
<file path=[Content_Types].xml><?xml version="1.0" encoding="utf-8"?>
<Types xmlns="http://schemas.openxmlformats.org/package/2006/content-types">
  <Override PartName="/ppt/slides/slide94.xml" ContentType="application/vnd.openxmlformats-officedocument.presentationml.slide+xml"/>
  <Override PartName="/ppt/slides/slide142.xml" ContentType="application/vnd.openxmlformats-officedocument.presentationml.slide+xml"/>
  <Override PartName="/ppt/slideLayouts/slideLayout307.xml" ContentType="application/vnd.openxmlformats-officedocument.presentationml.slideLayout+xml"/>
  <Override PartName="/ppt/slideLayouts/slideLayout969.xml" ContentType="application/vnd.openxmlformats-officedocument.presentationml.slideLayout+xml"/>
  <Override PartName="/ppt/notesSlides/notesSlide286.xml" ContentType="application/vnd.openxmlformats-officedocument.presentationml.notesSlide+xml"/>
  <Override PartName="/ppt/notesSlides/notesSlide302.xml" ContentType="application/vnd.openxmlformats-officedocument.presentationml.notesSlide+xml"/>
  <Override PartName="/ppt/slideLayouts/slideLayout93.xml" ContentType="application/vnd.openxmlformats-officedocument.presentationml.slideLayout+xml"/>
  <Override PartName="/ppt/slideLayouts/slideLayout477.xml" ContentType="application/vnd.openxmlformats-officedocument.presentationml.slideLayout+xml"/>
  <Override PartName="/ppt/slideLayouts/slideLayout663.xml" ContentType="application/vnd.openxmlformats-officedocument.presentationml.slideLayout+xml"/>
  <Override PartName="/ppt/notesSlides/notesSlide85.xml" ContentType="application/vnd.openxmlformats-officedocument.presentationml.notesSlide+xml"/>
  <Override PartName="/ppt/slides/slide25.xml" ContentType="application/vnd.openxmlformats-officedocument.presentationml.slide+xml"/>
  <Override PartName="/ppt/slideLayouts/slideLayout171.xml" ContentType="application/vnd.openxmlformats-officedocument.presentationml.slideLayout+xml"/>
  <Override PartName="/ppt/slideLayouts/slideLayout408.xml" ContentType="application/vnd.openxmlformats-officedocument.presentationml.slideLayout+xml"/>
  <Override PartName="/ppt/notesSlides/notesSlide217.xml" ContentType="application/vnd.openxmlformats-officedocument.presentationml.notesSlide+xml"/>
  <Default Extension="xml" ContentType="application/xml"/>
  <Override PartName="/ppt/slides/slide243.xml" ContentType="application/vnd.openxmlformats-officedocument.presentationml.slide+xml"/>
  <Override PartName="/ppt/slideLayouts/slideLayout24.xml" ContentType="application/vnd.openxmlformats-officedocument.presentationml.slideLayout+xml"/>
  <Override PartName="/ppt/slideLayouts/slideLayout578.xml" ContentType="application/vnd.openxmlformats-officedocument.presentationml.slideLayout+xml"/>
  <Override PartName="/ppt/notesSlides/notesSlide16.xml" ContentType="application/vnd.openxmlformats-officedocument.presentationml.notesSlide+xml"/>
  <Override PartName="/ppt/slideMasters/slideMaster80.xml" ContentType="application/vnd.openxmlformats-officedocument.presentationml.slideMaster+xml"/>
  <Override PartName="/ppt/slideLayouts/slideLayout102.xml" ContentType="application/vnd.openxmlformats-officedocument.presentationml.slideLayout+xml"/>
  <Override PartName="/ppt/slideLayouts/slideLayout764.xml" ContentType="application/vnd.openxmlformats-officedocument.presentationml.slideLayout+xml"/>
  <Override PartName="/ppt/slideMasters/slideMaster11.xml" ContentType="application/vnd.openxmlformats-officedocument.presentationml.slideMaster+xml"/>
  <Override PartName="/ppt/slides/slide158.xml" ContentType="application/vnd.openxmlformats-officedocument.presentationml.slide+xml"/>
  <Override PartName="/ppt/slideLayouts/slideLayout272.xml" ContentType="application/vnd.openxmlformats-officedocument.presentationml.slideLayout+xml"/>
  <Override PartName="/ppt/slideLayouts/slideLayout509.xml" ContentType="application/vnd.openxmlformats-officedocument.presentationml.slideLayout+xml"/>
  <Override PartName="/ppt/slideLayouts/slideLayout950.xml" ContentType="application/vnd.openxmlformats-officedocument.presentationml.slideLayout+xml"/>
  <Override PartName="/ppt/slideLayouts/slideLayout203.xml" ContentType="application/vnd.openxmlformats-officedocument.presentationml.slideLayout+xml"/>
  <Override PartName="/ppt/theme/theme32.xml" ContentType="application/vnd.openxmlformats-officedocument.theme+xml"/>
  <Override PartName="/ppt/slideLayouts/slideLayout679.xml" ContentType="application/vnd.openxmlformats-officedocument.presentationml.slideLayout+xml"/>
  <Override PartName="/ppt/slides/slide259.xml" ContentType="application/vnd.openxmlformats-officedocument.presentationml.slide+xml"/>
  <Override PartName="/ppt/slideLayouts/slideLayout187.xml" ContentType="application/vnd.openxmlformats-officedocument.presentationml.slideLayout+xml"/>
  <Override PartName="/ppt/slideLayouts/slideLayout373.xml" ContentType="application/vnd.openxmlformats-officedocument.presentationml.slideLayout+xml"/>
  <Override PartName="/ppt/slideLayouts/slideLayout865.xml" ContentType="application/vnd.openxmlformats-officedocument.presentationml.slideLayout+xml"/>
  <Override PartName="/ppt/notesSlides/notesSlide182.xml" ContentType="application/vnd.openxmlformats-officedocument.presentationml.notesSlide+xml"/>
  <Default Extension="png" ContentType="image/png"/>
  <Override PartName="/ppt/slideLayouts/slideLayout118.xml" ContentType="application/vnd.openxmlformats-officedocument.presentationml.slideLayout+xml"/>
  <Override PartName="/ppt/slideLayouts/slideLayout1015.xml" ContentType="application/vnd.openxmlformats-officedocument.presentationml.slideLayout+xml"/>
  <Override PartName="/ppt/slideMasters/slideMaster96.xml" ContentType="application/vnd.openxmlformats-officedocument.presentationml.slideMaster+xml"/>
  <Override PartName="/ppt/slideLayouts/slideLayout304.xml" ContentType="application/vnd.openxmlformats-officedocument.presentationml.slideLayout+xml"/>
  <Override PartName="/ppt/slideLayouts/slideLayout966.xml" ContentType="application/vnd.openxmlformats-officedocument.presentationml.slideLayout+xml"/>
  <Override PartName="/ppt/notesSlides/notesSlide113.xml" ContentType="application/vnd.openxmlformats-officedocument.presentationml.notesSlide+xml"/>
  <Override PartName="/ppt/slideMasters/slideMaster27.xml" ContentType="application/vnd.openxmlformats-officedocument.presentationml.slideMaster+xml"/>
  <Override PartName="/ppt/slides/slide91.xml" ContentType="application/vnd.openxmlformats-officedocument.presentationml.slide+xml"/>
  <Override PartName="/ppt/slideLayouts/slideLayout90.xml" ContentType="application/vnd.openxmlformats-officedocument.presentationml.slideLayout+xml"/>
  <Override PartName="/ppt/slideLayouts/slideLayout288.xml" ContentType="application/vnd.openxmlformats-officedocument.presentationml.slideLayout+xml"/>
  <Override PartName="/ppt/slideLayouts/slideLayout474.xml" ContentType="application/vnd.openxmlformats-officedocument.presentationml.slideLayout+xml"/>
  <Override PartName="/ppt/notesSlides/notesSlide283.xml" ContentType="application/vnd.openxmlformats-officedocument.presentationml.notesSlide+xml"/>
  <Override PartName="/ppt/slides/slide22.xml" ContentType="application/vnd.openxmlformats-officedocument.presentationml.slide+xml"/>
  <Override PartName="/ppt/slideLayouts/slideLayout219.xml" ContentType="application/vnd.openxmlformats-officedocument.presentationml.slideLayout+xml"/>
  <Override PartName="/ppt/theme/theme48.xml" ContentType="application/vnd.openxmlformats-officedocument.theme+xml"/>
  <Override PartName="/ppt/slideLayouts/slideLayout660.xml" ContentType="application/vnd.openxmlformats-officedocument.presentationml.slideLayout+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slides/slide240.xml" ContentType="application/vnd.openxmlformats-officedocument.presentationml.slide+xml"/>
  <Override PartName="/ppt/slideLayouts/slideLayout21.xml" ContentType="application/vnd.openxmlformats-officedocument.presentationml.slideLayout+xml"/>
  <Override PartName="/ppt/slideLayouts/slideLayout389.xml" ContentType="application/vnd.openxmlformats-officedocument.presentationml.slideLayout+xml"/>
  <Override PartName="/ppt/slideLayouts/slideLayout405.xml" ContentType="application/vnd.openxmlformats-officedocument.presentationml.slideLayout+xml"/>
  <Override PartName="/ppt/notesSlides/notesSlide13.xml" ContentType="application/vnd.openxmlformats-officedocument.presentationml.notesSlide+xml"/>
  <Override PartName="/ppt/notesSlides/notesSlide198.xml" ContentType="application/vnd.openxmlformats-officedocument.presentationml.notesSlide+xml"/>
  <Override PartName="/ppt/slideLayouts/slideLayout575.xml" ContentType="application/vnd.openxmlformats-officedocument.presentationml.slideLayout+xml"/>
  <Override PartName="/ppt/slideLayouts/slideLayout761.xml" ContentType="application/vnd.openxmlformats-officedocument.presentationml.slideLayout+xml"/>
  <Override PartName="/ppt/notesSlides/notesSlide129.xml" ContentType="application/vnd.openxmlformats-officedocument.presentationml.notesSlide+xml"/>
  <Override PartName="/ppt/slides/slide155.xml" ContentType="application/vnd.openxmlformats-officedocument.presentationml.slide+xml"/>
  <Override PartName="/ppt/slideLayouts/slideLayout506.xml" ContentType="application/vnd.openxmlformats-officedocument.presentationml.slideLayout+xml"/>
  <Override PartName="/ppt/notesSlides/notesSlide299.xml" ContentType="application/vnd.openxmlformats-officedocument.presentationml.notesSlide+xml"/>
  <Override PartName="/ppt/slides/slide38.xml" ContentType="application/vnd.openxmlformats-officedocument.presentationml.slide+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slideLayouts/slideLayout676.xml" ContentType="application/vnd.openxmlformats-officedocument.presentationml.slideLayout+xml"/>
  <Override PartName="/ppt/slideLayouts/slideLayout862.xml" ContentType="application/vnd.openxmlformats-officedocument.presentationml.slideLayout+xml"/>
  <Override PartName="/ppt/notesSlides/notesSlide98.xml" ContentType="application/vnd.openxmlformats-officedocument.presentationml.notesSlide+xml"/>
  <Override PartName="/ppt/slides/slide256.xml" ContentType="application/vnd.openxmlformats-officedocument.presentationml.slide+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607.xml" ContentType="application/vnd.openxmlformats-officedocument.presentationml.slideLayout+xml"/>
  <Override PartName="/ppt/notesSlides/notesSlide29.xml" ContentType="application/vnd.openxmlformats-officedocument.presentationml.notesSlide+xml"/>
  <Override PartName="/ppt/slideMasters/slideMaster93.xml" ContentType="application/vnd.openxmlformats-officedocument.presentationml.slideMaster+xml"/>
  <Override PartName="/ppt/slideLayouts/slideLayout115.xml" ContentType="application/vnd.openxmlformats-officedocument.presentationml.slideLayout+xml"/>
  <Override PartName="/ppt/slideLayouts/slideLayout301.xml" ContentType="application/vnd.openxmlformats-officedocument.presentationml.slideLayout+xml"/>
  <Override PartName="/ppt/slideLayouts/slideLayout777.xml" ContentType="application/vnd.openxmlformats-officedocument.presentationml.slideLayout+xml"/>
  <Override PartName="/ppt/slideLayouts/slideLayout1012.xml" ContentType="application/vnd.openxmlformats-officedocument.presentationml.slideLayout+xml"/>
  <Override PartName="/ppt/notesSlides/notesSlide110.xml" ContentType="application/vnd.openxmlformats-officedocument.presentationml.notesSlide+xml"/>
  <Override PartName="/ppt/slideLayouts/slideLayout285.xml" ContentType="application/vnd.openxmlformats-officedocument.presentationml.slideLayout+xml"/>
  <Override PartName="/ppt/slideLayouts/slideLayout963.xml" ContentType="application/vnd.openxmlformats-officedocument.presentationml.slideLayout+xml"/>
  <Override PartName="/ppt/notesSlides/notesSlide280.xml" ContentType="application/vnd.openxmlformats-officedocument.presentationml.notesSlide+xml"/>
  <Override PartName="/ppt/slideMasters/slideMaster24.xml" ContentType="application/vnd.openxmlformats-officedocument.presentationml.slideMaster+xml"/>
  <Override PartName="/ppt/slideLayouts/slideLayout471.xml" ContentType="application/vnd.openxmlformats-officedocument.presentationml.slideLayout+xml"/>
  <Override PartName="/ppt/theme/theme45.xml" ContentType="application/vnd.openxmlformats-officedocument.theme+xml"/>
  <Override PartName="/ppt/slideLayouts/slideLayout708.xml" ContentType="application/vnd.openxmlformats-officedocument.presentationml.slideLayout+xml"/>
  <Override PartName="/ppt/slideLayouts/slideLayout216.xml" ContentType="application/vnd.openxmlformats-officedocument.presentationml.slideLayout+xml"/>
  <Override PartName="/ppt/slideLayouts/slideLayout402.xml" ContentType="application/vnd.openxmlformats-officedocument.presentationml.slideLayout+xml"/>
  <Override PartName="/ppt/slideLayouts/slideLayout878.xml" ContentType="application/vnd.openxmlformats-officedocument.presentationml.slideLayout+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slideLayouts/slideLayout386.xml" ContentType="application/vnd.openxmlformats-officedocument.presentationml.slideLayout+xml"/>
  <Override PartName="/ppt/slideLayouts/slideLayout572.xml" ContentType="application/vnd.openxmlformats-officedocument.presentationml.slideLayout+xml"/>
  <Override PartName="/ppt/slideLayouts/slideLayout809.xml" ContentType="application/vnd.openxmlformats-officedocument.presentationml.slideLayout+xml"/>
  <Override PartName="/ppt/notesSlides/notesSlide10.xml" ContentType="application/vnd.openxmlformats-officedocument.presentationml.notesSlide+xml"/>
  <Override PartName="/ppt/slideLayouts/slideLayout317.xml" ContentType="application/vnd.openxmlformats-officedocument.presentationml.slideLayout+xml"/>
  <Override PartName="/ppt/slideLayouts/slideLayout1028.xml" ContentType="application/vnd.openxmlformats-officedocument.presentationml.slideLayout+xml"/>
  <Override PartName="/ppt/notesSlides/notesSlide126.xml" ContentType="application/vnd.openxmlformats-officedocument.presentationml.notesSlide+xml"/>
  <Override PartName="/ppt/notesSlides/notesSlide312.xml" ContentType="application/vnd.openxmlformats-officedocument.presentationml.notesSlide+xml"/>
  <Override PartName="/ppt/slides/slide152.xml" ContentType="application/vnd.openxmlformats-officedocument.presentationml.slide+xml"/>
  <Override PartName="/ppt/slideLayouts/slideLayout487.xml" ContentType="application/vnd.openxmlformats-officedocument.presentationml.slideLayout+xml"/>
  <Override PartName="/ppt/slideLayouts/slideLayout503.xml" ContentType="application/vnd.openxmlformats-officedocument.presentationml.slideLayout+xml"/>
  <Override PartName="/ppt/slideLayouts/slideLayout979.xml" ContentType="application/vnd.openxmlformats-officedocument.presentationml.slideLayout+xml"/>
  <Override PartName="/ppt/notesSlides/notesSlide296.xml" ContentType="application/vnd.openxmlformats-officedocument.presentationml.notesSlide+xml"/>
  <Override PartName="/ppt/slideLayouts/slideLayout673.xml" ContentType="application/vnd.openxmlformats-officedocument.presentationml.slideLayout+xml"/>
  <Override PartName="/ppt/notesSlides/notesSlide95.xml" ContentType="application/vnd.openxmlformats-officedocument.presentationml.notesSlide+xml"/>
  <Override PartName="/ppt/slides/slide35.xml" ContentType="application/vnd.openxmlformats-officedocument.presentationml.slide+xml"/>
  <Override PartName="/ppt/slides/slide253.xml" ContentType="application/vnd.openxmlformats-officedocument.presentationml.slide+xml"/>
  <Override PartName="/ppt/slideLayouts/slideLayout34.xml" ContentType="application/vnd.openxmlformats-officedocument.presentationml.slideLayout+xml"/>
  <Override PartName="/ppt/slideLayouts/slideLayout181.xml" ContentType="application/vnd.openxmlformats-officedocument.presentationml.slideLayout+xml"/>
  <Override PartName="/ppt/slideLayouts/slideLayout418.xml" ContentType="application/vnd.openxmlformats-officedocument.presentationml.slideLayout+xml"/>
  <Override PartName="/ppt/notesSlides/notesSlide227.xml" ContentType="application/vnd.openxmlformats-officedocument.presentationml.notesSlide+xml"/>
  <Override PartName="/ppt/slideLayouts/slideLayout112.xml" ContentType="application/vnd.openxmlformats-officedocument.presentationml.slideLayout+xml"/>
  <Override PartName="/ppt/slideLayouts/slideLayout588.xml" ContentType="application/vnd.openxmlformats-officedocument.presentationml.slideLayout+xml"/>
  <Override PartName="/ppt/slideLayouts/slideLayout604.xml" ContentType="application/vnd.openxmlformats-officedocument.presentationml.slideLayout+xml"/>
  <Override PartName="/ppt/notesSlides/notesSlide26.xml" ContentType="application/vnd.openxmlformats-officedocument.presentationml.notesSlide+xml"/>
  <Override PartName="/ppt/slideMasters/slideMaster90.xml" ContentType="application/vnd.openxmlformats-officedocument.presentationml.slideMaster+xml"/>
  <Override PartName="/ppt/slides/slide168.xml" ContentType="application/vnd.openxmlformats-officedocument.presentationml.slide+xml"/>
  <Override PartName="/ppt/slideLayouts/slideLayout774.xml" ContentType="application/vnd.openxmlformats-officedocument.presentationml.slideLayout+xml"/>
  <Override PartName="/ppt/slideLayouts/slideLayout960.xml" ContentType="application/vnd.openxmlformats-officedocument.presentationml.slideLayout+xml"/>
  <Override PartName="/ppt/slideMasters/slideMaster21.xml" ContentType="application/vnd.openxmlformats-officedocument.presentationml.slideMaster+xml"/>
  <Override PartName="/ppt/slideLayouts/slideLayout282.xml" ContentType="application/vnd.openxmlformats-officedocument.presentationml.slideLayout+xml"/>
  <Override PartName="/ppt/theme/theme42.xml" ContentType="application/vnd.openxmlformats-officedocument.theme+xml"/>
  <Override PartName="/ppt/slideLayouts/slideLayout519.xml" ContentType="application/vnd.openxmlformats-officedocument.presentationml.slideLayout+xml"/>
  <Override PartName="/ppt/slideLayouts/slideLayout705.xml" ContentType="application/vnd.openxmlformats-officedocument.presentationml.slideLayout+xml"/>
  <Override PartName="/ppt/theme/theme9.xml" ContentType="application/vnd.openxmlformats-officedocument.theme+xml"/>
  <Override PartName="/ppt/slideLayouts/slideLayout213.xml" ContentType="application/vnd.openxmlformats-officedocument.presentationml.slideLayout+xml"/>
  <Override PartName="/ppt/slideLayouts/slideLayout689.xml" ContentType="application/vnd.openxmlformats-officedocument.presentationml.slideLayout+xml"/>
  <Override PartName="/ppt/slideLayouts/slideLayout875.xml" ContentType="application/vnd.openxmlformats-officedocument.presentationml.slideLayout+xml"/>
  <Override PartName="/ppt/slides/slide269.xml" ContentType="application/vnd.openxmlformats-officedocument.presentationml.slide+xml"/>
  <Override PartName="/ppt/slideLayouts/slideLayout197.xml" ContentType="application/vnd.openxmlformats-officedocument.presentationml.slideLayout+xml"/>
  <Override PartName="/ppt/slideLayouts/slideLayout383.xml" ContentType="application/vnd.openxmlformats-officedocument.presentationml.slideLayout+xml"/>
  <Override PartName="/ppt/notesSlides/notesSlide192.xml" ContentType="application/vnd.openxmlformats-officedocument.presentationml.notesSlide+xml"/>
  <Override PartName="/ppt/slideLayouts/slideLayout128.xml" ContentType="application/vnd.openxmlformats-officedocument.presentationml.slideLayout+xml"/>
  <Override PartName="/ppt/slideLayouts/slideLayout806.xml" ContentType="application/vnd.openxmlformats-officedocument.presentationml.slideLayout+xml"/>
  <Override PartName="/ppt/slideLayouts/slideLayout1025.xml" ContentType="application/vnd.openxmlformats-officedocument.presentationml.slideLayout+xml"/>
  <Override PartName="/ppt/notesSlides/notesSlide123.xml" ContentType="application/vnd.openxmlformats-officedocument.presentationml.notesSlide+xml"/>
  <Override PartName="/ppt/slideLayouts/slideLayout298.xml" ContentType="application/vnd.openxmlformats-officedocument.presentationml.slideLayout+xml"/>
  <Override PartName="/ppt/slideLayouts/slideLayout314.xml" ContentType="application/vnd.openxmlformats-officedocument.presentationml.slideLayout+xml"/>
  <Override PartName="/ppt/slideLayouts/slideLayout500.xml" ContentType="application/vnd.openxmlformats-officedocument.presentationml.slideLayout+xml"/>
  <Override PartName="/ppt/slideLayouts/slideLayout976.xml" ContentType="application/vnd.openxmlformats-officedocument.presentationml.slideLayout+xml"/>
  <Override PartName="/ppt/notesSlides/notesSlide293.xml" ContentType="application/vnd.openxmlformats-officedocument.presentationml.notesSlide+xml"/>
  <Override PartName="/ppt/slideMasters/slideMaster37.xml" ContentType="application/vnd.openxmlformats-officedocument.presentationml.slideMaster+xml"/>
  <Override PartName="/ppt/slideLayouts/slideLayout484.xml" ContentType="application/vnd.openxmlformats-officedocument.presentationml.slideLayout+xml"/>
  <Override PartName="/ppt/theme/theme58.xml" ContentType="application/vnd.openxmlformats-officedocument.theme+xml"/>
  <Override PartName="/ppt/slideLayouts/slideLayout670.xml" ContentType="application/vnd.openxmlformats-officedocument.presentationml.slideLayout+xml"/>
  <Override PartName="/ppt/notesSlides/notesSlide92.xml" ContentType="application/vnd.openxmlformats-officedocument.presentationml.notesSlide+xml"/>
  <Override PartName="/ppt/slides/slide32.xml" ContentType="application/vnd.openxmlformats-officedocument.presentationml.slide+xml"/>
  <Override PartName="/ppt/slideLayouts/slideLayout229.xml" ContentType="application/vnd.openxmlformats-officedocument.presentationml.slideLayout+xml"/>
  <Override PartName="/ppt/slideLayouts/slideLayout415.xml" ContentType="application/vnd.openxmlformats-officedocument.presentationml.slideLayout+xml"/>
  <Override PartName="/ppt/slideLayouts/slideLayout907.xml" ContentType="application/vnd.openxmlformats-officedocument.presentationml.slideLayout+xml"/>
  <Override PartName="/ppt/notesSlides/notesSlide224.xml" ContentType="application/vnd.openxmlformats-officedocument.presentationml.notesSlide+xml"/>
  <Override PartName="/ppt/slides/slide250.xml" ContentType="application/vnd.openxmlformats-officedocument.presentationml.slide+xml"/>
  <Override PartName="/ppt/slideLayouts/slideLayout31.xml" ContentType="application/vnd.openxmlformats-officedocument.presentationml.slideLayout+xml"/>
  <Override PartName="/ppt/slideLayouts/slideLayout399.xml" ContentType="application/vnd.openxmlformats-officedocument.presentationml.slideLayout+xml"/>
  <Override PartName="/ppt/slideLayouts/slideLayout601.xml" ContentType="application/vnd.openxmlformats-officedocument.presentationml.slideLayout+xml"/>
  <Override PartName="/ppt/notesSlides/notesSlide23.xml" ContentType="application/vnd.openxmlformats-officedocument.presentationml.notesSlide+xml"/>
  <Override PartName="/ppt/slideLayouts/slideLayout585.xml" ContentType="application/vnd.openxmlformats-officedocument.presentationml.slideLayout+xml"/>
  <Override PartName="/ppt/slideLayouts/slideLayout771.xml" ContentType="application/vnd.openxmlformats-officedocument.presentationml.slideLayout+xml"/>
  <Override PartName="/ppt/notesSlides/notesSlide139.xml" ContentType="application/vnd.openxmlformats-officedocument.presentationml.notesSlide+xml"/>
  <Override PartName="/ppt/slides/slide165.xml" ContentType="application/vnd.openxmlformats-officedocument.presentationml.slide+xml"/>
  <Override PartName="/ppt/slideLayouts/slideLayout516.xml" ContentType="application/vnd.openxmlformats-officedocument.presentationml.slideLayout+xml"/>
  <Override PartName="/ppt/theme/theme6.xml" ContentType="application/vnd.openxmlformats-officedocument.theme+xml"/>
  <Override PartName="/ppt/slideLayouts/slideLayout210.xml" ContentType="application/vnd.openxmlformats-officedocument.presentationml.slideLayout+xml"/>
  <Override PartName="/ppt/slideLayouts/slideLayout686.xml" ContentType="application/vnd.openxmlformats-officedocument.presentationml.slideLayout+xml"/>
  <Override PartName="/ppt/slideLayouts/slideLayout702.xml" ContentType="application/vnd.openxmlformats-officedocument.presentationml.slideLayout+xml"/>
  <Override PartName="/ppt/slides/slide48.xml" ContentType="application/vnd.openxmlformats-officedocument.presentationml.slide+xml"/>
  <Override PartName="/ppt/slideLayouts/slideLayout194.xml" ContentType="application/vnd.openxmlformats-officedocument.presentationml.slideLayout+xml"/>
  <Override PartName="/ppt/slideLayouts/slideLayout872.xml" ContentType="application/vnd.openxmlformats-officedocument.presentationml.slideLayout+xml"/>
  <Override PartName="/ppt/slides/slide266.xml" ContentType="application/vnd.openxmlformats-officedocument.presentationml.slide+xml"/>
  <Override PartName="/ppt/slideLayouts/slideLayout47.xml" ContentType="application/vnd.openxmlformats-officedocument.presentationml.slideLayout+xml"/>
  <Override PartName="/ppt/slideLayouts/slideLayout380.xml" ContentType="application/vnd.openxmlformats-officedocument.presentationml.slideLayout+xml"/>
  <Override PartName="/ppt/slideLayouts/slideLayout617.xml" ContentType="application/vnd.openxmlformats-officedocument.presentationml.slideLayout+xml"/>
  <Override PartName="/ppt/slideLayouts/slideLayout803.xml" ContentType="application/vnd.openxmlformats-officedocument.presentationml.slideLayout+xml"/>
  <Override PartName="/ppt/notesSlides/notesSlide39.xml" ContentType="application/vnd.openxmlformats-officedocument.presentationml.notesSlide+xml"/>
  <Override PartName="/ppt/slideLayouts/slideLayout125.xml" ContentType="application/vnd.openxmlformats-officedocument.presentationml.slideLayout+xml"/>
  <Override PartName="/ppt/slideLayouts/slideLayout311.xml" ContentType="application/vnd.openxmlformats-officedocument.presentationml.slideLayout+xml"/>
  <Override PartName="/ppt/slideLayouts/slideLayout787.xml" ContentType="application/vnd.openxmlformats-officedocument.presentationml.slideLayout+xml"/>
  <Override PartName="/ppt/slideLayouts/slideLayout1022.xml" ContentType="application/vnd.openxmlformats-officedocument.presentationml.slideLayout+xml"/>
  <Override PartName="/ppt/notesSlides/notesSlide120.xml" ContentType="application/vnd.openxmlformats-officedocument.presentationml.notesSlide+xml"/>
  <Override PartName="/ppt/slideMasters/slideMaster34.xml" ContentType="application/vnd.openxmlformats-officedocument.presentationml.slideMaster+xml"/>
  <Override PartName="/ppt/slideLayouts/slideLayout295.xml" ContentType="application/vnd.openxmlformats-officedocument.presentationml.slideLayout+xml"/>
  <Override PartName="/ppt/slideLayouts/slideLayout481.xml" ContentType="application/vnd.openxmlformats-officedocument.presentationml.slideLayout+xml"/>
  <Override PartName="/ppt/slideLayouts/slideLayout973.xml" ContentType="application/vnd.openxmlformats-officedocument.presentationml.slideLayout+xml"/>
  <Override PartName="/ppt/notesSlides/notesSlide290.xml" ContentType="application/vnd.openxmlformats-officedocument.presentationml.notesSlide+xml"/>
  <Override PartName="/ppt/slideLayouts/slideLayout226.xml" ContentType="application/vnd.openxmlformats-officedocument.presentationml.slideLayout+xml"/>
  <Override PartName="/ppt/theme/theme55.xml" ContentType="application/vnd.openxmlformats-officedocument.theme+xml"/>
  <Override PartName="/ppt/slideLayouts/slideLayout718.xml" ContentType="application/vnd.openxmlformats-officedocument.presentationml.slideLayout+xml"/>
  <Override PartName="/ppt/slideLayouts/slideLayout904.xml" ContentType="application/vnd.openxmlformats-officedocument.presentationml.slideLayout+xml"/>
  <Override PartName="/ppt/notesSlides/notesSlide221.xml" ContentType="application/vnd.openxmlformats-officedocument.presentationml.notesSlide+xml"/>
  <Override PartName="/ppt/slideLayouts/slideLayout396.xml" ContentType="application/vnd.openxmlformats-officedocument.presentationml.slideLayout+xml"/>
  <Override PartName="/ppt/slideLayouts/slideLayout412.xml" ContentType="application/vnd.openxmlformats-officedocument.presentationml.slideLayout+xml"/>
  <Override PartName="/ppt/slideLayouts/slideLayout888.xml" ContentType="application/vnd.openxmlformats-officedocument.presentationml.slideLayout+xml"/>
  <Override PartName="/ppt/notesSlides/notesSlide20.xml" ContentType="application/vnd.openxmlformats-officedocument.presentationml.notesSlide+xml"/>
  <Override PartName="/ppt/slideLayouts/slideLayout582.xml" ContentType="application/vnd.openxmlformats-officedocument.presentationml.slideLayout+xml"/>
  <Override PartName="/ppt/slideLayouts/slideLayout819.xml" ContentType="application/vnd.openxmlformats-officedocument.presentationml.slideLayout+xml"/>
  <Override PartName="/ppt/slideLayouts/slideLayout1038.xml" ContentType="application/vnd.openxmlformats-officedocument.presentationml.slideLayout+xml"/>
  <Override PartName="/ppt/slides/slide162.xml" ContentType="application/vnd.openxmlformats-officedocument.presentationml.slide+xml"/>
  <Override PartName="/ppt/slideLayouts/slideLayout327.xml" ContentType="application/vnd.openxmlformats-officedocument.presentationml.slideLayout+xml"/>
  <Override PartName="/ppt/slideLayouts/slideLayout989.xml" ContentType="application/vnd.openxmlformats-officedocument.presentationml.slideLayout+xml"/>
  <Override PartName="/ppt/notesSlides/notesSlide136.xml" ContentType="application/vnd.openxmlformats-officedocument.presentationml.notesSlide+xml"/>
  <Override PartName="/ppt/slideLayouts/slideLayout497.xml" ContentType="application/vnd.openxmlformats-officedocument.presentationml.slideLayout+xml"/>
  <Override PartName="/ppt/slideLayouts/slideLayout513.xml" ContentType="application/vnd.openxmlformats-officedocument.presentationml.slideLayout+xml"/>
  <Override PartName="/ppt/slides/slide45.xml" ContentType="application/vnd.openxmlformats-officedocument.presentationml.slide+xml"/>
  <Override PartName="/ppt/theme/theme3.xml" ContentType="application/vnd.openxmlformats-officedocument.theme+xml"/>
  <Override PartName="/ppt/slideLayouts/slideLayout683.xml" ContentType="application/vnd.openxmlformats-officedocument.presentationml.slideLayout+xml"/>
  <Override PartName="/ppt/notesSlides/notesSlide237.xml" ContentType="application/vnd.openxmlformats-officedocument.presentationml.notesSlide+xml"/>
  <Override PartName="/ppt/slides/slide263.xml" ContentType="application/vnd.openxmlformats-officedocument.presentationml.slide+xml"/>
  <Override PartName="/ppt/slideLayouts/slideLayout44.xml" ContentType="application/vnd.openxmlformats-officedocument.presentationml.slideLayout+xml"/>
  <Override PartName="/ppt/slideLayouts/slideLayout191.xml" ContentType="application/vnd.openxmlformats-officedocument.presentationml.slideLayout+xml"/>
  <Override PartName="/ppt/slideLayouts/slideLayout428.xml" ContentType="application/vnd.openxmlformats-officedocument.presentationml.slideLayout+xml"/>
  <Override PartName="/ppt/slideLayouts/slideLayout614.xml" ContentType="application/vnd.openxmlformats-officedocument.presentationml.slideLayout+xml"/>
  <Override PartName="/ppt/notesSlides/notesSlide36.xml" ContentType="application/vnd.openxmlformats-officedocument.presentationml.notesSlide+xml"/>
  <Override PartName="/ppt/slideLayouts/slideLayout122.xml" ContentType="application/vnd.openxmlformats-officedocument.presentationml.slideLayout+xml"/>
  <Override PartName="/ppt/slideLayouts/slideLayout598.xml" ContentType="application/vnd.openxmlformats-officedocument.presentationml.slideLayout+xml"/>
  <Override PartName="/ppt/slideLayouts/slideLayout784.xml" ContentType="application/vnd.openxmlformats-officedocument.presentationml.slideLayout+xml"/>
  <Override PartName="/ppt/slideLayouts/slideLayout800.xml" ContentType="application/vnd.openxmlformats-officedocument.presentationml.slideLayout+xml"/>
  <Override PartName="/ppt/slides/slide178.xml" ContentType="application/vnd.openxmlformats-officedocument.presentationml.slide+xml"/>
  <Override PartName="/ppt/slideLayouts/slideLayout292.xml" ContentType="application/vnd.openxmlformats-officedocument.presentationml.slideLayout+xml"/>
  <Override PartName="/ppt/slideLayouts/slideLayout529.xml" ContentType="application/vnd.openxmlformats-officedocument.presentationml.slideLayout+xml"/>
  <Override PartName="/ppt/slideLayouts/slideLayout970.xml" ContentType="application/vnd.openxmlformats-officedocument.presentationml.slideLayout+xml"/>
  <Override PartName="/ppt/slideMasters/slideMaster31.xml" ContentType="application/vnd.openxmlformats-officedocument.presentationml.slideMaster+xml"/>
  <Override PartName="/ppt/theme/theme52.xml" ContentType="application/vnd.openxmlformats-officedocument.theme+xml"/>
  <Override PartName="/ppt/slideLayouts/slideLayout715.xml" ContentType="application/vnd.openxmlformats-officedocument.presentationml.slideLayout+xml"/>
  <Override PartName="/ppt/slideLayouts/slideLayout901.xml" ContentType="application/vnd.openxmlformats-officedocument.presentationml.slideLayout+xml"/>
  <Override PartName="/ppt/slides/slide109.xml" ContentType="application/vnd.openxmlformats-officedocument.presentationml.slide+xml"/>
  <Override PartName="/ppt/slideLayouts/slideLayout223.xml" ContentType="application/vnd.openxmlformats-officedocument.presentationml.slideLayout+xml"/>
  <Override PartName="/ppt/slideLayouts/slideLayout699.xml" ContentType="application/vnd.openxmlformats-officedocument.presentationml.slideLayout+xml"/>
  <Override PartName="/ppt/slideLayouts/slideLayout885.xml" ContentType="application/vnd.openxmlformats-officedocument.presentationml.slideLayout+xml"/>
  <Override PartName="/ppt/slides/slide279.xml" ContentType="application/vnd.openxmlformats-officedocument.presentationml.slide+xml"/>
  <Override PartName="/ppt/slideLayouts/slideLayout393.xml" ContentType="application/vnd.openxmlformats-officedocument.presentationml.slideLayout+xml"/>
  <Override PartName="/ppt/slideLayouts/slideLayout138.xml" ContentType="application/vnd.openxmlformats-officedocument.presentationml.slideLayout+xml"/>
  <Override PartName="/ppt/slideLayouts/slideLayout324.xml" ContentType="application/vnd.openxmlformats-officedocument.presentationml.slideLayout+xml"/>
  <Override PartName="/ppt/slideLayouts/slideLayout816.xml" ContentType="application/vnd.openxmlformats-officedocument.presentationml.slideLayout+xml"/>
  <Override PartName="/ppt/slideLayouts/slideLayout1035.xml" ContentType="application/vnd.openxmlformats-officedocument.presentationml.slideLayout+xml"/>
  <Override PartName="/ppt/notesSlides/notesSlide133.xml" ContentType="application/vnd.openxmlformats-officedocument.presentationml.notesSlide+xml"/>
  <Override PartName="/ppt/slideLayouts/slideLayout510.xml" ContentType="application/vnd.openxmlformats-officedocument.presentationml.slideLayout+xml"/>
  <Override PartName="/ppt/slideLayouts/slideLayout986.xml" ContentType="application/vnd.openxmlformats-officedocument.presentationml.slideLayout+xml"/>
  <Override PartName="/ppt/slideMasters/slideMaster47.xml" ContentType="application/vnd.openxmlformats-officedocument.presentationml.slideMaster+xml"/>
  <Override PartName="/ppt/slideLayouts/slideLayout494.xml" ContentType="application/vnd.openxmlformats-officedocument.presentationml.slideLayout+xml"/>
  <Override PartName="/ppt/slideLayouts/slideLayout680.xml" ContentType="application/vnd.openxmlformats-officedocument.presentationml.slideLayout+xml"/>
  <Override PartName="/ppt/theme/theme68.xml" ContentType="application/vnd.openxmlformats-officedocument.theme+xml"/>
  <Override PartName="/ppt/slideLayouts/slideLayout917.xml" ContentType="application/vnd.openxmlformats-officedocument.presentationml.slideLayout+xml"/>
  <Override PartName="/ppt/slides/slide42.xml" ContentType="application/vnd.openxmlformats-officedocument.presentationml.slide+xml"/>
  <Override PartName="/ppt/slides/slide260.xml" ContentType="application/vnd.openxmlformats-officedocument.presentationml.slide+xml"/>
  <Override PartName="/ppt/slideLayouts/slideLayout41.xml" ContentType="application/vnd.openxmlformats-officedocument.presentationml.slideLayout+xml"/>
  <Override PartName="/ppt/slideLayouts/slideLayout239.xml" ContentType="application/vnd.openxmlformats-officedocument.presentationml.slideLayout+xml"/>
  <Override PartName="/ppt/slideLayouts/slideLayout425.xml" ContentType="application/vnd.openxmlformats-officedocument.presentationml.slideLayout+xml"/>
  <Override PartName="/ppt/notesSlides/notesSlide234.xml" ContentType="application/vnd.openxmlformats-officedocument.presentationml.notesSlide+xml"/>
  <Override PartName="/ppt/slideLayouts/slideLayout595.xml" ContentType="application/vnd.openxmlformats-officedocument.presentationml.slideLayout+xml"/>
  <Override PartName="/ppt/slideLayouts/slideLayout611.xml" ContentType="application/vnd.openxmlformats-officedocument.presentationml.slideLayout+xml"/>
  <Override PartName="/ppt/notesSlides/notesSlide33.xml" ContentType="application/vnd.openxmlformats-officedocument.presentationml.notesSlide+xml"/>
  <Override PartName="/ppt/theme/theme24.xml" ContentType="application/vnd.openxmlformats-officedocument.theme+xml"/>
  <Override PartName="/ppt/slideLayouts/slideLayout450.xml" ContentType="application/vnd.openxmlformats-officedocument.presentationml.slideLayout+xml"/>
  <Override PartName="/ppt/slideLayouts/slideLayout781.xml" ContentType="application/vnd.openxmlformats-officedocument.presentationml.slideLayout+xml"/>
  <Override PartName="/ppt/notesSlides/notesSlide149.xml" ContentType="application/vnd.openxmlformats-officedocument.presentationml.notesSlide+xml"/>
  <Override PartName="/ppt/slides/slide175.xml" ContentType="application/vnd.openxmlformats-officedocument.presentationml.slide+xml"/>
  <Override PartName="/ppt/slideLayouts/slideLayout179.xml" ContentType="application/vnd.openxmlformats-officedocument.presentationml.slideLayout+xml"/>
  <Override PartName="/ppt/slideLayouts/slideLayout526.xml" ContentType="application/vnd.openxmlformats-officedocument.presentationml.slideLayout+xml"/>
  <Override PartName="/ppt/slideLayouts/slideLayout712.xml" ContentType="application/vnd.openxmlformats-officedocument.presentationml.slideLayout+xml"/>
  <Override PartName="/ppt/slideLayouts/slideLayout857.xml" ContentType="application/vnd.openxmlformats-officedocument.presentationml.slideLayout+xml"/>
  <Override PartName="/ppt/notesSlides/notesSlide174.xml" ContentType="application/vnd.openxmlformats-officedocument.presentationml.notesSlide+xml"/>
  <Override PartName="/ppt/slides/slide8.xml" ContentType="application/vnd.openxmlformats-officedocument.presentationml.slide+xml"/>
  <Override PartName="/ppt/slides/slide106.xml" ContentType="application/vnd.openxmlformats-officedocument.presentationml.slide+xml"/>
  <Override PartName="/ppt/slideLayouts/slideLayout220.xml" ContentType="application/vnd.openxmlformats-officedocument.presentationml.slideLayout+xml"/>
  <Override PartName="/ppt/slideLayouts/slideLayout365.xml" ContentType="application/vnd.openxmlformats-officedocument.presentationml.slideLayout+xml"/>
  <Override PartName="/ppt/slideLayouts/slideLayout551.xml" ContentType="application/vnd.openxmlformats-officedocument.presentationml.slideLayout+xml"/>
  <Override PartName="/ppt/slideLayouts/slideLayout696.xml" ContentType="application/vnd.openxmlformats-officedocument.presentationml.slideLayout+xml"/>
  <Override PartName="/ppt/slideMasters/slideMaster3.xml" ContentType="application/vnd.openxmlformats-officedocument.presentationml.slideMaster+xml"/>
  <Override PartName="/ppt/slideMasters/slideMaster88.xml" ContentType="application/vnd.openxmlformats-officedocument.presentationml.slideMaster+xml"/>
  <Override PartName="/ppt/slides/slide58.xml" ContentType="application/vnd.openxmlformats-officedocument.presentationml.slide+xml"/>
  <Override PartName="/ppt/slides/slide276.xml" ContentType="application/vnd.openxmlformats-officedocument.presentationml.slide+xml"/>
  <Override PartName="/ppt/slideLayouts/slideLayout57.xml" ContentType="application/vnd.openxmlformats-officedocument.presentationml.slideLayout+xml"/>
  <Override PartName="/ppt/slideLayouts/slideLayout390.xml" ContentType="application/vnd.openxmlformats-officedocument.presentationml.slideLayout+xml"/>
  <Override PartName="/ppt/slideLayouts/slideLayout882.xml" ContentType="application/vnd.openxmlformats-officedocument.presentationml.slideLayout+xml"/>
  <Override PartName="/ppt/slideLayouts/slideLayout1007.xml" ContentType="application/vnd.openxmlformats-officedocument.presentationml.slideLayout+xml"/>
  <Override PartName="/ppt/notesSlides/notesSlide105.xml" ContentType="application/vnd.openxmlformats-officedocument.presentationml.notesSlide+xml"/>
  <Override PartName="/ppt/slides/slide83.xml" ContentType="application/vnd.openxmlformats-officedocument.presentationml.slide+xml"/>
  <Override PartName="/ppt/slides/slide131.xml" ContentType="application/vnd.openxmlformats-officedocument.presentationml.slide+xml"/>
  <Override PartName="/ppt/slideLayouts/slideLayout135.xml" ContentType="application/vnd.openxmlformats-officedocument.presentationml.slideLayout+xml"/>
  <Override PartName="/ppt/slideLayouts/slideLayout627.xml" ContentType="application/vnd.openxmlformats-officedocument.presentationml.slideLayout+xml"/>
  <Override PartName="/ppt/slideLayouts/slideLayout813.xml" ContentType="application/vnd.openxmlformats-officedocument.presentationml.slideLayout+xml"/>
  <Override PartName="/ppt/slideLayouts/slideLayout958.xml" ContentType="application/vnd.openxmlformats-officedocument.presentationml.slideLayout+xml"/>
  <Override PartName="/ppt/slideLayouts/slideLayout1032.xml" ContentType="application/vnd.openxmlformats-officedocument.presentationml.slideLayout+xml"/>
  <Override PartName="/ppt/notesSlides/notesSlide49.xml" ContentType="application/vnd.openxmlformats-officedocument.presentationml.notesSlide+xml"/>
  <Override PartName="/ppt/notesSlides/notesSlide130.xml" ContentType="application/vnd.openxmlformats-officedocument.presentationml.notesSlide+xml"/>
  <Override PartName="/ppt/notesSlides/notesSlide275.xml" ContentType="application/vnd.openxmlformats-officedocument.presentationml.notesSlide+xml"/>
  <Override PartName="/ppt/slideMasters/slideMaster19.xml" ContentType="application/vnd.openxmlformats-officedocument.presentationml.slideMaster+xml"/>
  <Override PartName="/ppt/slides/slide207.xml" ContentType="application/vnd.openxmlformats-officedocument.presentationml.slide+xml"/>
  <Override PartName="/ppt/slideLayouts/slideLayout82.xml" ContentType="application/vnd.openxmlformats-officedocument.presentationml.slideLayout+xml"/>
  <Override PartName="/ppt/slideLayouts/slideLayout321.xml" ContentType="application/vnd.openxmlformats-officedocument.presentationml.slideLayout+xml"/>
  <Override PartName="/ppt/slideLayouts/slideLayout466.xml" ContentType="application/vnd.openxmlformats-officedocument.presentationml.slideLayout+xml"/>
  <Override PartName="/ppt/slideLayouts/slideLayout652.xml" ContentType="application/vnd.openxmlformats-officedocument.presentationml.slideLayout+xml"/>
  <Override PartName="/ppt/slideLayouts/slideLayout797.xml" ContentType="application/vnd.openxmlformats-officedocument.presentationml.slideLayout+xml"/>
  <Override PartName="/ppt/slideLayouts/slideLayout983.xml" ContentType="application/vnd.openxmlformats-officedocument.presentationml.slideLayout+xml"/>
  <Override PartName="/ppt/notesSlides/notesSlide74.xml" ContentType="application/vnd.openxmlformats-officedocument.presentationml.notesSlide+xml"/>
  <Override PartName="/ppt/slideMasters/slideMaster44.xml" ContentType="application/vnd.openxmlformats-officedocument.presentationml.slideMaster+xml"/>
  <Override PartName="/ppt/slides/slide14.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160.xml" ContentType="application/vnd.openxmlformats-officedocument.presentationml.slideLayout+xml"/>
  <Override PartName="/ppt/slideLayouts/slideLayout491.xml" ContentType="application/vnd.openxmlformats-officedocument.presentationml.slideLayout+xml"/>
  <Override PartName="/ppt/theme/theme65.xml" ContentType="application/vnd.openxmlformats-officedocument.theme+xml"/>
  <Override PartName="/ppt/slideLayouts/slideLayout728.xml" ContentType="application/vnd.openxmlformats-officedocument.presentationml.slideLayout+xml"/>
  <Override PartName="/ppt/notesSlides/notesSlide206.xml" ContentType="application/vnd.openxmlformats-officedocument.presentationml.notesSlide+xml"/>
  <Override PartName="/ppt/slides/slide308.xml" ContentType="application/vnd.openxmlformats-officedocument.presentationml.slide+xml"/>
  <Override PartName="/ppt/slideLayouts/slideLayout236.xml" ContentType="application/vnd.openxmlformats-officedocument.presentationml.slideLayout+xml"/>
  <Override PartName="/ppt/slideLayouts/slideLayout567.xml" ContentType="application/vnd.openxmlformats-officedocument.presentationml.slideLayout+xml"/>
  <Override PartName="/ppt/slideLayouts/slideLayout898.xml" ContentType="application/vnd.openxmlformats-officedocument.presentationml.slideLayout+xml"/>
  <Override PartName="/ppt/slideLayouts/slideLayout914.xml" ContentType="application/vnd.openxmlformats-officedocument.presentationml.slideLayout+xml"/>
  <Override PartName="/ppt/notesSlides/notesSlide231.xml" ContentType="application/vnd.openxmlformats-officedocument.presentationml.notesSlide+xml"/>
  <Override PartName="/ppt/slides/slide147.xml" ContentType="application/vnd.openxmlformats-officedocument.presentationml.slide+xml"/>
  <Override PartName="/ppt/slideLayouts/slideLayout422.xml" ContentType="application/vnd.openxmlformats-officedocument.presentationml.slideLayout+xml"/>
  <Override PartName="/ppt/slideLayouts/slideLayout753.xml" ContentType="application/vnd.openxmlformats-officedocument.presentationml.slideLayout+xml"/>
  <Override PartName="/ppt/theme/theme90.xml" ContentType="application/vnd.openxmlformats-officedocument.theme+xml"/>
  <Override PartName="/ppt/notesSlides/notesSlide30.xml" ContentType="application/vnd.openxmlformats-officedocument.presentationml.notesSlide+xml"/>
  <Override PartName="/ppt/notesSlides/notesSlide307.xml" ContentType="application/vnd.openxmlformats-officedocument.presentationml.notesSlide+xml"/>
  <Override PartName="/ppt/slides/slide99.xml" ContentType="application/vnd.openxmlformats-officedocument.presentationml.slide+xml"/>
  <Override PartName="/ppt/theme/theme21.xml" ContentType="application/vnd.openxmlformats-officedocument.theme+xml"/>
  <Override PartName="/ppt/slideLayouts/slideLayout261.xml" ContentType="application/vnd.openxmlformats-officedocument.presentationml.slideLayout+xml"/>
  <Override PartName="/ppt/slideLayouts/slideLayout592.xml" ContentType="application/vnd.openxmlformats-officedocument.presentationml.slideLayout+xml"/>
  <Override PartName="/ppt/slideLayouts/slideLayout829.xml" ContentType="application/vnd.openxmlformats-officedocument.presentationml.slideLayout+xml"/>
  <Override PartName="/ppt/slideLayouts/slideLayout1048.xml" ContentType="application/vnd.openxmlformats-officedocument.presentationml.slideLayout+xml"/>
  <Override PartName="/ppt/notesSlides/notesSlide146.xml" ContentType="application/vnd.openxmlformats-officedocument.presentationml.notesSlide+xml"/>
  <Override PartName="/ppt/slides/slide172.xml" ContentType="application/vnd.openxmlformats-officedocument.presentationml.slide+xml"/>
  <Override PartName="/ppt/slideLayouts/slideLayout98.xml" ContentType="application/vnd.openxmlformats-officedocument.presentationml.slideLayout+xml"/>
  <Override PartName="/ppt/slideLayouts/slideLayout337.xml" ContentType="application/vnd.openxmlformats-officedocument.presentationml.slideLayout+xml"/>
  <Override PartName="/ppt/slideLayouts/slideLayout523.xml" ContentType="application/vnd.openxmlformats-officedocument.presentationml.slideLayout+xml"/>
  <Override PartName="/ppt/slideLayouts/slideLayout668.xml" ContentType="application/vnd.openxmlformats-officedocument.presentationml.slideLayout+xml"/>
  <Override PartName="/ppt/slideLayouts/slideLayout854.xml" ContentType="application/vnd.openxmlformats-officedocument.presentationml.slideLayout+xml"/>
  <Override PartName="/ppt/slideLayouts/slideLayout999.xml" ContentType="application/vnd.openxmlformats-officedocument.presentationml.slideLayout+xml"/>
  <Override PartName="/ppt/slides/slide5.xml" ContentType="application/vnd.openxmlformats-officedocument.presentationml.slide+xml"/>
  <Override PartName="/ppt/slides/slide103.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176.xml" ContentType="application/vnd.openxmlformats-officedocument.presentationml.slideLayout+xml"/>
  <Override PartName="/ppt/slideLayouts/slideLayout362.xml" ContentType="application/vnd.openxmlformats-officedocument.presentationml.slideLayout+xml"/>
  <Override PartName="/ppt/slideLayouts/slideLayout693.xml" ContentType="application/vnd.openxmlformats-officedocument.presentationml.slideLayout+xml"/>
  <Override PartName="/ppt/notesSlides/notesSlide171.xml" ContentType="application/vnd.openxmlformats-officedocument.presentationml.notesSlide+xml"/>
  <Override PartName="/ppt/slides/slide55.xml" ContentType="application/vnd.openxmlformats-officedocument.presentationml.slide+xml"/>
  <Override PartName="/ppt/slideLayouts/slideLayout107.xml" ContentType="application/vnd.openxmlformats-officedocument.presentationml.slideLayout+xml"/>
  <Override PartName="/ppt/slideLayouts/slideLayout438.xml" ContentType="application/vnd.openxmlformats-officedocument.presentationml.slideLayout+xml"/>
  <Override PartName="/ppt/slideLayouts/slideLayout1004.xml" ContentType="application/vnd.openxmlformats-officedocument.presentationml.slideLayout+xml"/>
  <Override PartName="/ppt/notesSlides/notesSlide102.xml" ContentType="application/vnd.openxmlformats-officedocument.presentationml.notesSlide+xml"/>
  <Override PartName="/ppt/notesSlides/notesSlide247.xml" ContentType="application/vnd.openxmlformats-officedocument.presentationml.notesSlide+xml"/>
  <Override PartName="/ppt/slideMasters/slideMaster85.xml" ContentType="application/vnd.openxmlformats-officedocument.presentationml.slideMaster+xml"/>
  <Override PartName="/ppt/slides/slide80.xml" ContentType="application/vnd.openxmlformats-officedocument.presentationml.slide+xml"/>
  <Override PartName="/ppt/slides/slide273.xml" ContentType="application/vnd.openxmlformats-officedocument.presentationml.slide+xml"/>
  <Override PartName="/ppt/slideLayouts/slideLayout54.xml" ContentType="application/vnd.openxmlformats-officedocument.presentationml.slideLayout+xml"/>
  <Override PartName="/ppt/slideLayouts/slideLayout277.xml" ContentType="application/vnd.openxmlformats-officedocument.presentationml.slideLayout+xml"/>
  <Override PartName="/ppt/slideLayouts/slideLayout624.xml" ContentType="application/vnd.openxmlformats-officedocument.presentationml.slideLayout+xml"/>
  <Override PartName="/ppt/slideLayouts/slideLayout769.xml" ContentType="application/vnd.openxmlformats-officedocument.presentationml.slideLayout+xml"/>
  <Override PartName="/ppt/slideLayouts/slideLayout955.xml" ContentType="application/vnd.openxmlformats-officedocument.presentationml.slideLayout+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04.xml" ContentType="application/vnd.openxmlformats-officedocument.presentationml.slide+xml"/>
  <Override PartName="/ppt/slideLayouts/slideLayout132.xml" ContentType="application/vnd.openxmlformats-officedocument.presentationml.slideLayout+xml"/>
  <Override PartName="/ppt/theme/theme37.xml" ContentType="application/vnd.openxmlformats-officedocument.theme+xml"/>
  <Override PartName="/ppt/slideLayouts/slideLayout463.xml" ContentType="application/vnd.openxmlformats-officedocument.presentationml.slideLayout+xml"/>
  <Override PartName="/ppt/slideLayouts/slideLayout794.xml" ContentType="application/vnd.openxmlformats-officedocument.presentationml.slideLayout+xml"/>
  <Override PartName="/ppt/slideLayouts/slideLayout810.xml" ContentType="application/vnd.openxmlformats-officedocument.presentationml.slideLayout+xml"/>
  <Override PartName="/ppt/notesSlides/notesSlide71.xml" ContentType="application/vnd.openxmlformats-officedocument.presentationml.notesSlide+xml"/>
  <Override PartName="/ppt/notesSlides/notesSlide27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08.xml" ContentType="application/vnd.openxmlformats-officedocument.presentationml.slideLayout+xml"/>
  <Override PartName="/ppt/slideLayouts/slideLayout539.xml" ContentType="application/vnd.openxmlformats-officedocument.presentationml.slideLayout+xml"/>
  <Override PartName="/ppt/slideLayouts/slideLayout980.xml" ContentType="application/vnd.openxmlformats-officedocument.presentationml.slideLayout+xml"/>
  <Override PartName="/ppt/notesSlides/notesSlide203.xml" ContentType="application/vnd.openxmlformats-officedocument.presentationml.notesSlide+xml"/>
  <Override PartName="/ppt/slideMasters/slideMaster41.xml" ContentType="application/vnd.openxmlformats-officedocument.presentationml.slideMaster+xml"/>
  <Override PartName="/ppt/slides/slide119.xml" ContentType="application/vnd.openxmlformats-officedocument.presentationml.slide+xml"/>
  <Override PartName="/ppt/slideLayouts/slideLayout10.xml" ContentType="application/vnd.openxmlformats-officedocument.presentationml.slideLayout+xml"/>
  <Override PartName="/ppt/slideLayouts/slideLayout233.xml" ContentType="application/vnd.openxmlformats-officedocument.presentationml.slideLayout+xml"/>
  <Override PartName="/ppt/slideLayouts/slideLayout378.xml" ContentType="application/vnd.openxmlformats-officedocument.presentationml.slideLayout+xml"/>
  <Override PartName="/ppt/theme/theme62.xml" ContentType="application/vnd.openxmlformats-officedocument.theme+xml"/>
  <Override PartName="/ppt/slideLayouts/slideLayout725.xml" ContentType="application/vnd.openxmlformats-officedocument.presentationml.slideLayout+xml"/>
  <Override PartName="/ppt/slideLayouts/slideLayout911.xml" ContentType="application/vnd.openxmlformats-officedocument.presentationml.slideLayout+xml"/>
  <Override PartName="/ppt/notesSlides/notesSlide187.xml" ContentType="application/vnd.openxmlformats-officedocument.presentationml.notesSlide+xml"/>
  <Override PartName="/ppt/slides/slide305.xml" ContentType="application/vnd.openxmlformats-officedocument.presentationml.slide+xml"/>
  <Override PartName="/ppt/slideLayouts/slideLayout564.xml" ContentType="application/vnd.openxmlformats-officedocument.presentationml.slideLayout+xml"/>
  <Override PartName="/ppt/slideLayouts/slideLayout750.xml" ContentType="application/vnd.openxmlformats-officedocument.presentationml.slideLayout+xml"/>
  <Override PartName="/ppt/slideLayouts/slideLayout895.xml" ContentType="application/vnd.openxmlformats-officedocument.presentationml.slideLayout+xml"/>
  <Override PartName="/ppt/notesSlides/notesSlide118.xml" ContentType="application/vnd.openxmlformats-officedocument.presentationml.notesSlide+xml"/>
  <Override PartName="/ppt/slides/slide96.xml" ContentType="application/vnd.openxmlformats-officedocument.presentationml.slide+xml"/>
  <Override PartName="/ppt/slides/slide144.xml" ContentType="application/vnd.openxmlformats-officedocument.presentationml.slide+xml"/>
  <Override PartName="/ppt/slides/slide289.xml" ContentType="application/vnd.openxmlformats-officedocument.presentationml.slide+xml"/>
  <Override PartName="/ppt/slideLayouts/slideLayout309.xml" ContentType="application/vnd.openxmlformats-officedocument.presentationml.slideLayout+xml"/>
  <Override PartName="/ppt/slideLayouts/slideLayout826.xml" ContentType="application/vnd.openxmlformats-officedocument.presentationml.slideLayout+xml"/>
  <Override PartName="/ppt/notesSlides/notesSlide288.xml" ContentType="application/vnd.openxmlformats-officedocument.presentationml.notesSlide+xml"/>
  <Override PartName="/ppt/notesSlides/notesSlide304.xml" ContentType="application/vnd.openxmlformats-officedocument.presentationml.notesSlide+xml"/>
  <Override PartName="/ppt/slideLayouts/slideLayout95.xml" ContentType="application/vnd.openxmlformats-officedocument.presentationml.slideLayout+xml"/>
  <Override PartName="/ppt/slideLayouts/slideLayout148.xml" ContentType="application/vnd.openxmlformats-officedocument.presentationml.slideLayout+xml"/>
  <Override PartName="/ppt/slideLayouts/slideLayout334.xml" ContentType="application/vnd.openxmlformats-officedocument.presentationml.slideLayout+xml"/>
  <Override PartName="/ppt/slideLayouts/slideLayout479.xml" ContentType="application/vnd.openxmlformats-officedocument.presentationml.slideLayout+xml"/>
  <Override PartName="/ppt/slideLayouts/slideLayout665.xml" ContentType="application/vnd.openxmlformats-officedocument.presentationml.slideLayout+xml"/>
  <Override PartName="/ppt/slideLayouts/slideLayout1045.xml" ContentType="application/vnd.openxmlformats-officedocument.presentationml.slideLayout+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slideMasters/slideMaster57.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173.xml" ContentType="application/vnd.openxmlformats-officedocument.presentationml.slideLayout+xml"/>
  <Override PartName="/ppt/slideLayouts/slideLayout520.xml" ContentType="application/vnd.openxmlformats-officedocument.presentationml.slideLayout+xml"/>
  <Override PartName="/ppt/slideLayouts/slideLayout851.xml" ContentType="application/vnd.openxmlformats-officedocument.presentationml.slideLayout+xml"/>
  <Override PartName="/ppt/slideLayouts/slideLayout996.xml" ContentType="application/vnd.openxmlformats-officedocument.presentationml.slideLayout+xml"/>
  <Override PartName="/ppt/notesSlides/notesSlide219.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Layouts/slideLayout26.xml" ContentType="application/vnd.openxmlformats-officedocument.presentationml.slideLayout+xml"/>
  <Override PartName="/ppt/slideLayouts/slideLayout249.xml" ContentType="application/vnd.openxmlformats-officedocument.presentationml.slideLayout+xml"/>
  <Override PartName="/ppt/slideLayouts/slideLayout690.xml" ContentType="application/vnd.openxmlformats-officedocument.presentationml.slideLayout+xml"/>
  <Override PartName="/ppt/theme/theme78.xml" ContentType="application/vnd.openxmlformats-officedocument.theme+xml"/>
  <Override PartName="/ppt/slideLayouts/slideLayout927.xml" ContentType="application/vnd.openxmlformats-officedocument.presentationml.slideLayout+xml"/>
  <Override PartName="/ppt/notesSlides/notesSlide18.xml" ContentType="application/vnd.openxmlformats-officedocument.presentationml.notesSlide+xml"/>
  <Override PartName="/ppt/notesSlides/notesSlide244.xml" ContentType="application/vnd.openxmlformats-officedocument.presentationml.notesSlide+xml"/>
  <Override PartName="/ppt/slideMasters/slideMaster82.xml" ContentType="application/vnd.openxmlformats-officedocument.presentationml.slideMaster+xml"/>
  <Override PartName="/ppt/slides/slide270.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435.xml" ContentType="application/vnd.openxmlformats-officedocument.presentationml.slideLayout+xml"/>
  <Override PartName="/ppt/slideLayouts/slideLayout621.xml" ContentType="application/vnd.openxmlformats-officedocument.presentationml.slideLayout+xml"/>
  <Override PartName="/ppt/slideLayouts/slideLayout766.xml" ContentType="application/vnd.openxmlformats-officedocument.presentationml.slideLayout+xml"/>
  <Override PartName="/ppt/slideLayouts/slideLayout1001.xml" ContentType="application/vnd.openxmlformats-officedocument.presentationml.slideLayout+xml"/>
  <Override PartName="/ppt/notesSlides/notesSlide43.xml" ContentType="application/vnd.openxmlformats-officedocument.presentationml.notesSlide+xml"/>
  <Override PartName="/ppt/slideLayouts/slideLayout274.xml" ContentType="application/vnd.openxmlformats-officedocument.presentationml.slideLayout+xml"/>
  <Override PartName="/ppt/slideLayouts/slideLayout460.xml" ContentType="application/vnd.openxmlformats-officedocument.presentationml.slideLayout+xml"/>
  <Override PartName="/ppt/slideLayouts/slideLayout952.xml" ContentType="application/vnd.openxmlformats-officedocument.presentationml.slideLayout+xml"/>
  <Override PartName="/ppt/slideMasters/slideMaster13.xml" ContentType="application/vnd.openxmlformats-officedocument.presentationml.slideMaster+xml"/>
  <Override PartName="/ppt/slides/slide185.xml" ContentType="application/vnd.openxmlformats-officedocument.presentationml.slide+xml"/>
  <Override PartName="/ppt/slides/slide201.xml" ContentType="application/vnd.openxmlformats-officedocument.presentationml.slide+xml"/>
  <Override PartName="/ppt/slideLayouts/slideLayout205.xml" ContentType="application/vnd.openxmlformats-officedocument.presentationml.slideLayout+xml"/>
  <Override PartName="/ppt/theme/theme34.xml" ContentType="application/vnd.openxmlformats-officedocument.theme+xml"/>
  <Override PartName="/ppt/slideLayouts/slideLayout791.xml" ContentType="application/vnd.openxmlformats-officedocument.presentationml.slideLayout+xml"/>
  <Override PartName="/ppt/notesSlides/notesSlide9.xml" ContentType="application/vnd.openxmlformats-officedocument.presentationml.notesSlide+xml"/>
  <Override PartName="/ppt/notesSlides/notesSlide159.xml" ContentType="application/vnd.openxmlformats-officedocument.presentationml.notesSlide+xml"/>
  <Override PartName="/ppt/notesSlides/notesSlide200.xml" ContentType="application/vnd.openxmlformats-officedocument.presentationml.notesSlide+xml"/>
  <Override PartName="/ppt/slideLayouts/slideLayout189.xml" ContentType="application/vnd.openxmlformats-officedocument.presentationml.slideLayout+xml"/>
  <Override PartName="/ppt/slideLayouts/slideLayout536.xml" ContentType="application/vnd.openxmlformats-officedocument.presentationml.slideLayout+xml"/>
  <Override PartName="/ppt/slideLayouts/slideLayout722.xml" ContentType="application/vnd.openxmlformats-officedocument.presentationml.slideLayout+xml"/>
  <Override PartName="/ppt/slideLayouts/slideLayout867.xml" ContentType="application/vnd.openxmlformats-officedocument.presentationml.slideLayout+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302.xml" ContentType="application/vnd.openxmlformats-officedocument.presentationml.slide+xml"/>
  <Override PartName="/ppt/slideLayouts/slideLayout230.xml" ContentType="application/vnd.openxmlformats-officedocument.presentationml.slideLayout+xml"/>
  <Override PartName="/ppt/slideLayouts/slideLayout375.xml" ContentType="application/vnd.openxmlformats-officedocument.presentationml.slideLayout+xml"/>
  <Override PartName="/ppt/slideLayouts/slideLayout561.xml" ContentType="application/vnd.openxmlformats-officedocument.presentationml.slideLayout+xml"/>
  <Override PartName="/ppt/slideLayouts/slideLayout892.xml" ContentType="application/vnd.openxmlformats-officedocument.presentationml.slideLayout+xml"/>
  <Override PartName="/ppt/slideLayouts/slideLayout1017.xml" ContentType="application/vnd.openxmlformats-officedocument.presentationml.slideLayout+xml"/>
  <Override PartName="/ppt/slides/slide141.xml" ContentType="application/vnd.openxmlformats-officedocument.presentationml.slide+xml"/>
  <Override PartName="/ppt/slides/slide286.xml" ContentType="application/vnd.openxmlformats-officedocument.presentationml.slide+xml"/>
  <Override PartName="/ppt/slideLayouts/slideLayout67.xml" ContentType="application/vnd.openxmlformats-officedocument.presentationml.slideLayout+xml"/>
  <Override PartName="/ppt/slideLayouts/slideLayout306.xml" ContentType="application/vnd.openxmlformats-officedocument.presentationml.slideLayout+xml"/>
  <Override PartName="/ppt/slideLayouts/slideLayout637.xml" ContentType="application/vnd.openxmlformats-officedocument.presentationml.slideLayout+xml"/>
  <Override PartName="/ppt/slideLayouts/slideLayout968.xml" ContentType="application/vnd.openxmlformats-officedocument.presentationml.slideLayout+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301.xml" ContentType="application/vnd.openxmlformats-officedocument.presentationml.notesSlide+xml"/>
  <Override PartName="/ppt/slideMasters/slideMaster29.xml" ContentType="application/vnd.openxmlformats-officedocument.presentationml.slideMaster+xml"/>
  <Override PartName="/ppt/slides/slide93.xml" ContentType="application/vnd.openxmlformats-officedocument.presentationml.slide+xml"/>
  <Override PartName="/ppt/slides/slide217.xml" ContentType="application/vnd.openxmlformats-officedocument.presentationml.slide+xml"/>
  <Override PartName="/ppt/slideLayouts/slideLayout145.xml" ContentType="application/vnd.openxmlformats-officedocument.presentationml.slideLayout+xml"/>
  <Override PartName="/ppt/slideLayouts/slideLayout476.xml" ContentType="application/vnd.openxmlformats-officedocument.presentationml.slideLayout+xml"/>
  <Override PartName="/ppt/slideLayouts/slideLayout823.xml" ContentType="application/vnd.openxmlformats-officedocument.presentationml.slideLayout+xml"/>
  <Override PartName="/ppt/slideLayouts/slideLayout1042.xml" ContentType="application/vnd.openxmlformats-officedocument.presentationml.slideLayout+xml"/>
  <Override PartName="/ppt/notesSlides/notesSlide140.xml" ContentType="application/vnd.openxmlformats-officedocument.presentationml.notesSlide+xml"/>
  <Override PartName="/ppt/notesSlides/notesSlide285.xml" ContentType="application/vnd.openxmlformats-officedocument.presentationml.notesSlide+xml"/>
  <Override PartName="/ppt/slides/slide24.xml" ContentType="application/vnd.openxmlformats-officedocument.presentationml.slide+xml"/>
  <Override PartName="/ppt/slideLayouts/slideLayout92.xml" ContentType="application/vnd.openxmlformats-officedocument.presentationml.slideLayout+xml"/>
  <Override PartName="/ppt/slideLayouts/slideLayout331.xml" ContentType="application/vnd.openxmlformats-officedocument.presentationml.slideLayout+xml"/>
  <Override PartName="/ppt/slideLayouts/slideLayout662.xml" ContentType="application/vnd.openxmlformats-officedocument.presentationml.slideLayout+xml"/>
  <Override PartName="/ppt/slideLayouts/slideLayout993.xml" ContentType="application/vnd.openxmlformats-officedocument.presentationml.slideLayout+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slideMasters/slideMaster54.xml" ContentType="application/vnd.openxmlformats-officedocument.presentationml.slideMaster+xml"/>
  <Override PartName="/ppt/slides/slide2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70.xml" ContentType="application/vnd.openxmlformats-officedocument.presentationml.slideLayout+xml"/>
  <Override PartName="/ppt/slideLayouts/slideLayout407.xml" ContentType="application/vnd.openxmlformats-officedocument.presentationml.slideLayout+xml"/>
  <Override PartName="/ppt/slideLayouts/slideLayout738.xml" ContentType="application/vnd.openxmlformats-officedocument.presentationml.slideLayout+xml"/>
  <Override PartName="/ppt/theme/theme75.xml" ContentType="application/vnd.openxmlformats-officedocument.theme+xml"/>
  <Override PartName="/ppt/slideLayouts/slideLayout924.xml" ContentType="application/vnd.openxmlformats-officedocument.presentationml.slideLayout+xml"/>
  <Override PartName="/ppt/notesSlides/notesSlide15.xml" ContentType="application/vnd.openxmlformats-officedocument.presentationml.notesSlide+xml"/>
  <Override PartName="/ppt/slideLayouts/slideLayout101.xml" ContentType="application/vnd.openxmlformats-officedocument.presentationml.slideLayout+xml"/>
  <Override PartName="/ppt/slideLayouts/slideLayout246.xml" ContentType="application/vnd.openxmlformats-officedocument.presentationml.slideLayout+xml"/>
  <Override PartName="/ppt/slideLayouts/slideLayout432.xml" ContentType="application/vnd.openxmlformats-officedocument.presentationml.slideLayout+xml"/>
  <Override PartName="/ppt/slideLayouts/slideLayout577.xml" ContentType="application/vnd.openxmlformats-officedocument.presentationml.slideLayout+xml"/>
  <Override PartName="/ppt/slideLayouts/slideLayout763.xml" ContentType="application/vnd.openxmlformats-officedocument.presentationml.slideLayout+xml"/>
  <Override PartName="/ppt/notesSlides/notesSlide241.xml" ContentType="application/vnd.openxmlformats-officedocument.presentationml.notesSlide+xml"/>
  <Override PartName="/ppt/slides/slide157.xml" ContentType="application/vnd.openxmlformats-officedocument.presentationml.slide+xml"/>
  <Override PartName="/ppt/slideLayouts/slideLayout271.xml" ContentType="application/vnd.openxmlformats-officedocument.presentationml.slideLayout+xml"/>
  <Override PartName="/ppt/slideLayouts/slideLayout508.xml" ContentType="application/vnd.openxmlformats-officedocument.presentationml.slideLayout+xml"/>
  <Override PartName="/ppt/notesSlides/notesSlide40.xml" ContentType="application/vnd.openxmlformats-officedocument.presentationml.notesSlide+xml"/>
  <Override PartName="/ppt/slideMasters/slideMaster10.xml" ContentType="application/vnd.openxmlformats-officedocument.presentationml.slideMaster+xml"/>
  <Override PartName="/ppt/theme/theme31.xml" ContentType="application/vnd.openxmlformats-officedocument.theme+xml"/>
  <Override PartName="/ppt/slideLayouts/slideLayout347.xml" ContentType="application/vnd.openxmlformats-officedocument.presentationml.slideLayout+xml"/>
  <Override PartName="/ppt/slideLayouts/slideLayout839.xml" ContentType="application/vnd.openxmlformats-officedocument.presentationml.slideLayout+xml"/>
  <Override PartName="/ppt/slideLayouts/slideLayout1058.xml" ContentType="application/vnd.openxmlformats-officedocument.presentationml.slideLayout+xml"/>
  <Override PartName="/ppt/notesSlides/notesSlide6.xml" ContentType="application/vnd.openxmlformats-officedocument.presentationml.notesSlide+xml"/>
  <Override PartName="/ppt/notesSlides/notesSlide156.xml" ContentType="application/vnd.openxmlformats-officedocument.presentationml.notesSlide+xml"/>
  <Override PartName="/ppt/slides/slide182.xml" ContentType="application/vnd.openxmlformats-officedocument.presentationml.slide+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slideLayouts/slideLayout533.xml" ContentType="application/vnd.openxmlformats-officedocument.presentationml.slideLayout+xml"/>
  <Override PartName="/ppt/slideLayouts/slideLayout678.xml" ContentType="application/vnd.openxmlformats-officedocument.presentationml.slideLayout+xml"/>
  <Override PartName="/ppt/slideLayouts/slideLayout864.xml" ContentType="application/vnd.openxmlformats-officedocument.presentationml.slideLayout+xml"/>
  <Override PartName="/ppt/slides/slide113.xml" ContentType="application/vnd.openxmlformats-officedocument.presentationml.slide+xml"/>
  <Override PartName="/ppt/slides/slide258.xml" ContentType="application/vnd.openxmlformats-officedocument.presentationml.slide+xml"/>
  <Override PartName="/ppt/slideLayouts/slideLayout39.xml" ContentType="application/vnd.openxmlformats-officedocument.presentationml.slideLayout+xml"/>
  <Override PartName="/ppt/slideLayouts/slideLayout372.xml" ContentType="application/vnd.openxmlformats-officedocument.presentationml.slideLayout+xml"/>
  <Override PartName="/ppt/slideLayouts/slideLayout609.xml" ContentType="application/vnd.openxmlformats-officedocument.presentationml.slideLayout+xml"/>
  <Override PartName="/ppt/notesSlides/notesSlide181.xml" ContentType="application/vnd.openxmlformats-officedocument.presentationml.notesSlide+xml"/>
  <Override PartName="/ppt/slideMasters/slideMaster95.xml" ContentType="application/vnd.openxmlformats-officedocument.presentationml.slideMaster+xml"/>
  <Override PartName="/ppt/slides/slide65.xml" ContentType="application/vnd.openxmlformats-officedocument.presentationml.slide+xml"/>
  <Override PartName="/ppt/slides/slide283.xml" ContentType="application/vnd.openxmlformats-officedocument.presentationml.slide+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slideLayouts/slideLayout303.xml" ContentType="application/vnd.openxmlformats-officedocument.presentationml.slideLayout+xml"/>
  <Override PartName="/ppt/slideLayouts/slideLayout448.xml" ContentType="application/vnd.openxmlformats-officedocument.presentationml.slideLayout+xml"/>
  <Override PartName="/ppt/slideLayouts/slideLayout779.xml" ContentType="application/vnd.openxmlformats-officedocument.presentationml.slideLayout+xml"/>
  <Override PartName="/ppt/slideLayouts/slideLayout1014.xml" ContentType="application/vnd.openxmlformats-officedocument.presentationml.slideLayout+xml"/>
  <Override PartName="/ppt/notesSlides/notesSlide112.xml" ContentType="application/vnd.openxmlformats-officedocument.presentationml.notesSlide+xml"/>
  <Override PartName="/ppt/notesSlides/notesSlide257.xml" ContentType="application/vnd.openxmlformats-officedocument.presentationml.notesSlide+xml"/>
  <Override PartName="/ppt/slides/slide90.xml" ContentType="application/vnd.openxmlformats-officedocument.presentationml.slide+xml"/>
  <Override PartName="/ppt/slideLayouts/slideLayout142.xml" ContentType="application/vnd.openxmlformats-officedocument.presentationml.slideLayout+xml"/>
  <Override PartName="/ppt/slideLayouts/slideLayout287.xml" ContentType="application/vnd.openxmlformats-officedocument.presentationml.slideLayout+xml"/>
  <Override PartName="/ppt/slideLayouts/slideLayout634.xml" ContentType="application/vnd.openxmlformats-officedocument.presentationml.slideLayout+xml"/>
  <Override PartName="/ppt/slideLayouts/slideLayout820.xml" ContentType="application/vnd.openxmlformats-officedocument.presentationml.slideLayout+xml"/>
  <Override PartName="/ppt/slideLayouts/slideLayout965.xml" ContentType="application/vnd.openxmlformats-officedocument.presentationml.slideLayout+xml"/>
  <Override PartName="/ppt/notesSlides/notesSlide56.xml" ContentType="application/vnd.openxmlformats-officedocument.presentationml.notesSlide+xml"/>
  <Override PartName="/ppt/notesSlides/notesSlide282.xml" ContentType="application/vnd.openxmlformats-officedocument.presentationml.notesSlide+xml"/>
  <Override PartName="/ppt/slideMasters/slideMaster26.xml" ContentType="application/vnd.openxmlformats-officedocument.presentationml.slideMaster+xml"/>
  <Override PartName="/ppt/slides/slide214.xml" ContentType="application/vnd.openxmlformats-officedocument.presentationml.slide+xml"/>
  <Override PartName="/ppt/slideLayouts/slideLayout473.xml" ContentType="application/vnd.openxmlformats-officedocument.presentationml.slideLayout+xml"/>
  <Override PartName="/ppt/theme/theme47.xml" ContentType="application/vnd.openxmlformats-officedocument.theme+xml"/>
  <Override PartName="/ppt/slideLayouts/slideLayout990.xml" ContentType="application/vnd.openxmlformats-officedocument.presentationml.slideLayout+xml"/>
  <Override PartName="/ppt/notesSlides/notesSlide81.xml" ContentType="application/vnd.openxmlformats-officedocument.presentationml.notesSlide+xml"/>
  <Override PartName="/ppt/slideMasters/slideMaster51.xml" ContentType="application/vnd.openxmlformats-officedocument.presentationml.slideMaster+xml"/>
  <Override PartName="/ppt/slides/slide21.xml" ContentType="application/vnd.openxmlformats-officedocument.presentationml.slide+xml"/>
  <Override PartName="/ppt/slides/slide198.xml" ContentType="application/vnd.openxmlformats-officedocument.presentationml.slide+xml"/>
  <Override PartName="/ppt/slideLayouts/slideLayout20.xml" ContentType="application/vnd.openxmlformats-officedocument.presentationml.slideLayout+xml"/>
  <Override PartName="/ppt/slideLayouts/slideLayout218.xml" ContentType="application/vnd.openxmlformats-officedocument.presentationml.slideLayout+xml"/>
  <Override PartName="/ppt/slideLayouts/slideLayout404.xml" ContentType="application/vnd.openxmlformats-officedocument.presentationml.slideLayout+xml"/>
  <Override PartName="/ppt/slideLayouts/slideLayout549.xml" ContentType="application/vnd.openxmlformats-officedocument.presentationml.slideLayout+xml"/>
  <Override PartName="/ppt/slideLayouts/slideLayout735.xml" ContentType="application/vnd.openxmlformats-officedocument.presentationml.slideLayout+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slides/slide129.xml" ContentType="application/vnd.openxmlformats-officedocument.presentationml.slide+xml"/>
  <Override PartName="/ppt/slideLayouts/slideLayout243.xml" ContentType="application/vnd.openxmlformats-officedocument.presentationml.slideLayout+xml"/>
  <Override PartName="/ppt/slideLayouts/slideLayout388.xml" ContentType="application/vnd.openxmlformats-officedocument.presentationml.slideLayout+xml"/>
  <Override PartName="/ppt/slideLayouts/slideLayout574.xml" ContentType="application/vnd.openxmlformats-officedocument.presentationml.slideLayout+xml"/>
  <Override PartName="/ppt/theme/theme72.xml" ContentType="application/vnd.openxmlformats-officedocument.theme+xml"/>
  <Override PartName="/ppt/slideLayouts/slideLayout921.xml" ContentType="application/vnd.openxmlformats-officedocument.presentationml.slideLayout+xml"/>
  <Override PartName="/ppt/notesSlides/notesSlide12.xml" ContentType="application/vnd.openxmlformats-officedocument.presentationml.notesSlide+xml"/>
  <Override PartName="/ppt/slides/slide299.xml" ContentType="application/vnd.openxmlformats-officedocument.presentationml.slide+xml"/>
  <Override PartName="/ppt/slideLayouts/slideLayout319.xml" ContentType="application/vnd.openxmlformats-officedocument.presentationml.slideLayout+xml"/>
  <Override PartName="/ppt/slideLayouts/slideLayout760.xml" ContentType="application/vnd.openxmlformats-officedocument.presentationml.slideLayout+xml"/>
  <Override PartName="/ppt/notesSlides/notesSlide128.xml" ContentType="application/vnd.openxmlformats-officedocument.presentationml.notesSlide+xml"/>
  <Override PartName="/ppt/slides/slide154.xml" ContentType="application/vnd.openxmlformats-officedocument.presentationml.slide+xml"/>
  <Override PartName="/ppt/viewProps.xml" ContentType="application/vnd.openxmlformats-officedocument.presentationml.viewProps+xml"/>
  <Override PartName="/ppt/slideLayouts/slideLayout158.xml" ContentType="application/vnd.openxmlformats-officedocument.presentationml.slideLayout+xml"/>
  <Override PartName="/ppt/slideLayouts/slideLayout505.xml" ContentType="application/vnd.openxmlformats-officedocument.presentationml.slideLayout+xml"/>
  <Override PartName="/ppt/slideLayouts/slideLayout836.xml" ContentType="application/vnd.openxmlformats-officedocument.presentationml.slideLayout+xml"/>
  <Override PartName="/ppt/slideLayouts/slideLayout1055.xml" ContentType="application/vnd.openxmlformats-officedocument.presentationml.slideLayout+xml"/>
  <Override PartName="/ppt/notesSlides/notesSlide153.xml" ContentType="application/vnd.openxmlformats-officedocument.presentationml.notesSlide+xml"/>
  <Override PartName="/ppt/notesSlides/notesSlide298.xml" ContentType="application/vnd.openxmlformats-officedocument.presentationml.notesSlide+xml"/>
  <Override PartName="/ppt/slideLayouts/slideLayout344.xml" ContentType="application/vnd.openxmlformats-officedocument.presentationml.slideLayout+xml"/>
  <Override PartName="/ppt/slideLayouts/slideLayout489.xml" ContentType="application/vnd.openxmlformats-officedocument.presentationml.slideLayout+xml"/>
  <Override PartName="/ppt/slideLayouts/slideLayout530.xml" ContentType="application/vnd.openxmlformats-officedocument.presentationml.slideLayout+xml"/>
  <Override PartName="/ppt/slideLayouts/slideLayout675.xml" ContentType="application/vnd.openxmlformats-officedocument.presentationml.slideLayout+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Masters/slideMaster67.xml" ContentType="application/vnd.openxmlformats-officedocument.presentationml.slideMaster+xml"/>
  <Override PartName="/ppt/slides/slide37.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183.xml" ContentType="application/vnd.openxmlformats-officedocument.presentationml.slideLayout+xml"/>
  <Override PartName="/ppt/slideLayouts/slideLayout861.xml" ContentType="application/vnd.openxmlformats-officedocument.presentationml.slideLayout+xml"/>
  <Override PartName="/ppt/theme/theme88.xml" ContentType="application/vnd.openxmlformats-officedocument.theme+xml"/>
  <Override PartName="/ppt/notesSlides/notesSlide229.xml" ContentType="application/vnd.openxmlformats-officedocument.presentationml.notesSlide+xml"/>
  <Override PartName="/ppt/slides/slide62.xml" ContentType="application/vnd.openxmlformats-officedocument.presentationml.slide+xml"/>
  <Override PartName="/ppt/slides/slide110.xml" ContentType="application/vnd.openxmlformats-officedocument.presentationml.slide+xml"/>
  <Override PartName="/ppt/slideLayouts/slideLayout114.xml" ContentType="application/vnd.openxmlformats-officedocument.presentationml.slideLayout+xml"/>
  <Override PartName="/ppt/slideLayouts/slideLayout259.xml" ContentType="application/vnd.openxmlformats-officedocument.presentationml.slideLayout+xml"/>
  <Override PartName="/ppt/slideLayouts/slideLayout606.xml" ContentType="application/vnd.openxmlformats-officedocument.presentationml.slideLayout+xml"/>
  <Override PartName="/ppt/slideLayouts/slideLayout937.xml" ContentType="application/vnd.openxmlformats-officedocument.presentationml.slideLayout+xml"/>
  <Override PartName="/ppt/slideLayouts/slideLayout1011.xml" ContentType="application/vnd.openxmlformats-officedocument.presentationml.slideLayout+xml"/>
  <Override PartName="/ppt/notesSlides/notesSlide28.xml" ContentType="application/vnd.openxmlformats-officedocument.presentationml.notesSlide+xml"/>
  <Override PartName="/ppt/notesSlides/notesSlide254.xml" ContentType="application/vnd.openxmlformats-officedocument.presentationml.notesSlide+xml"/>
  <Override PartName="/ppt/slideMasters/slideMaster92.xml" ContentType="application/vnd.openxmlformats-officedocument.presentationml.slideMaster+xml"/>
  <Override PartName="/ppt/slides/slide280.xml" ContentType="application/vnd.openxmlformats-officedocument.presentationml.slide+xml"/>
  <Override PartName="/ppt/slideLayouts/slideLayout61.xml" ContentType="application/vnd.openxmlformats-officedocument.presentationml.slideLayout+xml"/>
  <Override PartName="/ppt/theme/theme19.xml" ContentType="application/vnd.openxmlformats-officedocument.theme+xml"/>
  <Override PartName="/ppt/slideLayouts/slideLayout300.xml" ContentType="application/vnd.openxmlformats-officedocument.presentationml.slideLayout+xml"/>
  <Override PartName="/ppt/slideLayouts/slideLayout445.xml" ContentType="application/vnd.openxmlformats-officedocument.presentationml.slideLayout+xml"/>
  <Override PartName="/ppt/slideLayouts/slideLayout631.xml" ContentType="application/vnd.openxmlformats-officedocument.presentationml.slideLayout+xml"/>
  <Override PartName="/ppt/slideLayouts/slideLayout776.xml" ContentType="application/vnd.openxmlformats-officedocument.presentationml.slideLayout+xml"/>
  <Override PartName="/ppt/slideLayouts/slideLayout962.xml" ContentType="application/vnd.openxmlformats-officedocument.presentationml.slideLayout+xml"/>
  <Override PartName="/ppt/notesSlides/notesSlide53.xml" ContentType="application/vnd.openxmlformats-officedocument.presentationml.notesSlide+xml"/>
  <Override PartName="/ppt/slideMasters/slideMaster23.xml" ContentType="application/vnd.openxmlformats-officedocument.presentationml.slideMaster+xml"/>
  <Override PartName="/ppt/slides/slide211.xml" ContentType="application/vnd.openxmlformats-officedocument.presentationml.slide+xml"/>
  <Override PartName="/ppt/slideLayouts/slideLayout284.xml" ContentType="application/vnd.openxmlformats-officedocument.presentationml.slideLayout+xml"/>
  <Override PartName="/ppt/slideLayouts/slideLayout470.xml" ContentType="application/vnd.openxmlformats-officedocument.presentationml.slideLayout+xml"/>
  <Override PartName="/ppt/theme/theme44.xml" ContentType="application/vnd.openxmlformats-officedocument.theme+xml"/>
  <Override PartName="/ppt/slideLayouts/slideLayout707.xml" ContentType="application/vnd.openxmlformats-officedocument.presentationml.slideLayout+xml"/>
  <Override PartName="/ppt/notesSlides/notesSlide169.xml" ContentType="application/vnd.openxmlformats-officedocument.presentationml.notesSlide+xml"/>
  <Override PartName="/ppt/slides/slide195.xml" ContentType="application/vnd.openxmlformats-officedocument.presentationml.slide+xml"/>
  <Override PartName="/ppt/slideLayouts/slideLayout215.xml" ContentType="application/vnd.openxmlformats-officedocument.presentationml.slideLayout+xml"/>
  <Override PartName="/ppt/slideLayouts/slideLayout546.xml" ContentType="application/vnd.openxmlformats-officedocument.presentationml.slideLayout+xml"/>
  <Override PartName="/ppt/slideLayouts/slideLayout877.xml" ContentType="application/vnd.openxmlformats-officedocument.presentationml.slideLayout+xml"/>
  <Override PartName="/ppt/notesSlides/notesSlide210.xml" ContentType="application/vnd.openxmlformats-officedocument.presentationml.notesSlide+xml"/>
  <Override PartName="/ppt/slides/slide126.xml" ContentType="application/vnd.openxmlformats-officedocument.presentationml.slide+xml"/>
  <Override PartName="/ppt/slideLayouts/slideLayout199.xml" ContentType="application/vnd.openxmlformats-officedocument.presentationml.slideLayout+xml"/>
  <Override PartName="/ppt/slideLayouts/slideLayout385.xml" ContentType="application/vnd.openxmlformats-officedocument.presentationml.slideLayout+xml"/>
  <Override PartName="/ppt/slideLayouts/slideLayout401.xml" ContentType="application/vnd.openxmlformats-officedocument.presentationml.slideLayout+xml"/>
  <Override PartName="/ppt/slideLayouts/slideLayout732.xml" ContentType="application/vnd.openxmlformats-officedocument.presentationml.slideLayout+xml"/>
  <Override PartName="/ppt/notesSlides/notesSlide194.xml" ContentType="application/vnd.openxmlformats-officedocument.presentationml.notesSlide+xml"/>
  <Override PartName="/ppt/slides/slide78.xml" ContentType="application/vnd.openxmlformats-officedocument.presentationml.slide+xml"/>
  <Override PartName="/ppt/slides/slide312.xml" ContentType="application/vnd.openxmlformats-officedocument.presentationml.slide+xml"/>
  <Override PartName="/ppt/slideLayouts/slideLayout240.xml" ContentType="application/vnd.openxmlformats-officedocument.presentationml.slideLayout+xml"/>
  <Override PartName="/ppt/slideLayouts/slideLayout571.xml" ContentType="application/vnd.openxmlformats-officedocument.presentationml.slideLayout+xml"/>
  <Override PartName="/ppt/slideLayouts/slideLayout808.xml" ContentType="application/vnd.openxmlformats-officedocument.presentationml.slideLayout+xml"/>
  <Override PartName="/ppt/slideLayouts/slideLayout1027.xml" ContentType="application/vnd.openxmlformats-officedocument.presentationml.slideLayout+xml"/>
  <Override PartName="/ppt/notesSlides/notesSlide125.xml" ContentType="application/vnd.openxmlformats-officedocument.presentationml.notesSlide+xml"/>
  <Override PartName="/docProps/core.xml" ContentType="application/vnd.openxmlformats-package.core-properties+xml"/>
  <Override PartName="/ppt/slides/slide151.xml" ContentType="application/vnd.openxmlformats-officedocument.presentationml.slide+xml"/>
  <Override PartName="/ppt/slides/slide296.xml" ContentType="application/vnd.openxmlformats-officedocument.presentationml.slide+xml"/>
  <Override PartName="/ppt/slideLayouts/slideLayout77.xml" ContentType="application/vnd.openxmlformats-officedocument.presentationml.slideLayout+xml"/>
  <Override PartName="/ppt/slideLayouts/slideLayout316.xml" ContentType="application/vnd.openxmlformats-officedocument.presentationml.slideLayout+xml"/>
  <Override PartName="/ppt/slideLayouts/slideLayout502.xml" ContentType="application/vnd.openxmlformats-officedocument.presentationml.slideLayout+xml"/>
  <Override PartName="/ppt/slideLayouts/slideLayout647.xml" ContentType="application/vnd.openxmlformats-officedocument.presentationml.slideLayout+xml"/>
  <Override PartName="/ppt/slideLayouts/slideLayout978.xml" ContentType="application/vnd.openxmlformats-officedocument.presentationml.slideLayout+xml"/>
  <Override PartName="/ppt/notesSlides/notesSlide69.xml" ContentType="application/vnd.openxmlformats-officedocument.presentationml.notesSlide+xml"/>
  <Override PartName="/ppt/notesSlides/notesSlide311.xml" ContentType="application/vnd.openxmlformats-officedocument.presentationml.notesSlide+xml"/>
  <Override PartName="/ppt/slideMasters/slideMaster39.xml" ContentType="application/vnd.openxmlformats-officedocument.presentationml.slideMaster+xml"/>
  <Override PartName="/ppt/slides/slide227.xml" ContentType="application/vnd.openxmlformats-officedocument.presentationml.slide+xml"/>
  <Override PartName="/ppt/slideLayouts/slideLayout155.xml" ContentType="application/vnd.openxmlformats-officedocument.presentationml.slideLayout+xml"/>
  <Override PartName="/ppt/slideLayouts/slideLayout341.xml" ContentType="application/vnd.openxmlformats-officedocument.presentationml.slideLayout+xml"/>
  <Override PartName="/ppt/slideLayouts/slideLayout486.xml" ContentType="application/vnd.openxmlformats-officedocument.presentationml.slideLayout+xml"/>
  <Override PartName="/ppt/slideLayouts/slideLayout672.xml" ContentType="application/vnd.openxmlformats-officedocument.presentationml.slideLayout+xml"/>
  <Override PartName="/ppt/slideLayouts/slideLayout833.xml" ContentType="application/vnd.openxmlformats-officedocument.presentationml.slideLayout+xml"/>
  <Override PartName="/ppt/slideLayouts/slideLayout1052.xml" ContentType="application/vnd.openxmlformats-officedocument.presentationml.slideLayout+xml"/>
  <Override PartName="/ppt/notesSlides/notesSlide94.xml" ContentType="application/vnd.openxmlformats-officedocument.presentationml.notesSlide+xml"/>
  <Override PartName="/ppt/notesSlides/notesSlide150.xml" ContentType="application/vnd.openxmlformats-officedocument.presentationml.notesSlide+xml"/>
  <Override PartName="/ppt/notesSlides/notesSlide295.xml" ContentType="application/vnd.openxmlformats-officedocument.presentationml.notesSlide+xml"/>
  <Override PartName="/ppt/slides/slide34.xml" ContentType="application/vnd.openxmlformats-officedocument.presentationml.slide+xml"/>
  <Override PartName="/ppt/slideLayouts/slideLayout180.xml" ContentType="application/vnd.openxmlformats-officedocument.presentationml.slideLayout+xml"/>
  <Override PartName="/ppt/slideLayouts/slideLayout417.xml" ContentType="application/vnd.openxmlformats-officedocument.presentationml.slideLayout+xml"/>
  <Override PartName="/ppt/slideLayouts/slideLayout909.xml" ContentType="application/vnd.openxmlformats-officedocument.presentationml.slideLayout+xml"/>
  <Override PartName="/ppt/notesSlides/notesSlide226.xml" ContentType="application/vnd.openxmlformats-officedocument.presentationml.notesSlide+xml"/>
  <Override PartName="/ppt/slideMasters/slideMaster64.xml" ContentType="application/vnd.openxmlformats-officedocument.presentationml.slideMaster+xml"/>
  <Override PartName="/ppt/slides/slide252.xml" ContentType="application/vnd.openxmlformats-officedocument.presentationml.slide+xml"/>
  <Override PartName="/ppt/slideLayouts/slideLayout33.xml" ContentType="application/vnd.openxmlformats-officedocument.presentationml.slideLayout+xml"/>
  <Override PartName="/ppt/slideLayouts/slideLayout256.xml" ContentType="application/vnd.openxmlformats-officedocument.presentationml.slideLayout+xml"/>
  <Override PartName="/ppt/slideLayouts/slideLayout603.xml" ContentType="application/vnd.openxmlformats-officedocument.presentationml.slideLayout+xml"/>
  <Override PartName="/ppt/slideLayouts/slideLayout748.xml" ContentType="application/vnd.openxmlformats-officedocument.presentationml.slideLayout+xml"/>
  <Override PartName="/ppt/slideLayouts/slideLayout934.xml" ContentType="application/vnd.openxmlformats-officedocument.presentationml.slideLayout+xml"/>
  <Override PartName="/ppt/theme/theme85.xml" ContentType="application/vnd.openxmlformats-officedocument.theme+xml"/>
  <Override PartName="/ppt/notesSlides/notesSlide25.xml" ContentType="application/vnd.openxmlformats-officedocument.presentationml.notesSlide+xml"/>
  <Override PartName="/ppt/slideLayouts/slideLayout111.xml" ContentType="application/vnd.openxmlformats-officedocument.presentationml.slideLayout+xml"/>
  <Override PartName="/ppt/theme/theme16.xml" ContentType="application/vnd.openxmlformats-officedocument.theme+xml"/>
  <Override PartName="/ppt/slideLayouts/slideLayout442.xml" ContentType="application/vnd.openxmlformats-officedocument.presentationml.slideLayout+xml"/>
  <Override PartName="/ppt/slideLayouts/slideLayout587.xml" ContentType="application/vnd.openxmlformats-officedocument.presentationml.slideLayout+xml"/>
  <Override PartName="/ppt/slideLayouts/slideLayout773.xml" ContentType="application/vnd.openxmlformats-officedocument.presentationml.slideLayout+xml"/>
  <Override PartName="/ppt/notesSlides/notesSlide251.xml" ContentType="application/vnd.openxmlformats-officedocument.presentationml.notesSlide+xml"/>
  <Override PartName="/ppt/slides/slide167.xml" ContentType="application/vnd.openxmlformats-officedocument.presentationml.slide+xml"/>
  <Override PartName="/ppt/slideLayouts/slideLayout281.xml" ContentType="application/vnd.openxmlformats-officedocument.presentationml.slideLayout+xml"/>
  <Override PartName="/ppt/slideLayouts/slideLayout518.xml" ContentType="application/vnd.openxmlformats-officedocument.presentationml.slideLayout+xml"/>
  <Override PartName="/ppt/slideLayouts/slideLayout849.xml" ContentType="application/vnd.openxmlformats-officedocument.presentationml.slideLayout+xml"/>
  <Override PartName="/ppt/notesSlides/notesSlide50.xml" ContentType="application/vnd.openxmlformats-officedocument.presentationml.notesSlide+xml"/>
  <Override PartName="/ppt/slideMasters/slideMaster20.xml" ContentType="application/vnd.openxmlformats-officedocument.presentationml.slideMaster+xml"/>
  <Override PartName="/ppt/slides/slide192.xml" ContentType="application/vnd.openxmlformats-officedocument.presentationml.slide+xml"/>
  <Override PartName="/ppt/theme/theme8.xml" ContentType="application/vnd.openxmlformats-officedocument.theme+xml"/>
  <Override PartName="/ppt/slideLayouts/slideLayout357.xml" ContentType="application/vnd.openxmlformats-officedocument.presentationml.slideLayout+xml"/>
  <Override PartName="/ppt/theme/theme41.xml" ContentType="application/vnd.openxmlformats-officedocument.theme+xml"/>
  <Override PartName="/ppt/slideLayouts/slideLayout688.xml" ContentType="application/vnd.openxmlformats-officedocument.presentationml.slideLayout+xml"/>
  <Override PartName="/ppt/slideLayouts/slideLayout704.xml" ContentType="application/vnd.openxmlformats-officedocument.presentationml.slideLayout+xml"/>
  <Override PartName="/ppt/notesSlides/notesSlide166.xml" ContentType="application/vnd.openxmlformats-officedocument.presentationml.notesSlide+xml"/>
  <Override PartName="/ppt/slideLayouts/slideLayout196.xml" ContentType="application/vnd.openxmlformats-officedocument.presentationml.slideLayout+xml"/>
  <Override PartName="/ppt/slideLayouts/slideLayout212.xml" ContentType="application/vnd.openxmlformats-officedocument.presentationml.slideLayout+xml"/>
  <Override PartName="/ppt/slideLayouts/slideLayout543.xml" ContentType="application/vnd.openxmlformats-officedocument.presentationml.slideLayout+xml"/>
  <Override PartName="/ppt/slideLayouts/slideLayout874.xml" ContentType="application/vnd.openxmlformats-officedocument.presentationml.slideLayout+xml"/>
  <Override PartName="/ppt/notesSlides/notesSlide191.xml" ContentType="application/vnd.openxmlformats-officedocument.presentationml.notesSlide+xml"/>
  <Override PartName="/ppt/slides/slide75.xml" ContentType="application/vnd.openxmlformats-officedocument.presentationml.slide+xml"/>
  <Override PartName="/ppt/slides/slide123.xml" ContentType="application/vnd.openxmlformats-officedocument.presentationml.slide+xml"/>
  <Override PartName="/ppt/slides/slide268.xml" ContentType="application/vnd.openxmlformats-officedocument.presentationml.slide+xml"/>
  <Override PartName="/ppt/slideLayouts/slideLayout49.xml" ContentType="application/vnd.openxmlformats-officedocument.presentationml.slideLayout+xml"/>
  <Override PartName="/ppt/slideLayouts/slideLayout382.xml" ContentType="application/vnd.openxmlformats-officedocument.presentationml.slideLayout+xml"/>
  <Override PartName="/ppt/slideLayouts/slideLayout619.xml" ContentType="application/vnd.openxmlformats-officedocument.presentationml.slideLayout+xml"/>
  <Override PartName="/ppt/slideLayouts/slideLayout805.xml" ContentType="application/vnd.openxmlformats-officedocument.presentationml.slideLayout+xml"/>
  <Override PartName="/ppt/notesSlides/notesSlide267.xml" ContentType="application/vnd.openxmlformats-officedocument.presentationml.notesSlide+xml"/>
  <Override PartName="/ppt/slides/slide293.xml" ContentType="application/vnd.openxmlformats-officedocument.presentationml.slide+xml"/>
  <Override PartName="/ppt/slideLayouts/slideLayout74.xml" ContentType="application/vnd.openxmlformats-officedocument.presentationml.slideLayout+xml"/>
  <Override PartName="/ppt/slideLayouts/slideLayout127.xml" ContentType="application/vnd.openxmlformats-officedocument.presentationml.slideLayout+xml"/>
  <Override PartName="/ppt/slideLayouts/slideLayout313.xml" ContentType="application/vnd.openxmlformats-officedocument.presentationml.slideLayout+xml"/>
  <Override PartName="/ppt/slideLayouts/slideLayout458.xml" ContentType="application/vnd.openxmlformats-officedocument.presentationml.slideLayout+xml"/>
  <Override PartName="/ppt/slideLayouts/slideLayout644.xml" ContentType="application/vnd.openxmlformats-officedocument.presentationml.slideLayout+xml"/>
  <Override PartName="/ppt/slideLayouts/slideLayout789.xml" ContentType="application/vnd.openxmlformats-officedocument.presentationml.slideLayout+xml"/>
  <Override PartName="/ppt/slideLayouts/slideLayout1024.xml" ContentType="application/vnd.openxmlformats-officedocument.presentationml.slideLayout+xml"/>
  <Override PartName="/ppt/notesSlides/notesSlide66.xml" ContentType="application/vnd.openxmlformats-officedocument.presentationml.notesSlide+xml"/>
  <Override PartName="/ppt/notesSlides/notesSlide122.xml" ContentType="application/vnd.openxmlformats-officedocument.presentationml.notesSlide+xml"/>
  <Override PartName="/ppt/slideLayouts/slideLayout152.xml" ContentType="application/vnd.openxmlformats-officedocument.presentationml.slideLayout+xml"/>
  <Override PartName="/ppt/slideLayouts/slideLayout297.xml" ContentType="application/vnd.openxmlformats-officedocument.presentationml.slideLayout+xml"/>
  <Override PartName="/ppt/slideLayouts/slideLayout483.xml" ContentType="application/vnd.openxmlformats-officedocument.presentationml.slideLayout+xml"/>
  <Override PartName="/ppt/slideLayouts/slideLayout830.xml" ContentType="application/vnd.openxmlformats-officedocument.presentationml.slideLayout+xml"/>
  <Override PartName="/ppt/slideLayouts/slideLayout975.xml" ContentType="application/vnd.openxmlformats-officedocument.presentationml.slideLayout+xml"/>
  <Default Extension="jpeg" ContentType="image/jpeg"/>
  <Override PartName="/ppt/notesSlides/notesSlide292.xml" ContentType="application/vnd.openxmlformats-officedocument.presentationml.notesSlide+xml"/>
  <Override PartName="/ppt/slideMasters/slideMaster36.xml" ContentType="application/vnd.openxmlformats-officedocument.presentationml.slideMaster+xml"/>
  <Override PartName="/ppt/slides/slide31.xml" ContentType="application/vnd.openxmlformats-officedocument.presentationml.slide+xml"/>
  <Override PartName="/ppt/slides/slide224.xml" ContentType="application/vnd.openxmlformats-officedocument.presentationml.slide+xml"/>
  <Override PartName="/ppt/slideLayouts/slideLayout228.xml" ContentType="application/vnd.openxmlformats-officedocument.presentationml.slideLayout+xml"/>
  <Override PartName="/ppt/theme/theme57.xml" ContentType="application/vnd.openxmlformats-officedocument.theme+xml"/>
  <Override PartName="/ppt/slideLayouts/slideLayout906.xml" ContentType="application/vnd.openxmlformats-officedocument.presentationml.slideLayout+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slideMasters/slideMaster61.xml" ContentType="application/vnd.openxmlformats-officedocument.presentationml.slideMaster+xml"/>
  <Override PartName="/ppt/slideLayouts/slideLayout30.xml" ContentType="application/vnd.openxmlformats-officedocument.presentationml.slideLayout+xml"/>
  <Override PartName="/ppt/slideLayouts/slideLayout414.xml" ContentType="application/vnd.openxmlformats-officedocument.presentationml.slideLayout+xml"/>
  <Override PartName="/ppt/slideLayouts/slideLayout559.xml" ContentType="application/vnd.openxmlformats-officedocument.presentationml.slideLayout+xml"/>
  <Override PartName="/ppt/slideLayouts/slideLayout600.xml" ContentType="application/vnd.openxmlformats-officedocument.presentationml.slideLayout+xml"/>
  <Override PartName="/ppt/slideLayouts/slideLayout745.xml" ContentType="application/vnd.openxmlformats-officedocument.presentationml.slideLayout+xml"/>
  <Override PartName="/ppt/theme/theme82.xml" ContentType="application/vnd.openxmlformats-officedocument.theme+xml"/>
  <Override PartName="/ppt/notesSlides/notesSlide22.xml" ContentType="application/vnd.openxmlformats-officedocument.presentationml.notesSlide+xml"/>
  <Override PartName="/ppt/slides/slide139.xml" ContentType="application/vnd.openxmlformats-officedocument.presentationml.slide+xml"/>
  <Override PartName="/ppt/slideLayouts/slideLayout253.xml" ContentType="application/vnd.openxmlformats-officedocument.presentationml.slideLayout+xml"/>
  <Override PartName="/ppt/slideLayouts/slideLayout398.xml" ContentType="application/vnd.openxmlformats-officedocument.presentationml.slideLayout+xml"/>
  <Override PartName="/ppt/slideLayouts/slideLayout584.xml" ContentType="application/vnd.openxmlformats-officedocument.presentationml.slideLayout+xml"/>
  <Override PartName="/ppt/slideLayouts/slideLayout931.xml" ContentType="application/vnd.openxmlformats-officedocument.presentationml.slideLayout+xml"/>
  <Override PartName="/ppt/slides/slide164.xml" ContentType="application/vnd.openxmlformats-officedocument.presentationml.slide+xml"/>
  <Override PartName="/ppt/theme/theme13.xml" ContentType="application/vnd.openxmlformats-officedocument.theme+xml"/>
  <Override PartName="/ppt/slideLayouts/slideLayout329.xml" ContentType="application/vnd.openxmlformats-officedocument.presentationml.slideLayout+xml"/>
  <Override PartName="/ppt/slideLayouts/slideLayout770.xml" ContentType="application/vnd.openxmlformats-officedocument.presentationml.slideLayout+xml"/>
  <Override PartName="/ppt/notesSlides/notesSlide138.xml" ContentType="application/vnd.openxmlformats-officedocument.presentationml.notesSlide+xml"/>
  <Override PartName="/ppt/slideLayouts/slideLayout168.xml" ContentType="application/vnd.openxmlformats-officedocument.presentationml.slideLayout+xml"/>
  <Override PartName="/ppt/slideLayouts/slideLayout499.xml" ContentType="application/vnd.openxmlformats-officedocument.presentationml.slideLayout+xml"/>
  <Override PartName="/ppt/slideLayouts/slideLayout515.xml" ContentType="application/vnd.openxmlformats-officedocument.presentationml.slideLayout+xml"/>
  <Override PartName="/ppt/slideLayouts/slideLayout701.xml" ContentType="application/vnd.openxmlformats-officedocument.presentationml.slideLayout+xml"/>
  <Override PartName="/ppt/slideLayouts/slideLayout846.xml" ContentType="application/vnd.openxmlformats-officedocument.presentationml.slideLayout+xml"/>
  <Override PartName="/ppt/slideLayouts/slideLayout1065.xml" ContentType="application/vnd.openxmlformats-officedocument.presentationml.slideLayout+xml"/>
  <Override PartName="/ppt/notesSlides/notesSlide163.xml" ContentType="application/vnd.openxmlformats-officedocument.presentationml.notesSlide+xml"/>
  <Override PartName="/ppt/slides/slide47.xml" ContentType="application/vnd.openxmlformats-officedocument.presentationml.slide+xml"/>
  <Override PartName="/ppt/theme/theme5.xml" ContentType="application/vnd.openxmlformats-officedocument.theme+xml"/>
  <Override PartName="/ppt/slideLayouts/slideLayout354.xml" ContentType="application/vnd.openxmlformats-officedocument.presentationml.slideLayout+xml"/>
  <Override PartName="/ppt/slideLayouts/slideLayout540.xml" ContentType="application/vnd.openxmlformats-officedocument.presentationml.slideLayout+xml"/>
  <Override PartName="/ppt/slideLayouts/slideLayout685.xml" ContentType="application/vnd.openxmlformats-officedocument.presentationml.slideLayout+xml"/>
  <Override PartName="/ppt/slideLayouts/slideLayout871.xml" ContentType="application/vnd.openxmlformats-officedocument.presentationml.slideLayout+xml"/>
  <Override PartName="/ppt/notesSlides/notesSlide239.xml" ContentType="application/vnd.openxmlformats-officedocument.presentationml.notesSlide+xml"/>
  <Override PartName="/ppt/slideMasters/slideMaster77.xml" ContentType="application/vnd.openxmlformats-officedocument.presentationml.slideMaster+xml"/>
  <Override PartName="/ppt/slides/slide120.xml" ContentType="application/vnd.openxmlformats-officedocument.presentationml.slide+xml"/>
  <Override PartName="/ppt/slides/slide265.xml" ContentType="application/vnd.openxmlformats-officedocument.presentationml.slide+xml"/>
  <Override PartName="/ppt/slideLayouts/slideLayout46.xml" ContentType="application/vnd.openxmlformats-officedocument.presentationml.slideLayout+xml"/>
  <Override PartName="/ppt/slideLayouts/slideLayout193.xml" ContentType="application/vnd.openxmlformats-officedocument.presentationml.slideLayout+xml"/>
  <Override PartName="/ppt/slideLayouts/slideLayout616.xml" ContentType="application/vnd.openxmlformats-officedocument.presentationml.slideLayout+xml"/>
  <Override PartName="/ppt/slideLayouts/slideLayout947.xml" ContentType="application/vnd.openxmlformats-officedocument.presentationml.slideLayout+xml"/>
  <Override PartName="/ppt/theme/theme98.xml" ContentType="application/vnd.openxmlformats-officedocument.theme+xml"/>
  <Override PartName="/ppt/notesSlides/notesSlide38.xml" ContentType="application/vnd.openxmlformats-officedocument.presentationml.notesSlide+xml"/>
  <Override PartName="/ppt/slides/slide72.xml" ContentType="application/vnd.openxmlformats-officedocument.presentationml.slide+xml"/>
  <Override PartName="/ppt/slideLayouts/slideLayout124.xml" ContentType="application/vnd.openxmlformats-officedocument.presentationml.slideLayout+xml"/>
  <Override PartName="/ppt/slideLayouts/slideLayout269.xml" ContentType="application/vnd.openxmlformats-officedocument.presentationml.slideLayout+xml"/>
  <Override PartName="/ppt/slideLayouts/slideLayout455.xml" ContentType="application/vnd.openxmlformats-officedocument.presentationml.slideLayout+xml"/>
  <Override PartName="/ppt/slideLayouts/slideLayout786.xml" ContentType="application/vnd.openxmlformats-officedocument.presentationml.slideLayout+xml"/>
  <Override PartName="/ppt/slideLayouts/slideLayout802.xml" ContentType="application/vnd.openxmlformats-officedocument.presentationml.slideLayout+xml"/>
  <Override PartName="/ppt/slideLayouts/slideLayout1021.xml" ContentType="application/vnd.openxmlformats-officedocument.presentationml.slideLayout+xml"/>
  <Override PartName="/ppt/notesSlides/notesSlide264.xml" ContentType="application/vnd.openxmlformats-officedocument.presentationml.notesSlide+xml"/>
  <Override PartName="/ppt/slides/slide290.xml" ContentType="application/vnd.openxmlformats-officedocument.presentationml.slide+xml"/>
  <Override PartName="/ppt/slideLayouts/slideLayout71.xml" ContentType="application/vnd.openxmlformats-officedocument.presentationml.slideLayout+xml"/>
  <Override PartName="/ppt/slideLayouts/slideLayout294.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slideLayouts/slideLayout641.xml" ContentType="application/vnd.openxmlformats-officedocument.presentationml.slideLayout+xml"/>
  <Override PartName="/ppt/slideLayouts/slideLayout972.xml" ContentType="application/vnd.openxmlformats-officedocument.presentationml.slideLayout+xml"/>
  <Override PartName="/ppt/notesSlides/notesSlide63.xml" ContentType="application/vnd.openxmlformats-officedocument.presentationml.notesSlide+xml"/>
  <Override PartName="/ppt/slideMasters/slideMaster33.xml" ContentType="application/vnd.openxmlformats-officedocument.presentationml.slideMaster+xml"/>
  <Override PartName="/ppt/slides/slide221.xml" ContentType="application/vnd.openxmlformats-officedocument.presentationml.slide+xml"/>
  <Override PartName="/ppt/slideLayouts/slideLayout480.xml" ContentType="application/vnd.openxmlformats-officedocument.presentationml.slideLayout+xml"/>
  <Override PartName="/ppt/theme/theme54.xml" ContentType="application/vnd.openxmlformats-officedocument.theme+xml"/>
  <Override PartName="/ppt/slideLayouts/slideLayout717.xml" ContentType="application/vnd.openxmlformats-officedocument.presentationml.slideLayout+xml"/>
  <Override PartName="/ppt/notesSlides/notesSlide179.xml" ContentType="application/vnd.openxmlformats-officedocument.presentationml.notesSlide+xml"/>
  <Override PartName="/ppt/slideMasters/slideMaster8.xml" ContentType="application/vnd.openxmlformats-officedocument.presentationml.slideMaster+xml"/>
  <Override PartName="/ppt/slideLayouts/slideLayout225.xml" ContentType="application/vnd.openxmlformats-officedocument.presentationml.slideLayout+xml"/>
  <Override PartName="/ppt/slideLayouts/slideLayout411.xml" ContentType="application/vnd.openxmlformats-officedocument.presentationml.slideLayout+xml"/>
  <Override PartName="/ppt/slideLayouts/slideLayout556.xml" ContentType="application/vnd.openxmlformats-officedocument.presentationml.slideLayout+xml"/>
  <Override PartName="/ppt/slideLayouts/slideLayout887.xml" ContentType="application/vnd.openxmlformats-officedocument.presentationml.slideLayout+xml"/>
  <Override PartName="/ppt/slideLayouts/slideLayout903.xml" ContentType="application/vnd.openxmlformats-officedocument.presentationml.slideLayout+xml"/>
  <Override PartName="/ppt/notesSlides/notesSlide220.xml" ContentType="application/vnd.openxmlformats-officedocument.presentationml.notesSlide+xml"/>
  <Override PartName="/ppt/slides/slide136.xml" ContentType="application/vnd.openxmlformats-officedocument.presentationml.slide+xml"/>
  <Override PartName="/ppt/slideLayouts/slideLayout250.xml" ContentType="application/vnd.openxmlformats-officedocument.presentationml.slideLayout+xml"/>
  <Override PartName="/ppt/slideLayouts/slideLayout395.xml" ContentType="application/vnd.openxmlformats-officedocument.presentationml.slideLayout+xml"/>
  <Override PartName="/ppt/slideLayouts/slideLayout742.xml" ContentType="application/vnd.openxmlformats-officedocument.presentationml.slideLayout+xml"/>
  <Override PartName="/ppt/slides/slide88.xml" ContentType="application/vnd.openxmlformats-officedocument.presentationml.slide+xml"/>
  <Override PartName="/ppt/slideLayouts/slideLayout87.xml" ContentType="application/vnd.openxmlformats-officedocument.presentationml.slideLayout+xml"/>
  <Override PartName="/ppt/theme/theme10.xml" ContentType="application/vnd.openxmlformats-officedocument.theme+xml"/>
  <Override PartName="/ppt/slideLayouts/slideLayout326.xml" ContentType="application/vnd.openxmlformats-officedocument.presentationml.slideLayout+xml"/>
  <Override PartName="/ppt/slideLayouts/slideLayout581.xml" ContentType="application/vnd.openxmlformats-officedocument.presentationml.slideLayout+xml"/>
  <Override PartName="/ppt/slideLayouts/slideLayout818.xml" ContentType="application/vnd.openxmlformats-officedocument.presentationml.slideLayout+xml"/>
  <Override PartName="/ppt/slideLayouts/slideLayout1037.xml" ContentType="application/vnd.openxmlformats-officedocument.presentationml.slideLayout+xml"/>
  <Override PartName="/ppt/notesSlides/notesSlide135.xml" ContentType="application/vnd.openxmlformats-officedocument.presentationml.notesSlide+xml"/>
  <Override PartName="/ppt/slides/slide19.xml" ContentType="application/vnd.openxmlformats-officedocument.presentationml.slide+xml"/>
  <Override PartName="/ppt/slides/slide161.xml" ContentType="application/vnd.openxmlformats-officedocument.presentationml.slide+xml"/>
  <Override PartName="/ppt/slideLayouts/slideLayout165.xml" ContentType="application/vnd.openxmlformats-officedocument.presentationml.slideLayout+xml"/>
  <Override PartName="/ppt/slideLayouts/slideLayout512.xml" ContentType="application/vnd.openxmlformats-officedocument.presentationml.slideLayout+xml"/>
  <Override PartName="/ppt/slideLayouts/slideLayout657.xml" ContentType="application/vnd.openxmlformats-officedocument.presentationml.slideLayout+xml"/>
  <Override PartName="/ppt/slideLayouts/slideLayout843.xml" ContentType="application/vnd.openxmlformats-officedocument.presentationml.slideLayout+xml"/>
  <Override PartName="/ppt/slideLayouts/slideLayout988.xml" ContentType="application/vnd.openxmlformats-officedocument.presentationml.slideLayout+xml"/>
  <Override PartName="/ppt/slideLayouts/slideLayout1062.xml" ContentType="application/vnd.openxmlformats-officedocument.presentationml.slideLayout+xml"/>
  <Override PartName="/ppt/notesSlides/notesSlide79.xml" ContentType="application/vnd.openxmlformats-officedocument.presentationml.notesSlide+xml"/>
  <Override PartName="/ppt/slideMasters/slideMaster49.xml" ContentType="application/vnd.openxmlformats-officedocument.presentationml.slideMaster+xml"/>
  <Override PartName="/ppt/slides/slide237.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351.xml" ContentType="application/vnd.openxmlformats-officedocument.presentationml.slideLayout+xml"/>
  <Override PartName="/ppt/slideLayouts/slideLayout496.xml" ContentType="application/vnd.openxmlformats-officedocument.presentationml.slideLayout+xml"/>
  <Override PartName="/ppt/slideLayouts/slideLayout682.xml" ContentType="application/vnd.openxmlformats-officedocument.presentationml.slideLayout+xml"/>
  <Override PartName="/ppt/slideLayouts/slideLayout919.xml" ContentType="application/vnd.openxmlformats-officedocument.presentationml.slideLayout+xml"/>
  <Override PartName="/ppt/notesSlides/notesSlide160.xml" ContentType="application/vnd.openxmlformats-officedocument.presentationml.notesSlide+xml"/>
  <Override PartName="/ppt/slideMasters/slideMaster74.xml" ContentType="application/vnd.openxmlformats-officedocument.presentationml.slideMaster+xml"/>
  <Override PartName="/ppt/slides/slide44.xml" ContentType="application/vnd.openxmlformats-officedocument.presentationml.slide+xml"/>
  <Override PartName="/ppt/slides/slide262.xml" ContentType="application/vnd.openxmlformats-officedocument.presentationml.slide+xml"/>
  <Override PartName="/ppt/slideLayouts/slideLayout43.xml" ContentType="application/vnd.openxmlformats-officedocument.presentationml.slideLayout+xml"/>
  <Override PartName="/ppt/slideLayouts/slideLayout190.xml" ContentType="application/vnd.openxmlformats-officedocument.presentationml.slideLayout+xml"/>
  <Override PartName="/ppt/slideLayouts/slideLayout427.xml" ContentType="application/vnd.openxmlformats-officedocument.presentationml.slideLayout+xml"/>
  <Override PartName="/ppt/slideLayouts/slideLayout758.xml" ContentType="application/vnd.openxmlformats-officedocument.presentationml.slideLayout+xml"/>
  <Override PartName="/ppt/notesSlides/notesSlide236.xml" ContentType="application/vnd.openxmlformats-officedocument.presentationml.notesSlide+xml"/>
  <Override PartName="/ppt/slideLayouts/slideLayout266.xml" ContentType="application/vnd.openxmlformats-officedocument.presentationml.slideLayout+xml"/>
  <Override PartName="/ppt/slideLayouts/slideLayout597.xml" ContentType="application/vnd.openxmlformats-officedocument.presentationml.slideLayout+xml"/>
  <Override PartName="/ppt/slideLayouts/slideLayout613.xml" ContentType="application/vnd.openxmlformats-officedocument.presentationml.slideLayout+xml"/>
  <Override PartName="/ppt/slideLayouts/slideLayout944.xml" ContentType="application/vnd.openxmlformats-officedocument.presentationml.slideLayout+xml"/>
  <Override PartName="/ppt/theme/theme95.xml" ContentType="application/vnd.openxmlformats-officedocument.theme+xml"/>
  <Override PartName="/ppt/notesSlides/notesSlide35.xml" ContentType="application/vnd.openxmlformats-officedocument.presentationml.notesSlide+xml"/>
  <Override PartName="/ppt/notesSlides/notesSlide261.xml" ContentType="application/vnd.openxmlformats-officedocument.presentationml.notesSlide+xml"/>
  <Override PartName="/ppt/slideLayouts/slideLayout121.xml" ContentType="application/vnd.openxmlformats-officedocument.presentationml.slideLayout+xml"/>
  <Override PartName="/ppt/theme/theme26.xml" ContentType="application/vnd.openxmlformats-officedocument.theme+xml"/>
  <Override PartName="/ppt/slideLayouts/slideLayout452.xml" ContentType="application/vnd.openxmlformats-officedocument.presentationml.slideLayout+xml"/>
  <Override PartName="/ppt/slideLayouts/slideLayout783.xml" ContentType="application/vnd.openxmlformats-officedocument.presentationml.slideLayout+xml"/>
  <Override PartName="/ppt/notesSlides/notesSlide60.xml" ContentType="application/vnd.openxmlformats-officedocument.presentationml.notesSlide+xml"/>
  <Override PartName="/ppt/slideMasters/slideMaster30.xml" ContentType="application/vnd.openxmlformats-officedocument.presentationml.slideMaster+xml"/>
  <Override PartName="/ppt/slides/slide177.xml" ContentType="application/vnd.openxmlformats-officedocument.presentationml.slide+xml"/>
  <Override PartName="/ppt/slideLayouts/slideLayout291.xml" ContentType="application/vnd.openxmlformats-officedocument.presentationml.slideLayout+xml"/>
  <Override PartName="/ppt/slideLayouts/slideLayout528.xml" ContentType="application/vnd.openxmlformats-officedocument.presentationml.slideLayout+xml"/>
  <Override PartName="/ppt/slideLayouts/slideLayout714.xml" ContentType="application/vnd.openxmlformats-officedocument.presentationml.slideLayout+xml"/>
  <Override PartName="/ppt/slideLayouts/slideLayout859.xml" ContentType="application/vnd.openxmlformats-officedocument.presentationml.slideLayout+xml"/>
  <Override PartName="/ppt/notesSlides/notesSlide176.xml" ContentType="application/vnd.openxmlformats-officedocument.presentationml.notesSlide+xml"/>
  <Override PartName="/ppt/slides/slide108.xml" ContentType="application/vnd.openxmlformats-officedocument.presentationml.slide+xml"/>
  <Override PartName="/ppt/slideLayouts/slideLayout222.xml" ContentType="application/vnd.openxmlformats-officedocument.presentationml.slideLayout+xml"/>
  <Override PartName="/ppt/slideLayouts/slideLayout367.xml" ContentType="application/vnd.openxmlformats-officedocument.presentationml.slideLayout+xml"/>
  <Override PartName="/ppt/slideLayouts/slideLayout553.xml" ContentType="application/vnd.openxmlformats-officedocument.presentationml.slideLayout+xml"/>
  <Override PartName="/ppt/theme/theme51.xml" ContentType="application/vnd.openxmlformats-officedocument.theme+xml"/>
  <Override PartName="/ppt/slideLayouts/slideLayout698.xml" ContentType="application/vnd.openxmlformats-officedocument.presentationml.slideLayout+xml"/>
  <Override PartName="/ppt/slideLayouts/slideLayout900.xml" ContentType="application/vnd.openxmlformats-officedocument.presentationml.slideLayout+xml"/>
  <Override PartName="/ppt/slideMasters/slideMaster5.xml" ContentType="application/vnd.openxmlformats-officedocument.presentationml.slideMaster+xml"/>
  <Override PartName="/ppt/slides/slide278.xml" ContentType="application/vnd.openxmlformats-officedocument.presentationml.slide+xml"/>
  <Override PartName="/ppt/slideLayouts/slideLayout59.xml" ContentType="application/vnd.openxmlformats-officedocument.presentationml.slideLayout+xml"/>
  <Override PartName="/ppt/slideLayouts/slideLayout392.xml" ContentType="application/vnd.openxmlformats-officedocument.presentationml.slideLayout+xml"/>
  <Override PartName="/ppt/slideLayouts/slideLayout884.xml" ContentType="application/vnd.openxmlformats-officedocument.presentationml.slideLayout+xml"/>
  <Override PartName="/ppt/slideLayouts/slideLayout1009.xml" ContentType="application/vnd.openxmlformats-officedocument.presentationml.slideLayout+xml"/>
  <Override PartName="/ppt/notesSlides/notesSlide107.xml" ContentType="application/vnd.openxmlformats-officedocument.presentationml.notesSlide+xml"/>
  <Override PartName="/ppt/slides/slide85.xml" ContentType="application/vnd.openxmlformats-officedocument.presentationml.slide+xml"/>
  <Override PartName="/ppt/slides/slide133.xml" ContentType="application/vnd.openxmlformats-officedocument.presentationml.slide+xml"/>
  <Override PartName="/ppt/slideLayouts/slideLayout137.xml" ContentType="application/vnd.openxmlformats-officedocument.presentationml.slideLayout+xml"/>
  <Override PartName="/ppt/slideLayouts/slideLayout629.xml" ContentType="application/vnd.openxmlformats-officedocument.presentationml.slideLayout+xml"/>
  <Override PartName="/ppt/slideLayouts/slideLayout815.xml" ContentType="application/vnd.openxmlformats-officedocument.presentationml.slideLayout+xml"/>
  <Override PartName="/ppt/slideLayouts/slideLayout1034.xml" ContentType="application/vnd.openxmlformats-officedocument.presentationml.slideLayout+xml"/>
  <Override PartName="/ppt/notesSlides/notesSlide132.xml" ContentType="application/vnd.openxmlformats-officedocument.presentationml.notesSlide+xml"/>
  <Override PartName="/ppt/notesSlides/notesSlide277.xml" ContentType="application/vnd.openxmlformats-officedocument.presentationml.notesSlide+xml"/>
  <Override PartName="/ppt/slides/slide209.xml" ContentType="application/vnd.openxmlformats-officedocument.presentationml.slide+xml"/>
  <Override PartName="/ppt/slideLayouts/slideLayout84.xml" ContentType="application/vnd.openxmlformats-officedocument.presentationml.slideLayout+xml"/>
  <Override PartName="/ppt/slideLayouts/slideLayout323.xml" ContentType="application/vnd.openxmlformats-officedocument.presentationml.slideLayout+xml"/>
  <Override PartName="/ppt/slideLayouts/slideLayout468.xml" ContentType="application/vnd.openxmlformats-officedocument.presentationml.slideLayout+xml"/>
  <Override PartName="/ppt/slideLayouts/slideLayout654.xml" ContentType="application/vnd.openxmlformats-officedocument.presentationml.slideLayout+xml"/>
  <Override PartName="/ppt/slideLayouts/slideLayout799.xml" ContentType="application/vnd.openxmlformats-officedocument.presentationml.slideLayout+xml"/>
  <Override PartName="/ppt/slideLayouts/slideLayout985.xml" ContentType="application/vnd.openxmlformats-officedocument.presentationml.slideLayout+xml"/>
  <Override PartName="/ppt/notesSlides/notesSlide76.xml" ContentType="application/vnd.openxmlformats-officedocument.presentationml.notesSlide+xml"/>
  <Override PartName="/ppt/slideMasters/slideMaster46.xml" ContentType="application/vnd.openxmlformats-officedocument.presentationml.slideMaster+xml"/>
  <Override PartName="/ppt/slides/slide16.xml" ContentType="application/vnd.openxmlformats-officedocument.presentationml.slide+xml"/>
  <Override PartName="/ppt/slides/slide234.xml" ContentType="application/vnd.openxmlformats-officedocument.presentationml.slide+xml"/>
  <Override PartName="/ppt/slideLayouts/slideLayout15.xml" ContentType="application/vnd.openxmlformats-officedocument.presentationml.slideLayout+xml"/>
  <Override PartName="/ppt/slideLayouts/slideLayout162.xml" ContentType="application/vnd.openxmlformats-officedocument.presentationml.slideLayout+xml"/>
  <Override PartName="/ppt/slideLayouts/slideLayout493.xml" ContentType="application/vnd.openxmlformats-officedocument.presentationml.slideLayout+xml"/>
  <Override PartName="/ppt/theme/theme67.xml" ContentType="application/vnd.openxmlformats-officedocument.theme+xml"/>
  <Override PartName="/ppt/slideLayouts/slideLayout840.xml" ContentType="application/vnd.openxmlformats-officedocument.presentationml.slideLayout+xml"/>
  <Override PartName="/ppt/notesSlides/notesSlide208.xml" ContentType="application/vnd.openxmlformats-officedocument.presentationml.notesSlide+xml"/>
  <Override PartName="/ppt/slides/slide41.xml" ContentType="application/vnd.openxmlformats-officedocument.presentationml.slide+xml"/>
  <Override PartName="/ppt/slideLayouts/slideLayout238.xml" ContentType="application/vnd.openxmlformats-officedocument.presentationml.slideLayout+xml"/>
  <Override PartName="/ppt/slideLayouts/slideLayout569.xml" ContentType="application/vnd.openxmlformats-officedocument.presentationml.slideLayout+xml"/>
  <Override PartName="/ppt/slideLayouts/slideLayout916.xml" ContentType="application/vnd.openxmlformats-officedocument.presentationml.slideLayout+xml"/>
  <Override PartName="/ppt/notesSlides/notesSlide233.xml" ContentType="application/vnd.openxmlformats-officedocument.presentationml.notesSlide+xml"/>
  <Override PartName="/ppt/slideMasters/slideMaster71.xml" ContentType="application/vnd.openxmlformats-officedocument.presentationml.slideMaster+xml"/>
  <Override PartName="/ppt/slides/slide149.xml" ContentType="application/vnd.openxmlformats-officedocument.presentationml.slide+xml"/>
  <Override PartName="/ppt/slideLayouts/slideLayout40.xml" ContentType="application/vnd.openxmlformats-officedocument.presentationml.slideLayout+xml"/>
  <Override PartName="/ppt/slideLayouts/slideLayout424.xml" ContentType="application/vnd.openxmlformats-officedocument.presentationml.slideLayout+xml"/>
  <Override PartName="/ppt/slideLayouts/slideLayout610.xml" ContentType="application/vnd.openxmlformats-officedocument.presentationml.slideLayout+xml"/>
  <Override PartName="/ppt/slideLayouts/slideLayout755.xml" ContentType="application/vnd.openxmlformats-officedocument.presentationml.slideLayout+xml"/>
  <Override PartName="/ppt/slideLayouts/slideLayout941.xml" ContentType="application/vnd.openxmlformats-officedocument.presentationml.slideLayout+xml"/>
  <Override PartName="/ppt/theme/theme92.xml" ContentType="application/vnd.openxmlformats-officedocument.theme+xml"/>
  <Override PartName="/ppt/notesSlides/notesSlide32.xml" ContentType="application/vnd.openxmlformats-officedocument.presentationml.notesSlide+xml"/>
  <Override PartName="/ppt/notesSlides/notesSlide309.xml" ContentType="application/vnd.openxmlformats-officedocument.presentationml.notesSlide+xml"/>
  <Override PartName="/ppt/theme/theme23.xml" ContentType="application/vnd.openxmlformats-officedocument.theme+xml"/>
  <Override PartName="/ppt/slideLayouts/slideLayout263.xml" ContentType="application/vnd.openxmlformats-officedocument.presentationml.slideLayout+xml"/>
  <Override PartName="/ppt/slideLayouts/slideLayout594.xml" ContentType="application/vnd.openxmlformats-officedocument.presentationml.slideLayout+xml"/>
  <Override PartName="/ppt/slideLayouts/slideLayout780.xml" ContentType="application/vnd.openxmlformats-officedocument.presentationml.slideLayout+xml"/>
  <Override PartName="/ppt/notesSlides/notesSlide148.xml" ContentType="application/vnd.openxmlformats-officedocument.presentationml.notesSlide+xml"/>
  <Override PartName="/ppt/slides/slide174.xml" ContentType="application/vnd.openxmlformats-officedocument.presentationml.slide+xml"/>
  <Override PartName="/ppt/slideLayouts/slideLayout339.xml" ContentType="application/vnd.openxmlformats-officedocument.presentationml.slideLayout+xml"/>
  <Override PartName="/ppt/slideLayouts/slideLayout525.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178.xml" ContentType="application/vnd.openxmlformats-officedocument.presentationml.slideLayout+xml"/>
  <Override PartName="/ppt/slideLayouts/slideLayout364.xml" ContentType="application/vnd.openxmlformats-officedocument.presentationml.slideLayout+xml"/>
  <Override PartName="/ppt/slideLayouts/slideLayout695.xml" ContentType="application/vnd.openxmlformats-officedocument.presentationml.slideLayout+xml"/>
  <Override PartName="/ppt/slideLayouts/slideLayout711.xml" ContentType="application/vnd.openxmlformats-officedocument.presentationml.slideLayout+xml"/>
  <Override PartName="/ppt/slideLayouts/slideLayout856.xml" ContentType="application/vnd.openxmlformats-officedocument.presentationml.slideLayout+xml"/>
  <Override PartName="/ppt/notesSlides/notesSlide173.xml" ContentType="application/vnd.openxmlformats-officedocument.presentationml.notesSlide+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Layouts/slideLayout109.xml" ContentType="application/vnd.openxmlformats-officedocument.presentationml.slideLayout+xml"/>
  <Override PartName="/ppt/slideLayouts/slideLayout550.xml" ContentType="application/vnd.openxmlformats-officedocument.presentationml.slideLayout+xml"/>
  <Override PartName="/ppt/slideLayouts/slideLayout881.xml" ContentType="application/vnd.openxmlformats-officedocument.presentationml.slideLayout+xml"/>
  <Override PartName="/ppt/slideLayouts/slideLayout1006.xml" ContentType="application/vnd.openxmlformats-officedocument.presentationml.slideLayout+xml"/>
  <Override PartName="/ppt/notesSlides/notesSlide104.xml" ContentType="application/vnd.openxmlformats-officedocument.presentationml.notesSlide+xml"/>
  <Override PartName="/ppt/notesSlides/notesSlide249.xml" ContentType="application/vnd.openxmlformats-officedocument.presentationml.notesSlide+xml"/>
  <Override PartName="/ppt/slideMasters/slideMaster87.xml" ContentType="application/vnd.openxmlformats-officedocument.presentationml.slideMaster+xml"/>
  <Override PartName="/ppt/slides/slide130.xml" ContentType="application/vnd.openxmlformats-officedocument.presentationml.slide+xml"/>
  <Override PartName="/ppt/slides/slide275.xml" ContentType="application/vnd.openxmlformats-officedocument.presentationml.slide+xml"/>
  <Override PartName="/ppt/slideLayouts/slideLayout56.xml" ContentType="application/vnd.openxmlformats-officedocument.presentationml.slideLayout+xml"/>
  <Override PartName="/ppt/slideLayouts/slideLayout279.xml" ContentType="application/vnd.openxmlformats-officedocument.presentationml.slideLayout+xml"/>
  <Override PartName="/ppt/slideLayouts/slideLayout626.xml" ContentType="application/vnd.openxmlformats-officedocument.presentationml.slideLayout+xml"/>
  <Override PartName="/ppt/slideLayouts/slideLayout957.xml" ContentType="application/vnd.openxmlformats-officedocument.presentationml.slideLayout+xml"/>
  <Override PartName="/ppt/notesSlides/notesSlide48.xml" ContentType="application/vnd.openxmlformats-officedocument.presentationml.notesSlide+xml"/>
  <Override PartName="/ppt/slideMasters/slideMaster18.xml" ContentType="application/vnd.openxmlformats-officedocument.presentationml.slideMaster+xml"/>
  <Override PartName="/ppt/slides/slide82.xml" ContentType="application/vnd.openxmlformats-officedocument.presentationml.slide+xml"/>
  <Override PartName="/ppt/slides/slide206.xml" ContentType="application/vnd.openxmlformats-officedocument.presentationml.slide+xml"/>
  <Override PartName="/ppt/slideLayouts/slideLayout81.xml" ContentType="application/vnd.openxmlformats-officedocument.presentationml.slideLayout+xml"/>
  <Override PartName="/ppt/slideLayouts/slideLayout134.xml" ContentType="application/vnd.openxmlformats-officedocument.presentationml.slideLayout+xml"/>
  <Override PartName="/ppt/slideLayouts/slideLayout320.xml" ContentType="application/vnd.openxmlformats-officedocument.presentationml.slideLayout+xml"/>
  <Override PartName="/ppt/theme/theme39.xml" ContentType="application/vnd.openxmlformats-officedocument.theme+xml"/>
  <Override PartName="/ppt/slideLayouts/slideLayout465.xml" ContentType="application/vnd.openxmlformats-officedocument.presentationml.slideLayout+xml"/>
  <Override PartName="/ppt/slideLayouts/slideLayout796.xml" ContentType="application/vnd.openxmlformats-officedocument.presentationml.slideLayout+xml"/>
  <Override PartName="/ppt/slideLayouts/slideLayout812.xml" ContentType="application/vnd.openxmlformats-officedocument.presentationml.slideLayout+xml"/>
  <Override PartName="/ppt/slideLayouts/slideLayout1031.xml" ContentType="application/vnd.openxmlformats-officedocument.presentationml.slideLayout+xml"/>
  <Override PartName="/ppt/notesSlides/notesSlide274.xml" ContentType="application/vnd.openxmlformats-officedocument.presentationml.notesSlide+xml"/>
  <Override PartName="/ppt/slides/slide13.xml" ContentType="application/vnd.openxmlformats-officedocument.presentationml.slide+xml"/>
  <Override PartName="/ppt/slideLayouts/slideLayout651.xml" ContentType="application/vnd.openxmlformats-officedocument.presentationml.slideLayout+xml"/>
  <Override PartName="/ppt/slideLayouts/slideLayout982.xml" ContentType="application/vnd.openxmlformats-officedocument.presentationml.slideLayout+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slideMasters/slideMaster43.xml" ContentType="application/vnd.openxmlformats-officedocument.presentationml.slideMaster+xml"/>
  <Override PartName="/ppt/slides/slide231.xml" ContentType="application/vnd.openxmlformats-officedocument.presentationml.slide+xml"/>
  <Override PartName="/ppt/slideLayouts/slideLayout12.xml" ContentType="application/vnd.openxmlformats-officedocument.presentationml.slideLayout+xml"/>
  <Override PartName="/ppt/slideLayouts/slideLayout235.xml" ContentType="application/vnd.openxmlformats-officedocument.presentationml.slideLayout+xml"/>
  <Override PartName="/ppt/slideLayouts/slideLayout490.xml" ContentType="application/vnd.openxmlformats-officedocument.presentationml.slideLayout+xml"/>
  <Override PartName="/ppt/theme/theme64.xml" ContentType="application/vnd.openxmlformats-officedocument.theme+xml"/>
  <Override PartName="/ppt/slideLayouts/slideLayout727.xml" ContentType="application/vnd.openxmlformats-officedocument.presentationml.slideLayout+xml"/>
  <Override PartName="/ppt/slideLayouts/slideLayout913.xml" ContentType="application/vnd.openxmlformats-officedocument.presentationml.slideLayout+xml"/>
  <Override PartName="/ppt/notesSlides/notesSlide189.xml" ContentType="application/vnd.openxmlformats-officedocument.presentationml.notesSlide+xml"/>
  <Override PartName="/ppt/slides/slide307.xml" ContentType="application/vnd.openxmlformats-officedocument.presentationml.slide+xml"/>
  <Override PartName="/ppt/slideLayouts/slideLayout421.xml" ContentType="application/vnd.openxmlformats-officedocument.presentationml.slideLayout+xml"/>
  <Override PartName="/ppt/slideLayouts/slideLayout566.xml" ContentType="application/vnd.openxmlformats-officedocument.presentationml.slideLayout+xml"/>
  <Override PartName="/ppt/slideLayouts/slideLayout752.xml" ContentType="application/vnd.openxmlformats-officedocument.presentationml.slideLayout+xml"/>
  <Override PartName="/ppt/slideLayouts/slideLayout897.xml" ContentType="application/vnd.openxmlformats-officedocument.presentationml.slideLayout+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Layouts/slideLayout260.xml" ContentType="application/vnd.openxmlformats-officedocument.presentationml.slideLayout+xml"/>
  <Override PartName="/ppt/slideLayouts/slideLayout591.xml" ContentType="application/vnd.openxmlformats-officedocument.presentationml.slideLayout+xml"/>
  <Override PartName="/ppt/slideLayouts/slideLayout828.xml" ContentType="application/vnd.openxmlformats-officedocument.presentationml.slideLayout+xml"/>
  <Override PartName="/ppt/notesSlides/notesSlide306.xml" ContentType="application/vnd.openxmlformats-officedocument.presentationml.notesSlide+xml"/>
  <Override PartName="/ppt/slides/slide171.xml" ContentType="application/vnd.openxmlformats-officedocument.presentationml.slide+xml"/>
  <Override PartName="/ppt/slideLayouts/slideLayout97.xml" ContentType="application/vnd.openxmlformats-officedocument.presentationml.slideLayout+xml"/>
  <Override PartName="/ppt/theme/theme20.xml" ContentType="application/vnd.openxmlformats-officedocument.theme+xml"/>
  <Override PartName="/ppt/slideLayouts/slideLayout336.xml" ContentType="application/vnd.openxmlformats-officedocument.presentationml.slideLayout+xml"/>
  <Override PartName="/ppt/slideLayouts/slideLayout667.xml" ContentType="application/vnd.openxmlformats-officedocument.presentationml.slideLayout+xml"/>
  <Override PartName="/ppt/slideLayouts/slideLayout1047.xml" ContentType="application/vnd.openxmlformats-officedocument.presentationml.slideLayout+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Layouts/slideLayout175.xml" ContentType="application/vnd.openxmlformats-officedocument.presentationml.slideLayout+xml"/>
  <Override PartName="/ppt/slideLayouts/slideLayout522.xml" ContentType="application/vnd.openxmlformats-officedocument.presentationml.slideLayout+xml"/>
  <Override PartName="/ppt/slideLayouts/slideLayout853.xml" ContentType="application/vnd.openxmlformats-officedocument.presentationml.slideLayout+xml"/>
  <Override PartName="/ppt/slideLayouts/slideLayout998.xml" ContentType="application/vnd.openxmlformats-officedocument.presentationml.slideLayout+xml"/>
  <Override PartName="/ppt/notesSlides/notesSlide170.xml" ContentType="application/vnd.openxmlformats-officedocument.presentationml.notesSlide+xml"/>
  <Override PartName="/ppt/slideMasters/slideMaster59.xml" ContentType="application/vnd.openxmlformats-officedocument.presentationml.slideMaster+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361.xml" ContentType="application/vnd.openxmlformats-officedocument.presentationml.slideLayout+xml"/>
  <Override PartName="/ppt/slideLayouts/slideLayout692.xml" ContentType="application/vnd.openxmlformats-officedocument.presentationml.slideLayout+xml"/>
  <Override PartName="/ppt/slideLayouts/slideLayout929.xml" ContentType="application/vnd.openxmlformats-officedocument.presentationml.slideLayout+xml"/>
  <Override PartName="/ppt/notesSlides/notesSlide246.xml" ContentType="application/vnd.openxmlformats-officedocument.presentationml.notesSlide+xml"/>
  <Override PartName="/ppt/slideMasters/slideMaster84.xml" ContentType="application/vnd.openxmlformats-officedocument.presentationml.slideMaster+xml"/>
  <Override PartName="/ppt/slides/slide272.xml" ContentType="application/vnd.openxmlformats-officedocument.presentationml.slid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437.xml" ContentType="application/vnd.openxmlformats-officedocument.presentationml.slideLayout+xml"/>
  <Override PartName="/ppt/slideLayouts/slideLayout623.xml" ContentType="application/vnd.openxmlformats-officedocument.presentationml.slideLayout+xml"/>
  <Override PartName="/ppt/slideLayouts/slideLayout768.xml" ContentType="application/vnd.openxmlformats-officedocument.presentationml.slideLayout+xml"/>
  <Override PartName="/ppt/slideLayouts/slideLayout1003.xml" ContentType="application/vnd.openxmlformats-officedocument.presentationml.slideLayout+xml"/>
  <Override PartName="/ppt/notesSlides/notesSlide45.xml" ContentType="application/vnd.openxmlformats-officedocument.presentationml.notesSlide+xml"/>
  <Override PartName="/ppt/notesSlides/notesSlide101.xml" ContentType="application/vnd.openxmlformats-officedocument.presentationml.notesSlide+xml"/>
  <Override PartName="/ppt/slideLayouts/slideLayout131.xml" ContentType="application/vnd.openxmlformats-officedocument.presentationml.slideLayout+xml"/>
  <Override PartName="/ppt/slideLayouts/slideLayout276.xml" ContentType="application/vnd.openxmlformats-officedocument.presentationml.slideLayout+xml"/>
  <Override PartName="/ppt/slideLayouts/slideLayout462.xml" ContentType="application/vnd.openxmlformats-officedocument.presentationml.slideLayout+xml"/>
  <Override PartName="/ppt/slideLayouts/slideLayout954.xml" ContentType="application/vnd.openxmlformats-officedocument.presentationml.slideLayout+xml"/>
  <Override PartName="/ppt/notesSlides/notesSlide271.xml" ContentType="application/vnd.openxmlformats-officedocument.presentationml.notesSlide+xml"/>
  <Override PartName="/ppt/slideMasters/slideMaster15.xml" ContentType="application/vnd.openxmlformats-officedocument.presentationml.slideMaster+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Layouts/slideLayout207.xml" ContentType="application/vnd.openxmlformats-officedocument.presentationml.slideLayout+xml"/>
  <Override PartName="/ppt/theme/theme36.xml" ContentType="application/vnd.openxmlformats-officedocument.theme+xml"/>
  <Override PartName="/ppt/slideLayouts/slideLayout793.xml" ContentType="application/vnd.openxmlformats-officedocument.presentationml.slideLayout+xml"/>
  <Override PartName="/ppt/notesSlides/notesSlide70.xml" ContentType="application/vnd.openxmlformats-officedocument.presentationml.notesSlide+xml"/>
  <Override PartName="/ppt/slideMasters/slideMaster40.xml" ContentType="application/vnd.openxmlformats-officedocument.presentationml.slideMaster+xml"/>
  <Override PartName="/ppt/slideLayouts/slideLayout538.xml" ContentType="application/vnd.openxmlformats-officedocument.presentationml.slideLayout+xml"/>
  <Override PartName="/ppt/theme/theme61.xml" ContentType="application/vnd.openxmlformats-officedocument.theme+xml"/>
  <Override PartName="/ppt/slideLayouts/slideLayout724.xml" ContentType="application/vnd.openxmlformats-officedocument.presentationml.slideLayout+xml"/>
  <Override PartName="/ppt/slideLayouts/slideLayout869.xml" ContentType="application/vnd.openxmlformats-officedocument.presentationml.slideLayout+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304.xml" ContentType="application/vnd.openxmlformats-officedocument.presentationml.slide+xml"/>
  <Override PartName="/ppt/slideLayouts/slideLayout232.xml" ContentType="application/vnd.openxmlformats-officedocument.presentationml.slideLayout+xml"/>
  <Override PartName="/ppt/slideLayouts/slideLayout377.xml" ContentType="application/vnd.openxmlformats-officedocument.presentationml.slideLayout+xml"/>
  <Override PartName="/ppt/slideLayouts/slideLayout563.xml" ContentType="application/vnd.openxmlformats-officedocument.presentationml.slideLayout+xml"/>
  <Override PartName="/ppt/slideLayouts/slideLayout894.xml" ContentType="application/vnd.openxmlformats-officedocument.presentationml.slideLayout+xml"/>
  <Override PartName="/ppt/slideLayouts/slideLayout910.xml" ContentType="application/vnd.openxmlformats-officedocument.presentationml.slideLayout+xml"/>
  <Override PartName="/ppt/slideLayouts/slideLayout1019.xml" ContentType="application/vnd.openxmlformats-officedocument.presentationml.slideLayout+xml"/>
  <Override PartName="/ppt/slides/slide143.xml" ContentType="application/vnd.openxmlformats-officedocument.presentationml.slide+xml"/>
  <Override PartName="/ppt/slides/slide288.xml" ContentType="application/vnd.openxmlformats-officedocument.presentationml.slide+xml"/>
  <Override PartName="/ppt/slideLayouts/slideLayout69.xml" ContentType="application/vnd.openxmlformats-officedocument.presentationml.slideLayout+xml"/>
  <Override PartName="/ppt/slideLayouts/slideLayout308.xml" ContentType="application/vnd.openxmlformats-officedocument.presentationml.slideLayout+xml"/>
  <Override PartName="/ppt/slideLayouts/slideLayout639.xml" ContentType="application/vnd.openxmlformats-officedocument.presentationml.slideLayout+xml"/>
  <Override PartName="/ppt/notesSlides/notesSlide117.xml" ContentType="application/vnd.openxmlformats-officedocument.presentationml.notesSlide+xml"/>
  <Override PartName="/ppt/notesSlides/notesSlide303.xml" ContentType="application/vnd.openxmlformats-officedocument.presentationml.notesSlide+xml"/>
  <Override PartName="/ppt/slides/slide95.xml" ContentType="application/vnd.openxmlformats-officedocument.presentationml.slide+xml"/>
  <Override PartName="/ppt/slideLayouts/slideLayout147.xml" ContentType="application/vnd.openxmlformats-officedocument.presentationml.slideLayout+xml"/>
  <Override PartName="/ppt/slideLayouts/slideLayout478.xml" ContentType="application/vnd.openxmlformats-officedocument.presentationml.slideLayout+xml"/>
  <Override PartName="/ppt/slideLayouts/slideLayout825.xml" ContentType="application/vnd.openxmlformats-officedocument.presentationml.slideLayout+xml"/>
  <Override PartName="/ppt/slideLayouts/slideLayout1044.xml" ContentType="application/vnd.openxmlformats-officedocument.presentationml.slideLayout+xml"/>
  <Override PartName="/ppt/notesSlides/notesSlide142.xml" ContentType="application/vnd.openxmlformats-officedocument.presentationml.notesSlide+xml"/>
  <Override PartName="/ppt/notesSlides/notesSlide287.xml" ContentType="application/vnd.openxmlformats-officedocument.presentationml.notesSlide+xml"/>
  <Override PartName="/ppt/slides/slide26.xml" ContentType="application/vnd.openxmlformats-officedocument.presentationml.slide+xml"/>
  <Override PartName="/ppt/slides/slide219.xml" ContentType="application/vnd.openxmlformats-officedocument.presentationml.slide+xml"/>
  <Override PartName="/ppt/slideLayouts/slideLayout94.xml" ContentType="application/vnd.openxmlformats-officedocument.presentationml.slideLayout+xml"/>
  <Override PartName="/ppt/slideLayouts/slideLayout333.xml" ContentType="application/vnd.openxmlformats-officedocument.presentationml.slideLayout+xml"/>
  <Override PartName="/ppt/slideLayouts/slideLayout664.xml" ContentType="application/vnd.openxmlformats-officedocument.presentationml.slideLayout+xml"/>
  <Override PartName="/ppt/slideLayouts/slideLayout850.xml" ContentType="application/vnd.openxmlformats-officedocument.presentationml.slideLayout+xml"/>
  <Override PartName="/ppt/slideLayouts/slideLayout995.xml" ContentType="application/vnd.openxmlformats-officedocument.presentationml.slideLayout+xml"/>
  <Override PartName="/ppt/notesSlides/notesSlide86.xml" ContentType="application/vnd.openxmlformats-officedocument.presentationml.notesSlide+xml"/>
  <Override PartName="/ppt/notesSlides/notesSlide218.xml" ContentType="application/vnd.openxmlformats-officedocument.presentationml.notesSlide+xml"/>
  <Override PartName="/ppt/slideMasters/slideMaster56.xml" ContentType="application/vnd.openxmlformats-officedocument.presentationml.slideMaster+xml"/>
  <Override PartName="/ppt/slides/slide1.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172.xml" ContentType="application/vnd.openxmlformats-officedocument.presentationml.slideLayout+xml"/>
  <Override PartName="/ppt/slideLayouts/slideLayout409.xml" ContentType="application/vnd.openxmlformats-officedocument.presentationml.slideLayout+xml"/>
  <Override PartName="/ppt/theme/theme77.xml" ContentType="application/vnd.openxmlformats-officedocument.theme+xml"/>
  <Override PartName="/ppt/notesSlides/notesSlide17.xml" ContentType="application/vnd.openxmlformats-officedocument.presentationml.notesSlide+xml"/>
  <Override PartName="/ppt/slideMasters/slideMaster81.xml" ContentType="application/vnd.openxmlformats-officedocument.presentationml.slideMaster+xml"/>
  <Override PartName="/ppt/slides/slide51.xml" ContentType="application/vnd.openxmlformats-officedocument.presentationml.slide+xml"/>
  <Override PartName="/ppt/slideLayouts/slideLayout103.xml" ContentType="application/vnd.openxmlformats-officedocument.presentationml.slideLayout+xml"/>
  <Override PartName="/ppt/slideLayouts/slideLayout248.xml" ContentType="application/vnd.openxmlformats-officedocument.presentationml.slideLayout+xml"/>
  <Override PartName="/ppt/slideLayouts/slideLayout434.xml" ContentType="application/vnd.openxmlformats-officedocument.presentationml.slideLayout+xml"/>
  <Override PartName="/ppt/slideLayouts/slideLayout579.xml" ContentType="application/vnd.openxmlformats-officedocument.presentationml.slideLayout+xml"/>
  <Override PartName="/ppt/slideLayouts/slideLayout926.xml" ContentType="application/vnd.openxmlformats-officedocument.presentationml.slideLayout+xml"/>
  <Override PartName="/ppt/slideLayouts/slideLayout1000.xml" ContentType="application/vnd.openxmlformats-officedocument.presentationml.slideLayout+xml"/>
  <Override PartName="/ppt/notesSlides/notesSlide243.xml" ContentType="application/vnd.openxmlformats-officedocument.presentationml.notesSlide+xml"/>
  <Override PartName="/ppt/slides/slide159.xml" ContentType="application/vnd.openxmlformats-officedocument.presentationml.slide+xml"/>
  <Override PartName="/ppt/slideLayouts/slideLayout50.xml" ContentType="application/vnd.openxmlformats-officedocument.presentationml.slideLayout+xml"/>
  <Override PartName="/ppt/slideLayouts/slideLayout273.xml" ContentType="application/vnd.openxmlformats-officedocument.presentationml.slideLayout+xml"/>
  <Override PartName="/ppt/slideLayouts/slideLayout620.xml" ContentType="application/vnd.openxmlformats-officedocument.presentationml.slideLayout+xml"/>
  <Override PartName="/ppt/slideLayouts/slideLayout765.xml" ContentType="application/vnd.openxmlformats-officedocument.presentationml.slideLayout+xml"/>
  <Override PartName="/ppt/slideLayouts/slideLayout951.xml" ContentType="application/vnd.openxmlformats-officedocument.presentationml.slideLayout+xml"/>
  <Override PartName="/ppt/notesSlides/notesSlide42.xml" ContentType="application/vnd.openxmlformats-officedocument.presentationml.notesSlide+xml"/>
  <Override PartName="/ppt/slideMasters/slideMaster12.xml" ContentType="application/vnd.openxmlformats-officedocument.presentationml.slideMaster+xml"/>
  <Override PartName="/ppt/slides/slide200.xml" ContentType="application/vnd.openxmlformats-officedocument.presentationml.slide+xml"/>
  <Override PartName="/ppt/slideLayouts/slideLayout349.xml" ContentType="application/vnd.openxmlformats-officedocument.presentationml.slideLayout+xml"/>
  <Override PartName="/ppt/theme/theme33.xml" ContentType="application/vnd.openxmlformats-officedocument.theme+xml"/>
  <Override PartName="/ppt/slideLayouts/slideLayout790.xml" ContentType="application/vnd.openxmlformats-officedocument.presentationml.slideLayout+xml"/>
  <Override PartName="/ppt/notesSlides/notesSlide8.xml" ContentType="application/vnd.openxmlformats-officedocument.presentationml.notesSlide+xml"/>
  <Override PartName="/ppt/notesSlides/notesSlide158.xml" ContentType="application/vnd.openxmlformats-officedocument.presentationml.notesSlide+xml"/>
  <Override PartName="/ppt/slides/slide184.xml" ContentType="application/vnd.openxmlformats-officedocument.presentationml.slide+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slideLayouts/slideLayout535.xml" ContentType="application/vnd.openxmlformats-officedocument.presentationml.slideLayout+xml"/>
  <Override PartName="/ppt/slideLayouts/slideLayout866.xml" ContentType="application/vnd.openxmlformats-officedocument.presentationml.slideLayout+xml"/>
  <Override PartName="/ppt/slides/slide115.xml" ContentType="application/vnd.openxmlformats-officedocument.presentationml.slide+xml"/>
  <Override PartName="/ppt/slideLayouts/slideLayout374.xml" ContentType="application/vnd.openxmlformats-officedocument.presentationml.slideLayout+xml"/>
  <Override PartName="/ppt/slideLayouts/slideLayout721.xml" ContentType="application/vnd.openxmlformats-officedocument.presentationml.slideLayout+xml"/>
  <Override PartName="/ppt/notesSlides/notesSlide183.xml" ContentType="application/vnd.openxmlformats-officedocument.presentationml.notesSlide+xml"/>
  <Override PartName="/ppt/slideMasters/slideMaster97.xml" ContentType="application/vnd.openxmlformats-officedocument.presentationml.slideMaster+xml"/>
  <Override PartName="/ppt/slides/slide67.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Layouts/slideLayout66.xml" ContentType="application/vnd.openxmlformats-officedocument.presentationml.slideLayout+xml"/>
  <Override PartName="/ppt/slideLayouts/slideLayout119.xml" ContentType="application/vnd.openxmlformats-officedocument.presentationml.slideLayout+xml"/>
  <Override PartName="/ppt/slideLayouts/slideLayout560.xml" ContentType="application/vnd.openxmlformats-officedocument.presentationml.slideLayout+xml"/>
  <Override PartName="/ppt/slideLayouts/slideLayout891.xml" ContentType="application/vnd.openxmlformats-officedocument.presentationml.slideLayout+xml"/>
  <Override PartName="/ppt/slideLayouts/slideLayout1016.xml" ContentType="application/vnd.openxmlformats-officedocument.presentationml.slideLayout+xml"/>
  <Override PartName="/ppt/notesSlides/notesSlide114.xml" ContentType="application/vnd.openxmlformats-officedocument.presentationml.notesSlide+xml"/>
  <Override PartName="/ppt/notesSlides/notesSlide259.xml" ContentType="application/vnd.openxmlformats-officedocument.presentationml.notesSlide+xml"/>
  <Override PartName="/ppt/slides/slide92.xml" ContentType="application/vnd.openxmlformats-officedocument.presentationml.slide+xml"/>
  <Override PartName="/ppt/slides/slide140.xml" ContentType="application/vnd.openxmlformats-officedocument.presentationml.slide+xml"/>
  <Override PartName="/ppt/slideLayouts/slideLayout289.xml" ContentType="application/vnd.openxmlformats-officedocument.presentationml.slideLayout+xml"/>
  <Override PartName="/ppt/slideLayouts/slideLayout305.xml" ContentType="application/vnd.openxmlformats-officedocument.presentationml.slideLayout+xml"/>
  <Override PartName="/ppt/slideLayouts/slideLayout636.xml" ContentType="application/vnd.openxmlformats-officedocument.presentationml.slideLayout+xml"/>
  <Override PartName="/ppt/slideLayouts/slideLayout822.xml" ContentType="application/vnd.openxmlformats-officedocument.presentationml.slideLayout+xml"/>
  <Override PartName="/ppt/slideLayouts/slideLayout967.xml" ContentType="application/vnd.openxmlformats-officedocument.presentationml.slideLayout+xml"/>
  <Override PartName="/ppt/slideLayouts/slideLayout1041.xml" ContentType="application/vnd.openxmlformats-officedocument.presentationml.slideLayout+xml"/>
  <Override PartName="/ppt/notesSlides/notesSlide58.xml" ContentType="application/vnd.openxmlformats-officedocument.presentationml.notesSlide+xml"/>
  <Override PartName="/ppt/notesSlides/notesSlide284.xml" ContentType="application/vnd.openxmlformats-officedocument.presentationml.notesSlide+xml"/>
  <Override PartName="/ppt/notesSlides/notesSlide300.xml" ContentType="application/vnd.openxmlformats-officedocument.presentationml.notesSlide+xml"/>
  <Override PartName="/ppt/slideMasters/slideMaster28.xml" ContentType="application/vnd.openxmlformats-officedocument.presentationml.slideMaster+xml"/>
  <Override PartName="/ppt/slides/slide216.xml" ContentType="application/vnd.openxmlformats-officedocument.presentationml.slide+xml"/>
  <Override PartName="/ppt/slideLayouts/slideLayout91.xml" ContentType="application/vnd.openxmlformats-officedocument.presentationml.slideLayout+xml"/>
  <Override PartName="/ppt/slideLayouts/slideLayout144.xml" ContentType="application/vnd.openxmlformats-officedocument.presentationml.slideLayout+xml"/>
  <Override PartName="/ppt/slideLayouts/slideLayout330.xml" ContentType="application/vnd.openxmlformats-officedocument.presentationml.slideLayout+xml"/>
  <Override PartName="/ppt/slideLayouts/slideLayout475.xml" ContentType="application/vnd.openxmlformats-officedocument.presentationml.slideLayout+xml"/>
  <Override PartName="/ppt/theme/theme49.xml" ContentType="application/vnd.openxmlformats-officedocument.theme+xml"/>
  <Override PartName="/ppt/slideLayouts/slideLayout661.xml" ContentType="application/vnd.openxmlformats-officedocument.presentationml.slideLayout+xml"/>
  <Override PartName="/ppt/slideLayouts/slideLayout992.xml" ContentType="application/vnd.openxmlformats-officedocument.presentationml.slideLayout+xml"/>
  <Override PartName="/ppt/notesSlides/notesSlide83.xml" ContentType="application/vnd.openxmlformats-officedocument.presentationml.notesSlide+xml"/>
  <Override PartName="/ppt/slideMasters/slideMaster53.xml" ContentType="application/vnd.openxmlformats-officedocument.presentationml.slideMaster+xml"/>
  <Override PartName="/ppt/slides/slide23.xml" ContentType="application/vnd.openxmlformats-officedocument.presentationml.slide+xml"/>
  <Override PartName="/ppt/slides/slide241.xml" ContentType="application/vnd.openxmlformats-officedocument.presentationml.slide+xml"/>
  <Override PartName="/ppt/slideLayouts/slideLayout22.xml" ContentType="application/vnd.openxmlformats-officedocument.presentationml.slideLayout+xml"/>
  <Override PartName="/ppt/slideLayouts/slideLayout406.xml" ContentType="application/vnd.openxmlformats-officedocument.presentationml.slideLayout+xml"/>
  <Override PartName="/ppt/slideLayouts/slideLayout737.xml" ContentType="application/vnd.openxmlformats-officedocument.presentationml.slideLayout+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slideLayouts/slideLayout245.xml" ContentType="application/vnd.openxmlformats-officedocument.presentationml.slideLayout+xml"/>
  <Override PartName="/ppt/slideLayouts/slideLayout576.xml" ContentType="application/vnd.openxmlformats-officedocument.presentationml.slideLayout+xml"/>
  <Override PartName="/ppt/theme/theme74.xml" ContentType="application/vnd.openxmlformats-officedocument.theme+xml"/>
  <Override PartName="/ppt/slideLayouts/slideLayout923.xml" ContentType="application/vnd.openxmlformats-officedocument.presentationml.slideLayout+xml"/>
  <Override PartName="/ppt/notesSlides/notesSlide14.xml" ContentType="application/vnd.openxmlformats-officedocument.presentationml.notesSlide+xml"/>
  <Override PartName="/ppt/notesSlides/notesSlide240.xml" ContentType="application/vnd.openxmlformats-officedocument.presentationml.notesSlide+xml"/>
  <Override PartName="/ppt/slideLayouts/slideLayout100.xml" ContentType="application/vnd.openxmlformats-officedocument.presentationml.slideLayout+xml"/>
  <Override PartName="/ppt/slideLayouts/slideLayout431.xml" ContentType="application/vnd.openxmlformats-officedocument.presentationml.slideLayout+xml"/>
  <Override PartName="/ppt/slideLayouts/slideLayout762.xml" ContentType="application/vnd.openxmlformats-officedocument.presentationml.slideLayout+xml"/>
  <Override PartName="/ppt/slides/slide156.xml" ContentType="application/vnd.openxmlformats-officedocument.presentationml.slide+xml"/>
  <Override PartName="/ppt/slideLayouts/slideLayout270.xml" ContentType="application/vnd.openxmlformats-officedocument.presentationml.slideLayout+xml"/>
  <Override PartName="/ppt/slideLayouts/slideLayout507.xml" ContentType="application/vnd.openxmlformats-officedocument.presentationml.slideLayout+xml"/>
  <Override PartName="/ppt/slideLayouts/slideLayout838.xml" ContentType="application/vnd.openxmlformats-officedocument.presentationml.slideLayout+xml"/>
  <Override PartName="/ppt/slideLayouts/slideLayout1057.xml" ContentType="application/vnd.openxmlformats-officedocument.presentationml.slideLayout+xml"/>
  <Override PartName="/ppt/notesSlides/notesSlide155.xml" ContentType="application/vnd.openxmlformats-officedocument.presentationml.notesSlide+xml"/>
  <Override PartName="/ppt/slides/slide181.xml" ContentType="application/vnd.openxmlformats-officedocument.presentationml.slide+xml"/>
  <Override PartName="/ppt/slideLayouts/slideLayout201.xml" ContentType="application/vnd.openxmlformats-officedocument.presentationml.slideLayout+xml"/>
  <Override PartName="/ppt/theme/theme30.xml" ContentType="application/vnd.openxmlformats-officedocument.theme+xml"/>
  <Override PartName="/ppt/slideLayouts/slideLayout346.xml" ContentType="application/vnd.openxmlformats-officedocument.presentationml.slideLayout+xml"/>
  <Override PartName="/ppt/slideLayouts/slideLayout532.xml" ContentType="application/vnd.openxmlformats-officedocument.presentationml.slideLayout+xml"/>
  <Override PartName="/ppt/slideLayouts/slideLayout677.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Masters/slideMaster69.xml" ContentType="application/vnd.openxmlformats-officedocument.presentationml.slideMaster+xml"/>
  <Override PartName="/ppt/slides/slide39.xml" ContentType="application/vnd.openxmlformats-officedocument.presentationml.slide+xml"/>
  <Override PartName="/ppt/slides/slide257.xml" ContentType="application/vnd.openxmlformats-officedocument.presentationml.slide+xml"/>
  <Override PartName="/ppt/slideLayouts/slideLayout38.xml" ContentType="application/vnd.openxmlformats-officedocument.presentationml.slideLayout+xml"/>
  <Override PartName="/ppt/slideLayouts/slideLayout185.xml" ContentType="application/vnd.openxmlformats-officedocument.presentationml.slideLayout+xml"/>
  <Override PartName="/ppt/slideLayouts/slideLayout371.xml" ContentType="application/vnd.openxmlformats-officedocument.presentationml.slideLayout+xml"/>
  <Override PartName="/ppt/slideLayouts/slideLayout863.xml" ContentType="application/vnd.openxmlformats-officedocument.presentationml.slideLayout+xml"/>
  <Override PartName="/ppt/notesSlides/notesSlide180.xml" ContentType="application/vnd.openxmlformats-officedocument.presentationml.notesSlide+xml"/>
  <Override PartName="/ppt/slides/slide64.xml" ContentType="application/vnd.openxmlformats-officedocument.presentationml.slide+xml"/>
  <Override PartName="/ppt/slides/slide112.xml" ContentType="application/vnd.openxmlformats-officedocument.presentationml.slide+xml"/>
  <Override PartName="/ppt/slideLayouts/slideLayout116.xml" ContentType="application/vnd.openxmlformats-officedocument.presentationml.slideLayout+xml"/>
  <Override PartName="/ppt/slideLayouts/slideLayout608.xml" ContentType="application/vnd.openxmlformats-officedocument.presentationml.slideLayout+xml"/>
  <Override PartName="/ppt/slideLayouts/slideLayout939.xml" ContentType="application/vnd.openxmlformats-officedocument.presentationml.slideLayout+xml"/>
  <Override PartName="/ppt/slideLayouts/slideLayout1013.xml" ContentType="application/vnd.openxmlformats-officedocument.presentationml.slideLayout+xml"/>
  <Override PartName="/ppt/notesSlides/notesSlide256.xml" ContentType="application/vnd.openxmlformats-officedocument.presentationml.notesSlide+xml"/>
  <Override PartName="/ppt/slideMasters/slideMaster94.xml" ContentType="application/vnd.openxmlformats-officedocument.presentationml.slideMaster+xml"/>
  <Override PartName="/ppt/slides/slide282.xml" ContentType="application/vnd.openxmlformats-officedocument.presentationml.slide+xml"/>
  <Override PartName="/ppt/slideLayouts/slideLayout63.xml" ContentType="application/vnd.openxmlformats-officedocument.presentationml.slideLayout+xml"/>
  <Override PartName="/ppt/slideLayouts/slideLayout302.xml" ContentType="application/vnd.openxmlformats-officedocument.presentationml.slideLayout+xml"/>
  <Override PartName="/ppt/slideLayouts/slideLayout447.xml" ContentType="application/vnd.openxmlformats-officedocument.presentationml.slideLayout+xml"/>
  <Override PartName="/ppt/slideLayouts/slideLayout633.xml" ContentType="application/vnd.openxmlformats-officedocument.presentationml.slideLayout+xml"/>
  <Override PartName="/ppt/slideLayouts/slideLayout778.xml" ContentType="application/vnd.openxmlformats-officedocument.presentationml.slideLayout+xml"/>
  <Override PartName="/ppt/slideLayouts/slideLayout964.xml" ContentType="application/vnd.openxmlformats-officedocument.presentationml.slideLayout+xml"/>
  <Override PartName="/ppt/notesSlides/notesSlide55.xml" ContentType="application/vnd.openxmlformats-officedocument.presentationml.notesSlide+xml"/>
  <Override PartName="/ppt/notesSlides/notesSlide111.xml" ContentType="application/vnd.openxmlformats-officedocument.presentationml.notesSlide+xml"/>
  <Override PartName="/ppt/slideMasters/slideMaster25.xml" ContentType="application/vnd.openxmlformats-officedocument.presentationml.slideMaster+xml"/>
  <Override PartName="/ppt/slides/slide213.xml" ContentType="application/vnd.openxmlformats-officedocument.presentationml.slide+xml"/>
  <Override PartName="/ppt/slideLayouts/slideLayout141.xml" ContentType="application/vnd.openxmlformats-officedocument.presentationml.slideLayout+xml"/>
  <Override PartName="/ppt/slideLayouts/slideLayout286.xml" ContentType="application/vnd.openxmlformats-officedocument.presentationml.slideLayout+xml"/>
  <Override PartName="/ppt/slideLayouts/slideLayout472.xml" ContentType="application/vnd.openxmlformats-officedocument.presentationml.slideLayout+xml"/>
  <Override PartName="/ppt/theme/theme46.xml" ContentType="application/vnd.openxmlformats-officedocument.theme+xml"/>
  <Override PartName="/ppt/slideLayouts/slideLayout709.xml" ContentType="application/vnd.openxmlformats-officedocument.presentationml.slideLayout+xml"/>
  <Override PartName="/ppt/notesSlides/notesSlide28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Layouts/slideLayout217.xml" ContentType="application/vnd.openxmlformats-officedocument.presentationml.slideLayout+xml"/>
  <Override PartName="/ppt/slideLayouts/slideLayout548.xml" ContentType="application/vnd.openxmlformats-officedocument.presentationml.slideLayout+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Masters/slideMaster50.xml" ContentType="application/vnd.openxmlformats-officedocument.presentationml.slideMaster+xml"/>
  <Override PartName="/ppt/slideLayouts/slideLayout387.xml" ContentType="application/vnd.openxmlformats-officedocument.presentationml.slideLayout+xml"/>
  <Override PartName="/ppt/slideLayouts/slideLayout403.xml" ContentType="application/vnd.openxmlformats-officedocument.presentationml.slideLayout+xml"/>
  <Override PartName="/ppt/slideLayouts/slideLayout734.xml" ContentType="application/vnd.openxmlformats-officedocument.presentationml.slideLayout+xml"/>
  <Override PartName="/ppt/theme/theme71.xml" ContentType="application/vnd.openxmlformats-officedocument.theme+xml"/>
  <Override PartName="/ppt/slideLayouts/slideLayout879.xml" ContentType="application/vnd.openxmlformats-officedocument.presentationml.slideLayout+xml"/>
  <Override PartName="/ppt/slideLayouts/slideLayout920.xml" ContentType="application/vnd.openxmlformats-officedocument.presentationml.slideLayout+xml"/>
  <Override PartName="/ppt/notesSlides/notesSlide11.xml" ContentType="application/vnd.openxmlformats-officedocument.presentationml.notesSlide+xml"/>
  <Override PartName="/ppt/notesSlides/notesSlide196.xml" ContentType="application/vnd.openxmlformats-officedocument.presentationml.notesSlide+xml"/>
  <Override PartName="/ppt/slides/slide128.xml" ContentType="application/vnd.openxmlformats-officedocument.presentationml.slide+xml"/>
  <Override PartName="/ppt/slideLayouts/slideLayout242.xml" ContentType="application/vnd.openxmlformats-officedocument.presentationml.slideLayout+xml"/>
  <Override PartName="/ppt/slideLayouts/slideLayout573.xml" ContentType="application/vnd.openxmlformats-officedocument.presentationml.slideLayout+xml"/>
  <Override PartName="/ppt/slideLayouts/slideLayout1029.xml" ContentType="application/vnd.openxmlformats-officedocument.presentationml.slideLayout+xml"/>
  <Override PartName="/ppt/notesSlides/notesSlide127.xml" ContentType="application/vnd.openxmlformats-officedocument.presentationml.notesSlide+xml"/>
  <Override PartName="/ppt/slides/slide153.xml" ContentType="application/vnd.openxmlformats-officedocument.presentationml.slide+xml"/>
  <Override PartName="/ppt/slides/slide298.xml" ContentType="application/vnd.openxmlformats-officedocument.presentationml.slide+xml"/>
  <Override PartName="/ppt/slideLayouts/slideLayout79.xml" ContentType="application/vnd.openxmlformats-officedocument.presentationml.slideLayout+xml"/>
  <Override PartName="/ppt/slideLayouts/slideLayout318.xml" ContentType="application/vnd.openxmlformats-officedocument.presentationml.slideLayout+xml"/>
  <Override PartName="/ppt/slideLayouts/slideLayout504.xml" ContentType="application/vnd.openxmlformats-officedocument.presentationml.slideLayout+xml"/>
  <Override PartName="/ppt/slideLayouts/slideLayout649.xml" ContentType="application/vnd.openxmlformats-officedocument.presentationml.slideLayout+xml"/>
  <Override PartName="/ppt/notesSlides/notesSlide313.xml" ContentType="application/vnd.openxmlformats-officedocument.presentationml.notesSlide+xml"/>
  <Override PartName="/ppt/slides/slide229.xml" ContentType="application/vnd.openxmlformats-officedocument.presentationml.slide+xml"/>
  <Override PartName="/ppt/slideLayouts/slideLayout157.xml" ContentType="application/vnd.openxmlformats-officedocument.presentationml.slideLayout+xml"/>
  <Override PartName="/ppt/slideLayouts/slideLayout343.xml" ContentType="application/vnd.openxmlformats-officedocument.presentationml.slideLayout+xml"/>
  <Override PartName="/ppt/slideLayouts/slideLayout488.xml" ContentType="application/vnd.openxmlformats-officedocument.presentationml.slideLayout+xml"/>
  <Override PartName="/ppt/slideLayouts/slideLayout835.xml" ContentType="application/vnd.openxmlformats-officedocument.presentationml.slideLayout+xml"/>
  <Override PartName="/ppt/slideLayouts/slideLayout1054.xml" ContentType="application/vnd.openxmlformats-officedocument.presentationml.slideLayout+xml"/>
  <Override PartName="/ppt/notesSlides/notesSlide2.xml" ContentType="application/vnd.openxmlformats-officedocument.presentationml.notesSlide+xml"/>
  <Override PartName="/ppt/notesSlides/notesSlide152.xml" ContentType="application/vnd.openxmlformats-officedocument.presentationml.notesSlide+xml"/>
  <Override PartName="/ppt/notesSlides/notesSlide297.xml" ContentType="application/vnd.openxmlformats-officedocument.presentationml.notesSlide+xml"/>
  <Override PartName="/ppt/slides/slide36.xml" ContentType="application/vnd.openxmlformats-officedocument.presentationml.slide+xml"/>
  <Override PartName="/ppt/slideLayouts/slideLayout182.xml" ContentType="application/vnd.openxmlformats-officedocument.presentationml.slideLayout+xml"/>
  <Override PartName="/ppt/slideLayouts/slideLayout674.xml" ContentType="application/vnd.openxmlformats-officedocument.presentationml.slideLayout+xml"/>
  <Override PartName="/ppt/slideLayouts/slideLayout860.xml" ContentType="application/vnd.openxmlformats-officedocument.presentationml.slideLayout+xml"/>
  <Override PartName="/ppt/notesSlides/notesSlide96.xml" ContentType="application/vnd.openxmlformats-officedocument.presentationml.notesSlide+xml"/>
  <Override PartName="/ppt/notesSlides/notesSlide228.xml" ContentType="application/vnd.openxmlformats-officedocument.presentationml.notesSlide+xml"/>
  <Override PartName="/ppt/slideMasters/slideMaster66.xml" ContentType="application/vnd.openxmlformats-officedocument.presentationml.slideMaster+xml"/>
  <Override PartName="/ppt/slides/slide254.xml" ContentType="application/vnd.openxmlformats-officedocument.presentationml.slide+xml"/>
  <Override PartName="/ppt/slideLayouts/slideLayout35.xml" ContentType="application/vnd.openxmlformats-officedocument.presentationml.slideLayout+xml"/>
  <Override PartName="/ppt/slideLayouts/slideLayout258.xml" ContentType="application/vnd.openxmlformats-officedocument.presentationml.slideLayout+xml"/>
  <Override PartName="/ppt/slideLayouts/slideLayout419.xml" ContentType="application/vnd.openxmlformats-officedocument.presentationml.slideLayout+xml"/>
  <Override PartName="/ppt/slideLayouts/slideLayout605.xml" ContentType="application/vnd.openxmlformats-officedocument.presentationml.slideLayout+xml"/>
  <Override PartName="/ppt/slideLayouts/slideLayout936.xml" ContentType="application/vnd.openxmlformats-officedocument.presentationml.slideLayout+xml"/>
  <Override PartName="/ppt/theme/theme87.xml" ContentType="application/vnd.openxmlformats-officedocument.theme+xml"/>
  <Override PartName="/ppt/notesSlides/notesSlide27.xml" ContentType="application/vnd.openxmlformats-officedocument.presentationml.notesSlide+xml"/>
  <Override PartName="/ppt/slideMasters/slideMaster91.xml" ContentType="application/vnd.openxmlformats-officedocument.presentationml.slideMaster+xml"/>
  <Override PartName="/ppt/slides/slide61.xml" ContentType="application/vnd.openxmlformats-officedocument.presentationml.slide+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theme/theme18.xml" ContentType="application/vnd.openxmlformats-officedocument.theme+xml"/>
  <Override PartName="/ppt/slideLayouts/slideLayout444.xml" ContentType="application/vnd.openxmlformats-officedocument.presentationml.slideLayout+xml"/>
  <Override PartName="/ppt/slideLayouts/slideLayout589.xml" ContentType="application/vnd.openxmlformats-officedocument.presentationml.slideLayout+xml"/>
  <Override PartName="/ppt/slideLayouts/slideLayout775.xml" ContentType="application/vnd.openxmlformats-officedocument.presentationml.slideLayout+xml"/>
  <Override PartName="/ppt/slideLayouts/slideLayout1010.xml" ContentType="application/vnd.openxmlformats-officedocument.presentationml.slideLayout+xml"/>
  <Override PartName="/ppt/notesSlides/notesSlide25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slideLayouts/slideLayout283.xml" ContentType="application/vnd.openxmlformats-officedocument.presentationml.slideLayout+xml"/>
  <Override PartName="/ppt/slideLayouts/slideLayout630.xml" ContentType="application/vnd.openxmlformats-officedocument.presentationml.slideLayout+xml"/>
  <Override PartName="/ppt/slideLayouts/slideLayout961.xml" ContentType="application/vnd.openxmlformats-officedocument.presentationml.slideLayout+xml"/>
  <Override PartName="/ppt/notesSlides/notesSlide52.xml" ContentType="application/vnd.openxmlformats-officedocument.presentationml.notesSlide+xml"/>
  <Override PartName="/ppt/slideMasters/slideMaster22.xml" ContentType="application/vnd.openxmlformats-officedocument.presentationml.slideMaster+xml"/>
  <Override PartName="/ppt/slides/slide194.xml" ContentType="application/vnd.openxmlformats-officedocument.presentationml.slide+xml"/>
  <Override PartName="/ppt/slides/slide210.xml" ContentType="application/vnd.openxmlformats-officedocument.presentationml.slide+xml"/>
  <Override PartName="/ppt/slideLayouts/slideLayout359.xml" ContentType="application/vnd.openxmlformats-officedocument.presentationml.slideLayout+xml"/>
  <Override PartName="/ppt/theme/theme43.xml" ContentType="application/vnd.openxmlformats-officedocument.theme+xml"/>
  <Override PartName="/ppt/slideLayouts/slideLayout706.xml" ContentType="application/vnd.openxmlformats-officedocument.presentationml.slideLayout+xml"/>
  <Override PartName="/ppt/notesSlides/notesSlide168.xml" ContentType="application/vnd.openxmlformats-officedocument.presentationml.notesSlide+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slideLayouts/slideLayout400.xml" ContentType="application/vnd.openxmlformats-officedocument.presentationml.slideLayout+xml"/>
  <Override PartName="/ppt/slideLayouts/slideLayout545.xml" ContentType="application/vnd.openxmlformats-officedocument.presentationml.slideLayout+xml"/>
  <Override PartName="/ppt/slideLayouts/slideLayout731.xml" ContentType="application/vnd.openxmlformats-officedocument.presentationml.slideLayout+xml"/>
  <Override PartName="/ppt/slideLayouts/slideLayout876.xml" ContentType="application/vnd.openxmlformats-officedocument.presentationml.slideLayout+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Layouts/slideLayout384.xml" ContentType="application/vnd.openxmlformats-officedocument.presentationml.slideLayout+xml"/>
  <Override PartName="/ppt/slideLayouts/slideLayout570.xml" ContentType="application/vnd.openxmlformats-officedocument.presentationml.slideLayout+xml"/>
  <Override PartName="/ppt/slideLayouts/slideLayout807.xml" ContentType="application/vnd.openxmlformats-officedocument.presentationml.slideLayout+xml"/>
  <Override PartName="/ppt/notesSlides/notesSlide269.xml" ContentType="application/vnd.openxmlformats-officedocument.presentationml.notesSlide+xml"/>
  <Override PartName="/ppt/slides/slide150.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slideLayouts/slideLayout315.xml" ContentType="application/vnd.openxmlformats-officedocument.presentationml.slideLayout+xml"/>
  <Override PartName="/ppt/slideLayouts/slideLayout646.xml" ContentType="application/vnd.openxmlformats-officedocument.presentationml.slideLayout+xml"/>
  <Override PartName="/ppt/slideLayouts/slideLayout1026.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310.xml" ContentType="application/vnd.openxmlformats-officedocument.presentationml.notesSlide+xml"/>
  <Override PartName="/ppt/slideLayouts/slideLayout154.xml" ContentType="application/vnd.openxmlformats-officedocument.presentationml.slideLayout+xml"/>
  <Override PartName="/ppt/slideLayouts/slideLayout299.xml" ContentType="application/vnd.openxmlformats-officedocument.presentationml.slideLayout+xml"/>
  <Override PartName="/ppt/slideLayouts/slideLayout485.xml" ContentType="application/vnd.openxmlformats-officedocument.presentationml.slideLayout+xml"/>
  <Override PartName="/ppt/slideLayouts/slideLayout501.xml" ContentType="application/vnd.openxmlformats-officedocument.presentationml.slideLayout+xml"/>
  <Override PartName="/ppt/slideLayouts/slideLayout832.xml" ContentType="application/vnd.openxmlformats-officedocument.presentationml.slideLayout+xml"/>
  <Override PartName="/ppt/slideLayouts/slideLayout977.xml" ContentType="application/vnd.openxmlformats-officedocument.presentationml.slideLayout+xml"/>
  <Override PartName="/ppt/slideLayouts/slideLayout1051.xml" ContentType="application/vnd.openxmlformats-officedocument.presentationml.slideLayout+xml"/>
  <Override PartName="/ppt/notesSlides/notesSlide294.xml" ContentType="application/vnd.openxmlformats-officedocument.presentationml.notesSlide+xml"/>
  <Override PartName="/ppt/slideMasters/slideMaster38.xml" ContentType="application/vnd.openxmlformats-officedocument.presentationml.slideMaster+xml"/>
  <Override PartName="/ppt/slides/slide33.xml" ContentType="application/vnd.openxmlformats-officedocument.presentationml.slide+xml"/>
  <Override PartName="/ppt/slides/slide226.xml" ContentType="application/vnd.openxmlformats-officedocument.presentationml.slide+xml"/>
  <Override PartName="/ppt/slideLayouts/slideLayout340.xml" ContentType="application/vnd.openxmlformats-officedocument.presentationml.slideLayout+xml"/>
  <Override PartName="/ppt/theme/theme59.xml" ContentType="application/vnd.openxmlformats-officedocument.theme+xml"/>
  <Override PartName="/ppt/slideLayouts/slideLayout671.xml" ContentType="application/vnd.openxmlformats-officedocument.presentationml.slideLayout+xml"/>
  <Override PartName="/ppt/slideLayouts/slideLayout908.xml" ContentType="application/vnd.openxmlformats-officedocument.presentationml.slideLayout+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slideMasters/slideMaster63.xml" ContentType="application/vnd.openxmlformats-officedocument.presentationml.slideMaster+xml"/>
  <Override PartName="/ppt/slides/slide251.xml" ContentType="application/vnd.openxmlformats-officedocument.presentationml.slide+xml"/>
  <Override PartName="/ppt/slideLayouts/slideLayout32.xml" ContentType="application/vnd.openxmlformats-officedocument.presentationml.slideLayout+xml"/>
  <Override PartName="/ppt/slideLayouts/slideLayout416.xml" ContentType="application/vnd.openxmlformats-officedocument.presentationml.slideLayout+xml"/>
  <Override PartName="/ppt/slideLayouts/slideLayout602.xml" ContentType="application/vnd.openxmlformats-officedocument.presentationml.slideLayout+xml"/>
  <Override PartName="/ppt/slideLayouts/slideLayout747.xml" ContentType="application/vnd.openxmlformats-officedocument.presentationml.slideLayout+xml"/>
  <Override PartName="/ppt/theme/theme84.xml" ContentType="application/vnd.openxmlformats-officedocument.theme+xml"/>
  <Override PartName="/ppt/notesSlides/notesSlide24.xml" ContentType="application/vnd.openxmlformats-officedocument.presentationml.notesSlide+xml"/>
  <Override PartName="/ppt/slideLayouts/slideLayout110.xml" ContentType="application/vnd.openxmlformats-officedocument.presentationml.slideLayout+xml"/>
  <Override PartName="/ppt/slideLayouts/slideLayout255.xml" ContentType="application/vnd.openxmlformats-officedocument.presentationml.slideLayout+xml"/>
  <Override PartName="/ppt/slideLayouts/slideLayout441.xml" ContentType="application/vnd.openxmlformats-officedocument.presentationml.slideLayout+xml"/>
  <Override PartName="/ppt/slideLayouts/slideLayout586.xml" ContentType="application/vnd.openxmlformats-officedocument.presentationml.slideLayout+xml"/>
  <Override PartName="/ppt/slideLayouts/slideLayout933.xml" ContentType="application/vnd.openxmlformats-officedocument.presentationml.slideLayout+xml"/>
  <Override PartName="/ppt/notesSlides/notesSlide250.xml" ContentType="application/vnd.openxmlformats-officedocument.presentationml.notesSlide+xml"/>
  <Override PartName="/ppt/slides/slide166.xml" ContentType="application/vnd.openxmlformats-officedocument.presentationml.slide+xml"/>
  <Override PartName="/ppt/theme/theme15.xml" ContentType="application/vnd.openxmlformats-officedocument.theme+xml"/>
  <Override PartName="/ppt/slideLayouts/slideLayout280.xml" ContentType="application/vnd.openxmlformats-officedocument.presentationml.slideLayout+xml"/>
  <Override PartName="/ppt/slideLayouts/slideLayout772.xml" ContentType="application/vnd.openxmlformats-officedocument.presentationml.slideLayout+xml"/>
  <Override PartName="/ppt/theme/theme40.xml" ContentType="application/vnd.openxmlformats-officedocument.theme+xml"/>
  <Override PartName="/ppt/slideLayouts/slideLayout517.xml" ContentType="application/vnd.openxmlformats-officedocument.presentationml.slideLayout+xml"/>
  <Override PartName="/ppt/slideLayouts/slideLayout703.xml" ContentType="application/vnd.openxmlformats-officedocument.presentationml.slideLayout+xml"/>
  <Override PartName="/ppt/slideLayouts/slideLayout848.xml" ContentType="application/vnd.openxmlformats-officedocument.presentationml.slideLayout+xml"/>
  <Override PartName="/ppt/slideLayouts/slideLayout1067.xml" ContentType="application/vnd.openxmlformats-officedocument.presentationml.slideLayout+xml"/>
  <Override PartName="/ppt/notesSlides/notesSlide165.xml" ContentType="application/vnd.openxmlformats-officedocument.presentationml.notesSlide+xml"/>
  <Override PartName="/ppt/slides/slide49.xml" ContentType="application/vnd.openxmlformats-officedocument.presentationml.slide+xml"/>
  <Override PartName="/ppt/slides/slide191.xml" ContentType="application/vnd.openxmlformats-officedocument.presentationml.slide+xml"/>
  <Override PartName="/ppt/theme/theme7.xml" ContentType="application/vnd.openxmlformats-officedocument.theme+xml"/>
  <Override PartName="/ppt/slideLayouts/slideLayout211.xml" ContentType="application/vnd.openxmlformats-officedocument.presentationml.slideLayout+xml"/>
  <Override PartName="/ppt/slideLayouts/slideLayout356.xml" ContentType="application/vnd.openxmlformats-officedocument.presentationml.slideLayout+xml"/>
  <Override PartName="/ppt/slideLayouts/slideLayout542.xml" ContentType="application/vnd.openxmlformats-officedocument.presentationml.slideLayout+xml"/>
  <Override PartName="/ppt/slideLayouts/slideLayout687.xml" ContentType="application/vnd.openxmlformats-officedocument.presentationml.slideLayout+xml"/>
  <Override PartName="/ppt/slideLayouts/slideLayout873.xml" ContentType="application/vnd.openxmlformats-officedocument.presentationml.slideLayout+xml"/>
  <Override PartName="/ppt/slideMasters/slideMaster79.xml" ContentType="application/vnd.openxmlformats-officedocument.presentationml.slideMaster+xml"/>
  <Override PartName="/ppt/slides/slide122.xml" ContentType="application/vnd.openxmlformats-officedocument.presentationml.slide+xml"/>
  <Override PartName="/ppt/slides/slide267.xml" ContentType="application/vnd.openxmlformats-officedocument.presentationml.slide+xml"/>
  <Override PartName="/ppt/slideLayouts/slideLayout48.xml" ContentType="application/vnd.openxmlformats-officedocument.presentationml.slideLayout+xml"/>
  <Override PartName="/ppt/slideLayouts/slideLayout195.xml" ContentType="application/vnd.openxmlformats-officedocument.presentationml.slideLayout+xml"/>
  <Override PartName="/ppt/slideLayouts/slideLayout381.xml" ContentType="application/vnd.openxmlformats-officedocument.presentationml.slideLayout+xml"/>
  <Override PartName="/ppt/slideLayouts/slideLayout618.xml" ContentType="application/vnd.openxmlformats-officedocument.presentationml.slideLayout+xml"/>
  <Override PartName="/ppt/notesSlides/notesSlide190.xml" ContentType="application/vnd.openxmlformats-officedocument.presentationml.notesSlide+xml"/>
  <Override PartName="/ppt/slides/slide74.xml" ContentType="application/vnd.openxmlformats-officedocument.presentationml.slide+xml"/>
  <Override PartName="/ppt/slideLayouts/slideLayout126.xml" ContentType="application/vnd.openxmlformats-officedocument.presentationml.slideLayout+xml"/>
  <Override PartName="/ppt/slideLayouts/slideLayout457.xml" ContentType="application/vnd.openxmlformats-officedocument.presentationml.slideLayout+xml"/>
  <Override PartName="/ppt/slideLayouts/slideLayout804.xml" ContentType="application/vnd.openxmlformats-officedocument.presentationml.slideLayout+xml"/>
  <Override PartName="/ppt/slideLayouts/slideLayout949.xml" ContentType="application/vnd.openxmlformats-officedocument.presentationml.slideLayout+xml"/>
  <Override PartName="/ppt/slideLayouts/slideLayout1023.xml" ContentType="application/vnd.openxmlformats-officedocument.presentationml.slideLayout+xml"/>
  <Override PartName="/ppt/notesSlides/notesSlide121.xml" ContentType="application/vnd.openxmlformats-officedocument.presentationml.notesSlide+xml"/>
  <Override PartName="/ppt/notesSlides/notesSlide266.xml" ContentType="application/vnd.openxmlformats-officedocument.presentationml.notesSlide+xml"/>
  <Override PartName="/ppt/slides/slide292.xml" ContentType="application/vnd.openxmlformats-officedocument.presentationml.slide+xml"/>
  <Override PartName="/ppt/slideLayouts/slideLayout73.xml" ContentType="application/vnd.openxmlformats-officedocument.presentationml.slideLayout+xml"/>
  <Override PartName="/ppt/slideLayouts/slideLayout296.xml" ContentType="application/vnd.openxmlformats-officedocument.presentationml.slideLayout+xml"/>
  <Override PartName="/ppt/slideLayouts/slideLayout312.xml" ContentType="application/vnd.openxmlformats-officedocument.presentationml.slideLayout+xml"/>
  <Override PartName="/ppt/slideLayouts/slideLayout643.xml" ContentType="application/vnd.openxmlformats-officedocument.presentationml.slideLayout+xml"/>
  <Override PartName="/ppt/slideLayouts/slideLayout788.xml" ContentType="application/vnd.openxmlformats-officedocument.presentationml.slideLayout+xml"/>
  <Override PartName="/ppt/slideLayouts/slideLayout974.xml" ContentType="application/vnd.openxmlformats-officedocument.presentationml.slideLayout+xml"/>
  <Override PartName="/ppt/notesSlides/notesSlide65.xml" ContentType="application/vnd.openxmlformats-officedocument.presentationml.notesSlide+xml"/>
  <Override PartName="/ppt/notesSlides/notesSlide291.xml" ContentType="application/vnd.openxmlformats-officedocument.presentationml.notesSlide+xml"/>
  <Override PartName="/ppt/slideMasters/slideMaster35.xml" ContentType="application/vnd.openxmlformats-officedocument.presentationml.slideMaster+xml"/>
  <Override PartName="/ppt/slides/slide223.xml" ContentType="application/vnd.openxmlformats-officedocument.presentationml.slide+xml"/>
  <Override PartName="/ppt/slideLayouts/slideLayout151.xml" ContentType="application/vnd.openxmlformats-officedocument.presentationml.slideLayout+xml"/>
  <Override PartName="/ppt/slideLayouts/slideLayout482.xml" ContentType="application/vnd.openxmlformats-officedocument.presentationml.slideLayout+xml"/>
  <Override PartName="/ppt/theme/theme56.xml" ContentType="application/vnd.openxmlformats-officedocument.theme+xml"/>
  <Override PartName="/ppt/slideLayouts/slideLayout719.xml" ContentType="application/vnd.openxmlformats-officedocument.presentationml.slideLayout+xml"/>
  <Override PartName="/ppt/notesSlides/notesSlide90.xml" ContentType="application/vnd.openxmlformats-officedocument.presentationml.notesSlide+xml"/>
  <Override PartName="/ppt/slides/slide30.xml" ContentType="application/vnd.openxmlformats-officedocument.presentationml.slide+xml"/>
  <Override PartName="/ppt/slideLayouts/slideLayout227.xml" ContentType="application/vnd.openxmlformats-officedocument.presentationml.slideLayout+xml"/>
  <Override PartName="/ppt/slideLayouts/slideLayout413.xml" ContentType="application/vnd.openxmlformats-officedocument.presentationml.slideLayout+xml"/>
  <Override PartName="/ppt/slideLayouts/slideLayout558.xml" ContentType="application/vnd.openxmlformats-officedocument.presentationml.slideLayout+xml"/>
  <Override PartName="/ppt/slideLayouts/slideLayout889.xml" ContentType="application/vnd.openxmlformats-officedocument.presentationml.slideLayout+xml"/>
  <Override PartName="/ppt/slideLayouts/slideLayout905.xml" ContentType="application/vnd.openxmlformats-officedocument.presentationml.slideLayout+xml"/>
  <Override PartName="/ppt/notesSlides/notesSlide222.xml" ContentType="application/vnd.openxmlformats-officedocument.presentationml.notesSlide+xml"/>
  <Override PartName="/ppt/slideMasters/slideMaster60.xml" ContentType="application/vnd.openxmlformats-officedocument.presentationml.slideMaster+xml"/>
  <Override PartName="/ppt/slides/slide138.xml" ContentType="application/vnd.openxmlformats-officedocument.presentationml.slide+xml"/>
  <Override PartName="/ppt/slideLayouts/slideLayout252.xml" ContentType="application/vnd.openxmlformats-officedocument.presentationml.slideLayout+xml"/>
  <Override PartName="/ppt/slideLayouts/slideLayout397.xml" ContentType="application/vnd.openxmlformats-officedocument.presentationml.slideLayout+xml"/>
  <Override PartName="/ppt/slideLayouts/slideLayout744.xml" ContentType="application/vnd.openxmlformats-officedocument.presentationml.slideLayout+xml"/>
  <Override PartName="/ppt/theme/theme81.xml" ContentType="application/vnd.openxmlformats-officedocument.theme+xml"/>
  <Override PartName="/ppt/slideLayouts/slideLayout930.xml" ContentType="application/vnd.openxmlformats-officedocument.presentationml.slideLayout+xml"/>
  <Override PartName="/ppt/notesSlides/notesSlide21.xml" ContentType="application/vnd.openxmlformats-officedocument.presentationml.notesSlide+xml"/>
  <Override PartName="/ppt/slideLayouts/slideLayout89.xml" ContentType="application/vnd.openxmlformats-officedocument.presentationml.slideLayout+xml"/>
  <Override PartName="/ppt/theme/theme12.xml" ContentType="application/vnd.openxmlformats-officedocument.theme+xml"/>
  <Override PartName="/ppt/slideLayouts/slideLayout583.xml" ContentType="application/vnd.openxmlformats-officedocument.presentationml.slideLayout+xml"/>
  <Override PartName="/ppt/slideLayouts/slideLayout1039.xml" ContentType="application/vnd.openxmlformats-officedocument.presentationml.slideLayout+xml"/>
  <Override PartName="/ppt/notesSlides/notesSlide137.xml" ContentType="application/vnd.openxmlformats-officedocument.presentationml.notesSlide+xml"/>
  <Override PartName="/ppt/slides/slide163.xml" ContentType="application/vnd.openxmlformats-officedocument.presentationml.slide+xml"/>
  <Override PartName="/ppt/slideLayouts/slideLayout328.xml" ContentType="application/vnd.openxmlformats-officedocument.presentationml.slideLayout+xml"/>
  <Override PartName="/ppt/slideLayouts/slideLayout514.xml" ContentType="application/vnd.openxmlformats-officedocument.presentationml.slideLayout+xml"/>
  <Override PartName="/ppt/slideLayouts/slideLayout659.xml" ContentType="application/vnd.openxmlformats-officedocument.presentationml.slideLayout+xml"/>
  <Override PartName="/ppt/slideLayouts/slideLayout845.xml" ContentType="application/vnd.openxmlformats-officedocument.presentationml.slideLayout+xml"/>
  <Override PartName="/ppt/slideLayouts/slideLayout1064.xml" ContentType="application/vnd.openxmlformats-officedocument.presentationml.slideLayout+xml"/>
  <Override PartName="/ppt/slides/slide239.xml" ContentType="application/vnd.openxmlformats-officedocument.presentationml.slide+xml"/>
  <Override PartName="/ppt/theme/theme4.xml" ContentType="application/vnd.openxmlformats-officedocument.theme+xml"/>
  <Override PartName="/ppt/slideLayouts/slideLayout167.xml" ContentType="application/vnd.openxmlformats-officedocument.presentationml.slideLayout+xml"/>
  <Override PartName="/ppt/slideLayouts/slideLayout353.xml" ContentType="application/vnd.openxmlformats-officedocument.presentationml.slideLayout+xml"/>
  <Override PartName="/ppt/slideLayouts/slideLayout498.xml" ContentType="application/vnd.openxmlformats-officedocument.presentationml.slideLayout+xml"/>
  <Override PartName="/ppt/slideLayouts/slideLayout684.xml" ContentType="application/vnd.openxmlformats-officedocument.presentationml.slideLayout+xml"/>
  <Override PartName="/ppt/slideLayouts/slideLayout700.xml" ContentType="application/vnd.openxmlformats-officedocument.presentationml.slideLayout+xml"/>
  <Override PartName="/ppt/notesSlides/notesSlide162.xml" ContentType="application/vnd.openxmlformats-officedocument.presentationml.notesSlide+xml"/>
  <Override PartName="/ppt/slideMasters/slideMaster76.xml" ContentType="application/vnd.openxmlformats-officedocument.presentationml.slideMaster+xml"/>
  <Override PartName="/ppt/slides/slide46.xml" ContentType="application/vnd.openxmlformats-officedocument.presentationml.slide+xml"/>
  <Override PartName="/ppt/slides/slide264.xml" ContentType="application/vnd.openxmlformats-officedocument.presentationml.slide+xml"/>
  <Override PartName="/ppt/slideLayouts/slideLayout45.xml" ContentType="application/vnd.openxmlformats-officedocument.presentationml.slideLayout+xml"/>
  <Override PartName="/ppt/slideLayouts/slideLayout192.xml" ContentType="application/vnd.openxmlformats-officedocument.presentationml.slideLayout+xml"/>
  <Override PartName="/ppt/slideLayouts/slideLayout429.xml" ContentType="application/vnd.openxmlformats-officedocument.presentationml.slideLayout+xml"/>
  <Override PartName="/ppt/slideLayouts/slideLayout870.xml" ContentType="application/vnd.openxmlformats-officedocument.presentationml.slideLayout+xml"/>
  <Override PartName="/ppt/notesSlides/notesSlide238.xml" ContentType="application/vnd.openxmlformats-officedocument.presentationml.notesSlide+xml"/>
  <Override PartName="/ppt/slides/slide71.xml" ContentType="application/vnd.openxmlformats-officedocument.presentationml.slide+xml"/>
  <Override PartName="/ppt/slideLayouts/slideLayout268.xml" ContentType="application/vnd.openxmlformats-officedocument.presentationml.slideLayout+xml"/>
  <Override PartName="/ppt/slideLayouts/slideLayout599.xml" ContentType="application/vnd.openxmlformats-officedocument.presentationml.slideLayout+xml"/>
  <Override PartName="/ppt/slideLayouts/slideLayout615.xml" ContentType="application/vnd.openxmlformats-officedocument.presentationml.slideLayout+xml"/>
  <Override PartName="/ppt/slideLayouts/slideLayout801.xml" ContentType="application/vnd.openxmlformats-officedocument.presentationml.slideLayout+xml"/>
  <Override PartName="/ppt/slideLayouts/slideLayout946.xml" ContentType="application/vnd.openxmlformats-officedocument.presentationml.slideLayout+xml"/>
  <Override PartName="/ppt/theme/theme97.xml" ContentType="application/vnd.openxmlformats-officedocument.theme+xml"/>
  <Override PartName="/ppt/notesSlides/notesSlide37.xml" ContentType="application/vnd.openxmlformats-officedocument.presentationml.notesSlide+xml"/>
  <Override PartName="/ppt/notesSlides/notesSlide263.xml" ContentType="application/vnd.openxmlformats-officedocument.presentationml.notesSlide+xml"/>
  <Override PartName="/ppt/slideLayouts/slideLayout70.xml" ContentType="application/vnd.openxmlformats-officedocument.presentationml.slideLayout+xml"/>
  <Override PartName="/ppt/slideLayouts/slideLayout123.xml" ContentType="application/vnd.openxmlformats-officedocument.presentationml.slideLayout+xml"/>
  <Override PartName="/ppt/theme/theme28.xml" ContentType="application/vnd.openxmlformats-officedocument.theme+xml"/>
  <Override PartName="/ppt/slideLayouts/slideLayout454.xml" ContentType="application/vnd.openxmlformats-officedocument.presentationml.slideLayout+xml"/>
  <Override PartName="/ppt/slideLayouts/slideLayout640.xml" ContentType="application/vnd.openxmlformats-officedocument.presentationml.slideLayout+xml"/>
  <Override PartName="/ppt/slideLayouts/slideLayout785.xml" ContentType="application/vnd.openxmlformats-officedocument.presentationml.slideLayout+xml"/>
  <Override PartName="/ppt/slideLayouts/slideLayout1020.xml" ContentType="application/vnd.openxmlformats-officedocument.presentationml.slideLayout+xml"/>
  <Override PartName="/ppt/notesSlides/notesSlide62.xml" ContentType="application/vnd.openxmlformats-officedocument.presentationml.notesSlide+xml"/>
  <Override PartName="/ppt/slideMasters/slideMaster32.xml" ContentType="application/vnd.openxmlformats-officedocument.presentationml.slideMaster+xml"/>
  <Override PartName="/ppt/slides/slide179.xml" ContentType="application/vnd.openxmlformats-officedocument.presentationml.slide+xml"/>
  <Override PartName="/ppt/slideLayouts/slideLayout293.xml" ContentType="application/vnd.openxmlformats-officedocument.presentationml.slideLayout+xml"/>
  <Override PartName="/ppt/slideLayouts/slideLayout716.xml" ContentType="application/vnd.openxmlformats-officedocument.presentationml.slideLayout+xml"/>
  <Override PartName="/ppt/slideLayouts/slideLayout971.xml" ContentType="application/vnd.openxmlformats-officedocument.presentationml.slideLayout+xml"/>
  <Override PartName="/ppt/notesSlides/notesSlide178.xml" ContentType="application/vnd.openxmlformats-officedocument.presentationml.notesSlide+xml"/>
  <Override PartName="/ppt/slides/slide220.xml" ContentType="application/vnd.openxmlformats-officedocument.presentationml.slide+xml"/>
  <Override PartName="/ppt/slideLayouts/slideLayout224.xml" ContentType="application/vnd.openxmlformats-officedocument.presentationml.slideLayout+xml"/>
  <Override PartName="/ppt/slideLayouts/slideLayout369.xml" ContentType="application/vnd.openxmlformats-officedocument.presentationml.slideLayout+xml"/>
  <Override PartName="/ppt/slideLayouts/slideLayout555.xml" ContentType="application/vnd.openxmlformats-officedocument.presentationml.slideLayout+xml"/>
  <Override PartName="/ppt/theme/theme53.xml" ContentType="application/vnd.openxmlformats-officedocument.theme+xml"/>
  <Override PartName="/ppt/slideLayouts/slideLayout902.xml" ContentType="application/vnd.openxmlformats-officedocument.presentationml.slideLayout+xml"/>
  <Override PartName="/ppt/slideMasters/slideMaster7.xml" ContentType="application/vnd.openxmlformats-officedocument.presentationml.slideMaster+xml"/>
  <Override PartName="/ppt/slideLayouts/slideLayout394.xml" ContentType="application/vnd.openxmlformats-officedocument.presentationml.slideLayout+xml"/>
  <Override PartName="/ppt/slideLayouts/slideLayout410.xml" ContentType="application/vnd.openxmlformats-officedocument.presentationml.slideLayout+xml"/>
  <Override PartName="/ppt/slideLayouts/slideLayout741.xml" ContentType="application/vnd.openxmlformats-officedocument.presentationml.slideLayout+xml"/>
  <Override PartName="/ppt/slideLayouts/slideLayout886.xml" ContentType="application/vnd.openxmlformats-officedocument.presentationml.slideLayout+xml"/>
  <Override PartName="/ppt/notesSlides/notesSlide109.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Layouts/slideLayout139.xml" ContentType="application/vnd.openxmlformats-officedocument.presentationml.slideLayout+xml"/>
  <Override PartName="/ppt/slideLayouts/slideLayout580.xml" ContentType="application/vnd.openxmlformats-officedocument.presentationml.slideLayout+xml"/>
  <Override PartName="/ppt/slideLayouts/slideLayout817.xml" ContentType="application/vnd.openxmlformats-officedocument.presentationml.slideLayout+xml"/>
  <Override PartName="/ppt/slideLayouts/slideLayout1036.xml" ContentType="application/vnd.openxmlformats-officedocument.presentationml.slideLayout+xml"/>
  <Override PartName="/ppt/notesSlides/notesSlide279.xml" ContentType="application/vnd.openxmlformats-officedocument.presentationml.notesSlide+xml"/>
  <Override PartName="/ppt/slides/slide160.xml" ContentType="application/vnd.openxmlformats-officedocument.presentationml.slide+xml"/>
  <Override PartName="/ppt/slideLayouts/slideLayout86.xml" ContentType="application/vnd.openxmlformats-officedocument.presentationml.slideLayout+xml"/>
  <Override PartName="/ppt/slideLayouts/slideLayout325.xml" ContentType="application/vnd.openxmlformats-officedocument.presentationml.slideLayout+xml"/>
  <Override PartName="/ppt/slideLayouts/slideLayout656.xml" ContentType="application/vnd.openxmlformats-officedocument.presentationml.slideLayout+xml"/>
  <Override PartName="/ppt/slideLayouts/slideLayout987.xml" ContentType="application/vnd.openxmlformats-officedocument.presentationml.slideLayout+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slideMasters/slideMaster48.xml" ContentType="application/vnd.openxmlformats-officedocument.presentationml.slideMaster+xml"/>
  <Override PartName="/ppt/slides/slide18.xml" ContentType="application/vnd.openxmlformats-officedocument.presentationml.slide+xml"/>
  <Override PartName="/ppt/slides/slide236.xml" ContentType="application/vnd.openxmlformats-officedocument.presentationml.slide+xml"/>
  <Override PartName="/ppt/slideLayouts/slideLayout17.xml" ContentType="application/vnd.openxmlformats-officedocument.presentationml.slideLayout+xml"/>
  <Override PartName="/ppt/slideLayouts/slideLayout164.xml" ContentType="application/vnd.openxmlformats-officedocument.presentationml.slideLayout+xml"/>
  <Override PartName="/ppt/slideLayouts/slideLayout350.xml" ContentType="application/vnd.openxmlformats-officedocument.presentationml.slideLayout+xml"/>
  <Override PartName="/ppt/slideLayouts/slideLayout495.xml" ContentType="application/vnd.openxmlformats-officedocument.presentationml.slideLayout+xml"/>
  <Override PartName="/ppt/slideLayouts/slideLayout511.xml" ContentType="application/vnd.openxmlformats-officedocument.presentationml.slideLayout+xml"/>
  <Override PartName="/ppt/theme/theme69.xml" ContentType="application/vnd.openxmlformats-officedocument.theme+xml"/>
  <Override PartName="/ppt/slideLayouts/slideLayout842.xml" ContentType="application/vnd.openxmlformats-officedocument.presentationml.slideLayout+xml"/>
  <Override PartName="/ppt/slideLayouts/slideLayout1061.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681.xml" ContentType="application/vnd.openxmlformats-officedocument.presentationml.slideLayout+xml"/>
  <Override PartName="/ppt/slideLayouts/slideLayout918.xml" ContentType="application/vnd.openxmlformats-officedocument.presentationml.slideLayout+xml"/>
  <Override PartName="/ppt/notesSlides/notesSlide235.xml" ContentType="application/vnd.openxmlformats-officedocument.presentationml.notesSlide+xml"/>
  <Override PartName="/ppt/slideMasters/slideMaster73.xml" ContentType="application/vnd.openxmlformats-officedocument.presentationml.slideMaster+xml"/>
  <Override PartName="/ppt/slides/slide261.xml" ContentType="application/vnd.openxmlformats-officedocument.presentationml.slide+xml"/>
  <Override PartName="/ppt/slideLayouts/slideLayout42.xml" ContentType="application/vnd.openxmlformats-officedocument.presentationml.slideLayout+xml"/>
  <Override PartName="/ppt/slideLayouts/slideLayout426.xml" ContentType="application/vnd.openxmlformats-officedocument.presentationml.slideLayout+xml"/>
  <Override PartName="/ppt/slideLayouts/slideLayout612.xml" ContentType="application/vnd.openxmlformats-officedocument.presentationml.slideLayout+xml"/>
  <Override PartName="/ppt/slideLayouts/slideLayout757.xml" ContentType="application/vnd.openxmlformats-officedocument.presentationml.slideLayout+xml"/>
  <Override PartName="/ppt/slideLayouts/slideLayout943.xml" ContentType="application/vnd.openxmlformats-officedocument.presentationml.slideLayout+xml"/>
  <Override PartName="/ppt/theme/theme94.xml" ContentType="application/vnd.openxmlformats-officedocument.theme+xml"/>
  <Override PartName="/ppt/notesSlides/notesSlide34.xml" ContentType="application/vnd.openxmlformats-officedocument.presentationml.notesSlide+xml"/>
  <Override PartName="/ppt/slideLayouts/slideLayout120.xml" ContentType="application/vnd.openxmlformats-officedocument.presentationml.slideLayout+xml"/>
  <Override PartName="/ppt/slideLayouts/slideLayout265.xml" ContentType="application/vnd.openxmlformats-officedocument.presentationml.slideLayout+xml"/>
  <Override PartName="/ppt/slideLayouts/slideLayout451.xml" ContentType="application/vnd.openxmlformats-officedocument.presentationml.slideLayout+xml"/>
  <Override PartName="/ppt/slideLayouts/slideLayout596.xml" ContentType="application/vnd.openxmlformats-officedocument.presentationml.slideLayout+xml"/>
  <Override PartName="/ppt/slideLayouts/slideLayout782.xml" ContentType="application/vnd.openxmlformats-officedocument.presentationml.slideLayout+xml"/>
  <Override PartName="/ppt/notesSlides/notesSlide260.xml" ContentType="application/vnd.openxmlformats-officedocument.presentationml.notesSlide+xml"/>
  <Override PartName="/ppt/slides/slide176.xml" ContentType="application/vnd.openxmlformats-officedocument.presentationml.slide+xml"/>
  <Override PartName="/ppt/theme/theme25.xml" ContentType="application/vnd.openxmlformats-officedocument.theme+xml"/>
  <Override PartName="/ppt/slideLayouts/slideLayout290.xml" ContentType="application/vnd.openxmlformats-officedocument.presentationml.slideLayout+xml"/>
  <Override PartName="/ppt/slideLayouts/slideLayout527.xml" ContentType="application/vnd.openxmlformats-officedocument.presentationml.slideLayout+xml"/>
  <Override PartName="/ppt/slideLayouts/slideLayout366.xml" ContentType="application/vnd.openxmlformats-officedocument.presentationml.slideLayout+xml"/>
  <Override PartName="/ppt/theme/theme50.xml" ContentType="application/vnd.openxmlformats-officedocument.theme+xml"/>
  <Override PartName="/ppt/slideLayouts/slideLayout713.xml" ContentType="application/vnd.openxmlformats-officedocument.presentationml.slideLayout+xml"/>
  <Override PartName="/ppt/slideLayouts/slideLayout858.xml" ContentType="application/vnd.openxmlformats-officedocument.presentationml.slideLayout+xml"/>
  <Override PartName="/ppt/notesSlides/notesSlide175.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Layouts/slideLayout221.xml" ContentType="application/vnd.openxmlformats-officedocument.presentationml.slideLayout+xml"/>
  <Override PartName="/ppt/slideLayouts/slideLayout552.xml" ContentType="application/vnd.openxmlformats-officedocument.presentationml.slideLayout+xml"/>
  <Override PartName="/ppt/slideLayouts/slideLayout697.xml" ContentType="application/vnd.openxmlformats-officedocument.presentationml.slideLayout+xml"/>
  <Override PartName="/ppt/slideLayouts/slideLayout883.xml" ContentType="application/vnd.openxmlformats-officedocument.presentationml.slideLayout+xml"/>
  <Override PartName="/ppt/slideLayouts/slideLayout1008.xml" ContentType="application/vnd.openxmlformats-officedocument.presentationml.slideLayout+xml"/>
  <Override PartName="/ppt/notesSlides/notesSlide106.xml" ContentType="application/vnd.openxmlformats-officedocument.presentationml.notesSlide+xml"/>
  <Override PartName="/ppt/slideMasters/slideMaster89.xml" ContentType="application/vnd.openxmlformats-officedocument.presentationml.slideMaster+xml"/>
  <Override PartName="/ppt/slides/slide132.xml" ContentType="application/vnd.openxmlformats-officedocument.presentationml.slide+xml"/>
  <Override PartName="/ppt/slides/slide277.xml" ContentType="application/vnd.openxmlformats-officedocument.presentationml.slide+xml"/>
  <Override PartName="/ppt/slideLayouts/slideLayout58.xml" ContentType="application/vnd.openxmlformats-officedocument.presentationml.slideLayout+xml"/>
  <Override PartName="/ppt/slideLayouts/slideLayout391.xml" ContentType="application/vnd.openxmlformats-officedocument.presentationml.slideLayout+xml"/>
  <Override PartName="/ppt/slideLayouts/slideLayout628.xml" ContentType="application/vnd.openxmlformats-officedocument.presentationml.slideLayout+xml"/>
  <Override PartName="/ppt/slideLayouts/slideLayout959.xml" ContentType="application/vnd.openxmlformats-officedocument.presentationml.slideLayout+xml"/>
  <Override PartName="/ppt/slides/slide84.xml" ContentType="application/vnd.openxmlformats-officedocument.presentationml.slide+xml"/>
  <Override PartName="/ppt/slides/slide208.xml" ContentType="application/vnd.openxmlformats-officedocument.presentationml.slide+xml"/>
  <Override PartName="/ppt/slideLayouts/slideLayout83.xml" ContentType="application/vnd.openxmlformats-officedocument.presentationml.slideLayout+xml"/>
  <Override PartName="/ppt/slideLayouts/slideLayout136.xml" ContentType="application/vnd.openxmlformats-officedocument.presentationml.slideLayout+xml"/>
  <Override PartName="/ppt/slideLayouts/slideLayout322.xml" ContentType="application/vnd.openxmlformats-officedocument.presentationml.slideLayout+xml"/>
  <Override PartName="/ppt/slideLayouts/slideLayout467.xml" ContentType="application/vnd.openxmlformats-officedocument.presentationml.slideLayout+xml"/>
  <Override PartName="/ppt/slideLayouts/slideLayout798.xml" ContentType="application/vnd.openxmlformats-officedocument.presentationml.slideLayout+xml"/>
  <Override PartName="/ppt/slideLayouts/slideLayout814.xml" ContentType="application/vnd.openxmlformats-officedocument.presentationml.slideLayout+xml"/>
  <Override PartName="/ppt/slideLayouts/slideLayout1033.xml" ContentType="application/vnd.openxmlformats-officedocument.presentationml.slideLayout+xml"/>
  <Override PartName="/ppt/notesSlides/notesSlide131.xml" ContentType="application/vnd.openxmlformats-officedocument.presentationml.notesSlide+xml"/>
  <Override PartName="/ppt/notesSlides/notesSlide276.xml" ContentType="application/vnd.openxmlformats-officedocument.presentationml.notesSlide+xml"/>
  <Override PartName="/ppt/slides/slide15.xml" ContentType="application/vnd.openxmlformats-officedocument.presentationml.slide+xml"/>
  <Override PartName="/ppt/slideLayouts/slideLayout161.xml" ContentType="application/vnd.openxmlformats-officedocument.presentationml.slideLayout+xml"/>
  <Override PartName="/ppt/slideLayouts/slideLayout653.xml" ContentType="application/vnd.openxmlformats-officedocument.presentationml.slideLayout+xml"/>
  <Override PartName="/ppt/slideLayouts/slideLayout984.xml" ContentType="application/vnd.openxmlformats-officedocument.presentationml.slideLayout+xml"/>
  <Override PartName="/ppt/notesSlides/notesSlide75.xml" ContentType="application/vnd.openxmlformats-officedocument.presentationml.notesSlide+xml"/>
  <Override PartName="/ppt/notesSlides/notesSlide207.xml" ContentType="application/vnd.openxmlformats-officedocument.presentationml.notesSlide+xml"/>
  <Override PartName="/ppt/slideMasters/slideMaster45.xml" ContentType="application/vnd.openxmlformats-officedocument.presentationml.slideMaster+xml"/>
  <Override PartName="/ppt/slides/slide233.xml" ContentType="application/vnd.openxmlformats-officedocument.presentationml.slide+xml"/>
  <Override PartName="/ppt/slideLayouts/slideLayout14.xml" ContentType="application/vnd.openxmlformats-officedocument.presentationml.slideLayout+xml"/>
  <Override PartName="/ppt/slideLayouts/slideLayout492.xml" ContentType="application/vnd.openxmlformats-officedocument.presentationml.slideLayout+xml"/>
  <Override PartName="/ppt/theme/theme66.xml" ContentType="application/vnd.openxmlformats-officedocument.theme+xml"/>
  <Override PartName="/ppt/slideLayouts/slideLayout729.xml" ContentType="application/vnd.openxmlformats-officedocument.presentationml.slideLayout+xml"/>
  <Override PartName="/ppt/slideLayouts/slideLayout915.xml" ContentType="application/vnd.openxmlformats-officedocument.presentationml.slideLayout+xml"/>
  <Override PartName="/ppt/slideMasters/slideMaster70.xml" ContentType="application/vnd.openxmlformats-officedocument.presentationml.slideMaster+xml"/>
  <Override PartName="/ppt/slides/slide40.xml" ContentType="application/vnd.openxmlformats-officedocument.presentationml.slide+xml"/>
  <Override PartName="/ppt/slides/slide309.xml" ContentType="application/vnd.openxmlformats-officedocument.presentationml.slide+xml"/>
  <Override PartName="/ppt/slideLayouts/slideLayout237.xml" ContentType="application/vnd.openxmlformats-officedocument.presentationml.slideLayout+xml"/>
  <Override PartName="/ppt/slideLayouts/slideLayout423.xml" ContentType="application/vnd.openxmlformats-officedocument.presentationml.slideLayout+xml"/>
  <Override PartName="/ppt/slideLayouts/slideLayout568.xml" ContentType="application/vnd.openxmlformats-officedocument.presentationml.slideLayout+xml"/>
  <Override PartName="/ppt/slideLayouts/slideLayout754.xml" ContentType="application/vnd.openxmlformats-officedocument.presentationml.slideLayout+xml"/>
  <Override PartName="/ppt/slideLayouts/slideLayout899.xml" ContentType="application/vnd.openxmlformats-officedocument.presentationml.slideLayout+xml"/>
  <Override PartName="/ppt/theme/theme91.xml" ContentType="application/vnd.openxmlformats-officedocument.theme+xml"/>
  <Override PartName="/ppt/notesSlides/notesSlide232.xml" ContentType="application/vnd.openxmlformats-officedocument.presentationml.notesSlide+xml"/>
  <Override PartName="/ppt/slides/slide148.xml" ContentType="application/vnd.openxmlformats-officedocument.presentationml.slide+xml"/>
  <Override PartName="/ppt/slideLayouts/slideLayout262.xml" ContentType="application/vnd.openxmlformats-officedocument.presentationml.slideLayout+xml"/>
  <Override PartName="/ppt/slideLayouts/slideLayout593.xml" ContentType="application/vnd.openxmlformats-officedocument.presentationml.slideLayout+xml"/>
  <Override PartName="/ppt/slideLayouts/slideLayout940.xml" ContentType="application/vnd.openxmlformats-officedocument.presentationml.slideLayout+xml"/>
  <Override PartName="/ppt/notesSlides/notesSlide31.xml" ContentType="application/vnd.openxmlformats-officedocument.presentationml.notesSlide+xml"/>
  <Override PartName="/ppt/notesSlides/notesSlide308.xml" ContentType="application/vnd.openxmlformats-officedocument.presentationml.notesSlide+xml"/>
  <Override PartName="/ppt/slides/slide173.xml" ContentType="application/vnd.openxmlformats-officedocument.presentationml.slide+xml"/>
  <Override PartName="/ppt/slideLayouts/slideLayout99.xml" ContentType="application/vnd.openxmlformats-officedocument.presentationml.slideLayout+xml"/>
  <Override PartName="/ppt/theme/theme22.xml" ContentType="application/vnd.openxmlformats-officedocument.theme+xml"/>
  <Override PartName="/ppt/slideLayouts/slideLayout338.xml" ContentType="application/vnd.openxmlformats-officedocument.presentationml.slideLayout+xml"/>
  <Override PartName="/ppt/slideLayouts/slideLayout669.xml" ContentType="application/vnd.openxmlformats-officedocument.presentationml.slideLayout+xml"/>
  <Override PartName="/ppt/slideLayouts/slideLayout1049.xml" ContentType="application/vnd.openxmlformats-officedocument.presentationml.slideLayout+xml"/>
  <Override PartName="/ppt/notesSlides/notesSlide147.xml" ContentType="application/vnd.openxmlformats-officedocument.presentationml.notesSlide+xml"/>
  <Override PartName="/ppt/slideLayouts/slideLayout177.xml" ContentType="application/vnd.openxmlformats-officedocument.presentationml.slideLayout+xml"/>
  <Override PartName="/ppt/slideLayouts/slideLayout524.xml" ContentType="application/vnd.openxmlformats-officedocument.presentationml.slideLayout+xml"/>
  <Override PartName="/ppt/slideLayouts/slideLayout710.xml" ContentType="application/vnd.openxmlformats-officedocument.presentationml.slideLayout+xml"/>
  <Override PartName="/ppt/slideLayouts/slideLayout855.xml" ContentType="application/vnd.openxmlformats-officedocument.presentationml.slideLayout+xml"/>
  <Override PartName="/ppt/notesSlides/notesSlide172.xml" ContentType="application/vnd.openxmlformats-officedocument.presentationml.notesSlide+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slideLayouts/slideLayout363.xml" ContentType="application/vnd.openxmlformats-officedocument.presentationml.slideLayout+xml"/>
  <Override PartName="/ppt/slideLayouts/slideLayout694.xml" ContentType="application/vnd.openxmlformats-officedocument.presentationml.slideLayout+xml"/>
  <Override PartName="/ppt/notesSlides/notesSlide248.xml" ContentType="application/vnd.openxmlformats-officedocument.presentationml.notesSlide+xml"/>
  <Override PartName="/ppt/slideMasters/slideMaster1.xml" ContentType="application/vnd.openxmlformats-officedocument.presentationml.slideMaster+xml"/>
  <Override PartName="/ppt/slideMasters/slideMaster86.xml" ContentType="application/vnd.openxmlformats-officedocument.presentationml.slideMaster+xml"/>
  <Override PartName="/ppt/slides/slide274.xml" ContentType="application/vnd.openxmlformats-officedocument.presentationml.slid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439.xml" ContentType="application/vnd.openxmlformats-officedocument.presentationml.slideLayout+xml"/>
  <Override PartName="/ppt/slideLayouts/slideLayout625.xml" ContentType="application/vnd.openxmlformats-officedocument.presentationml.slideLayout+xml"/>
  <Override PartName="/ppt/slideLayouts/slideLayout880.xml" ContentType="application/vnd.openxmlformats-officedocument.presentationml.slideLayout+xml"/>
  <Override PartName="/ppt/slideLayouts/slideLayout1005.xml" ContentType="application/vnd.openxmlformats-officedocument.presentationml.slideLayout+xml"/>
  <Override PartName="/ppt/notesSlides/notesSlide47.xml" ContentType="application/vnd.openxmlformats-officedocument.presentationml.notesSlide+xml"/>
  <Override PartName="/ppt/notesSlides/notesSlide103.xml" ContentType="application/vnd.openxmlformats-officedocument.presentationml.notesSlide+xml"/>
  <Override PartName="/ppt/slides/slide81.xml" ContentType="application/vnd.openxmlformats-officedocument.presentationml.slide+xml"/>
  <Override PartName="/ppt/slideLayouts/slideLayout133.xml" ContentType="application/vnd.openxmlformats-officedocument.presentationml.slideLayout+xml"/>
  <Override PartName="/ppt/slideLayouts/slideLayout278.xml" ContentType="application/vnd.openxmlformats-officedocument.presentationml.slideLayout+xml"/>
  <Override PartName="/ppt/slideLayouts/slideLayout464.xml" ContentType="application/vnd.openxmlformats-officedocument.presentationml.slideLayout+xml"/>
  <Override PartName="/ppt/slideLayouts/slideLayout811.xml" ContentType="application/vnd.openxmlformats-officedocument.presentationml.slideLayout+xml"/>
  <Override PartName="/ppt/slideLayouts/slideLayout956.xml" ContentType="application/vnd.openxmlformats-officedocument.presentationml.slideLayout+xml"/>
  <Override PartName="/ppt/slideLayouts/slideLayout1030.xml" ContentType="application/vnd.openxmlformats-officedocument.presentationml.slideLayout+xml"/>
  <Override PartName="/ppt/notesSlides/notesSlide273.xml" ContentType="application/vnd.openxmlformats-officedocument.presentationml.notesSlide+xml"/>
  <Default Extension="rels" ContentType="application/vnd.openxmlformats-package.relationships+xml"/>
  <Override PartName="/ppt/slideMasters/slideMaster17.xml" ContentType="application/vnd.openxmlformats-officedocument.presentationml.slideMaster+xml"/>
  <Override PartName="/ppt/slides/slide189.xml" ContentType="application/vnd.openxmlformats-officedocument.presentationml.slide+xml"/>
  <Override PartName="/ppt/slides/slide205.xml" ContentType="application/vnd.openxmlformats-officedocument.presentationml.slide+xml"/>
  <Override PartName="/ppt/slideLayouts/slideLayout80.xml" ContentType="application/vnd.openxmlformats-officedocument.presentationml.slideLayout+xml"/>
  <Override PartName="/ppt/slideLayouts/slideLayout209.xml" ContentType="application/vnd.openxmlformats-officedocument.presentationml.slideLayout+xml"/>
  <Override PartName="/ppt/theme/theme38.xml" ContentType="application/vnd.openxmlformats-officedocument.theme+xml"/>
  <Override PartName="/ppt/slideLayouts/slideLayout650.xml" ContentType="application/vnd.openxmlformats-officedocument.presentationml.slideLayout+xml"/>
  <Override PartName="/ppt/slideLayouts/slideLayout795.xml" ContentType="application/vnd.openxmlformats-officedocument.presentationml.slideLayout+xml"/>
  <Override PartName="/ppt/slideLayouts/slideLayout981.xml" ContentType="application/vnd.openxmlformats-officedocument.presentationml.slideLayout+xml"/>
  <Override PartName="/ppt/notesSlides/notesSlide72.xml" ContentType="application/vnd.openxmlformats-officedocument.presentationml.notesSlide+xml"/>
  <Override PartName="/ppt/slideMasters/slideMaster42.xml" ContentType="application/vnd.openxmlformats-officedocument.presentationml.slideMaster+xml"/>
  <Override PartName="/ppt/slides/slide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theme/theme63.xml" ContentType="application/vnd.openxmlformats-officedocument.theme+xml"/>
  <Override PartName="/ppt/slideLayouts/slideLayout726.xml" ContentType="application/vnd.openxmlformats-officedocument.presentationml.slideLayout+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slides/slide306.xml" ContentType="application/vnd.openxmlformats-officedocument.presentationml.slide+xml"/>
  <Override PartName="/ppt/slideLayouts/slideLayout234.xml" ContentType="application/vnd.openxmlformats-officedocument.presentationml.slideLayout+xml"/>
  <Override PartName="/ppt/slideLayouts/slideLayout379.xml" ContentType="application/vnd.openxmlformats-officedocument.presentationml.slideLayout+xml"/>
  <Override PartName="/ppt/slideLayouts/slideLayout565.xml" ContentType="application/vnd.openxmlformats-officedocument.presentationml.slideLayout+xml"/>
  <Override PartName="/ppt/slideLayouts/slideLayout896.xml" ContentType="application/vnd.openxmlformats-officedocument.presentationml.slideLayout+xml"/>
  <Override PartName="/ppt/slideLayouts/slideLayout912.xml" ContentType="application/vnd.openxmlformats-officedocument.presentationml.slideLayout+xml"/>
  <Override PartName="/ppt/slides/slide145.xml" ContentType="application/vnd.openxmlformats-officedocument.presentationml.slide+xml"/>
  <Override PartName="/ppt/slideLayouts/slideLayout420.xml" ContentType="application/vnd.openxmlformats-officedocument.presentationml.slideLayout+xml"/>
  <Override PartName="/ppt/slideLayouts/slideLayout751.xml" ContentType="application/vnd.openxmlformats-officedocument.presentationml.slideLayout+xml"/>
  <Override PartName="/ppt/notesSlides/notesSlide119.xml" ContentType="application/vnd.openxmlformats-officedocument.presentationml.notesSlide+xml"/>
  <Override PartName="/ppt/notesSlides/notesSlide305.xml" ContentType="application/vnd.openxmlformats-officedocument.presentationml.notesSlide+xml"/>
  <Override PartName="/ppt/slides/slide97.xml" ContentType="application/vnd.openxmlformats-officedocument.presentationml.slide+xml"/>
  <Override PartName="/ppt/slideLayouts/slideLayout149.xml" ContentType="application/vnd.openxmlformats-officedocument.presentationml.slideLayout+xml"/>
  <Override PartName="/ppt/slideLayouts/slideLayout590.xml" ContentType="application/vnd.openxmlformats-officedocument.presentationml.slideLayout+xml"/>
  <Override PartName="/ppt/slideLayouts/slideLayout827.xml" ContentType="application/vnd.openxmlformats-officedocument.presentationml.slideLayout+xml"/>
  <Override PartName="/ppt/slideLayouts/slideLayout1046.xml" ContentType="application/vnd.openxmlformats-officedocument.presentationml.slideLayout+xml"/>
  <Override PartName="/ppt/notesSlides/notesSlide144.xml" ContentType="application/vnd.openxmlformats-officedocument.presentationml.notesSlide+xml"/>
  <Override PartName="/ppt/notesSlides/notesSlide289.xml" ContentType="application/vnd.openxmlformats-officedocument.presentationml.notesSlide+xml"/>
  <Override PartName="/ppt/slides/slide28.xml" ContentType="application/vnd.openxmlformats-officedocument.presentationml.slide+xml"/>
  <Override PartName="/ppt/slides/slide170.xml" ContentType="application/vnd.openxmlformats-officedocument.presentationml.slide+xml"/>
  <Override PartName="/ppt/slideLayouts/slideLayout96.xml" ContentType="application/vnd.openxmlformats-officedocument.presentationml.slideLayout+xml"/>
  <Override PartName="/ppt/slideLayouts/slideLayout335.xml" ContentType="application/vnd.openxmlformats-officedocument.presentationml.slideLayout+xml"/>
  <Override PartName="/ppt/slideLayouts/slideLayout521.xml" ContentType="application/vnd.openxmlformats-officedocument.presentationml.slideLayout+xml"/>
  <Override PartName="/ppt/slideLayouts/slideLayout666.xml" ContentType="application/vnd.openxmlformats-officedocument.presentationml.slideLayout+xml"/>
  <Override PartName="/ppt/slideLayouts/slideLayout852.xml" ContentType="application/vnd.openxmlformats-officedocument.presentationml.slideLayout+xml"/>
  <Override PartName="/ppt/slideLayouts/slideLayout997.xml" ContentType="application/vnd.openxmlformats-officedocument.presentationml.slideLayout+xml"/>
  <Override PartName="/ppt/notesSlides/notesSlide88.xml" ContentType="application/vnd.openxmlformats-officedocument.presentationml.notesSlide+xml"/>
  <Override PartName="/ppt/slideMasters/slideMaster58.xml" ContentType="application/vnd.openxmlformats-officedocument.presentationml.slideMaster+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174.xml" ContentType="application/vnd.openxmlformats-officedocument.presentationml.slideLayout+xml"/>
  <Override PartName="/ppt/slideLayouts/slideLayout360.xml" ContentType="application/vnd.openxmlformats-officedocument.presentationml.slideLayout+xml"/>
  <Override PartName="/ppt/slideLayouts/slideLayout691.xml" ContentType="application/vnd.openxmlformats-officedocument.presentationml.slideLayout+xml"/>
  <Override PartName="/ppt/theme/theme79.xml" ContentType="application/vnd.openxmlformats-officedocument.theme+xml"/>
  <Override PartName="/ppt/notesSlides/notesSlide19.xml" ContentType="application/vnd.openxmlformats-officedocument.presentationml.notesSlide+xml"/>
  <Override PartName="/ppt/slides/slide53.xml" ContentType="application/vnd.openxmlformats-officedocument.presentationml.slide+xml"/>
  <Override PartName="/ppt/slideLayouts/slideLayout105.xml" ContentType="application/vnd.openxmlformats-officedocument.presentationml.slideLayout+xml"/>
  <Override PartName="/ppt/slideLayouts/slideLayout436.xml" ContentType="application/vnd.openxmlformats-officedocument.presentationml.slideLayout+xml"/>
  <Override PartName="/ppt/slideLayouts/slideLayout928.xml" ContentType="application/vnd.openxmlformats-officedocument.presentationml.slideLayout+xml"/>
  <Override PartName="/ppt/slideLayouts/slideLayout1002.xml" ContentType="application/vnd.openxmlformats-officedocument.presentationml.slideLayout+xml"/>
  <Override PartName="/ppt/notesSlides/notesSlide100.xml" ContentType="application/vnd.openxmlformats-officedocument.presentationml.notesSlide+xml"/>
  <Override PartName="/ppt/notesSlides/notesSlide245.xml" ContentType="application/vnd.openxmlformats-officedocument.presentationml.notesSlide+xml"/>
  <Override PartName="/ppt/slideMasters/slideMaster83.xml" ContentType="application/vnd.openxmlformats-officedocument.presentationml.slideMaster+xml"/>
  <Override PartName="/ppt/slides/slide271.xml" ContentType="application/vnd.openxmlformats-officedocument.presentationml.slide+xml"/>
  <Override PartName="/ppt/slideLayouts/slideLayout52.xml" ContentType="application/vnd.openxmlformats-officedocument.presentationml.slideLayout+xml"/>
  <Override PartName="/ppt/slideLayouts/slideLayout275.xml" ContentType="application/vnd.openxmlformats-officedocument.presentationml.slideLayout+xml"/>
  <Override PartName="/ppt/slideLayouts/slideLayout622.xml" ContentType="application/vnd.openxmlformats-officedocument.presentationml.slideLayout+xml"/>
  <Override PartName="/ppt/slideLayouts/slideLayout767.xml" ContentType="application/vnd.openxmlformats-officedocument.presentationml.slideLayout+xml"/>
  <Override PartName="/ppt/slideLayouts/slideLayout953.xml" ContentType="application/vnd.openxmlformats-officedocument.presentationml.slideLayout+xml"/>
  <Override PartName="/ppt/notesSlides/notesSlide44.xml" ContentType="application/vnd.openxmlformats-officedocument.presentationml.notesSlide+xml"/>
  <Override PartName="/ppt/notesSlides/notesSlide270.xml" ContentType="application/vnd.openxmlformats-officedocument.presentationml.notesSlide+xml"/>
  <Override PartName="/ppt/slideMasters/slideMaster14.xml" ContentType="application/vnd.openxmlformats-officedocument.presentationml.slideMaster+xml"/>
  <Override PartName="/ppt/slides/slide202.xml" ContentType="application/vnd.openxmlformats-officedocument.presentationml.slide+xml"/>
  <Override PartName="/ppt/slideLayouts/slideLayout130.xml" ContentType="application/vnd.openxmlformats-officedocument.presentationml.slideLayout+xml"/>
  <Override PartName="/ppt/theme/theme35.xml" ContentType="application/vnd.openxmlformats-officedocument.theme+xml"/>
  <Override PartName="/ppt/slideLayouts/slideLayout461.xml" ContentType="application/vnd.openxmlformats-officedocument.presentationml.slideLayout+xml"/>
  <Override PartName="/ppt/slideLayouts/slideLayout792.xml" ContentType="application/vnd.openxmlformats-officedocument.presentationml.slideLayout+xml"/>
  <Override PartName="/ppt/slides/slide186.xml" ContentType="application/vnd.openxmlformats-officedocument.presentationml.slide+xml"/>
  <Override PartName="/ppt/slideLayouts/slideLayout206.xml" ContentType="application/vnd.openxmlformats-officedocument.presentationml.slideLayout+xml"/>
  <Override PartName="/ppt/slideLayouts/slideLayout537.xml" ContentType="application/vnd.openxmlformats-officedocument.presentationml.slideLayout+xml"/>
  <Override PartName="/ppt/slideLayouts/slideLayout868.xml" ContentType="application/vnd.openxmlformats-officedocument.presentationml.slideLayout+xml"/>
  <Override PartName="/ppt/notesSlides/notesSlide201.xml" ContentType="application/vnd.openxmlformats-officedocument.presentationml.notesSlide+xml"/>
  <Override PartName="/ppt/slides/slide117.xml" ContentType="application/vnd.openxmlformats-officedocument.presentationml.slide+xml"/>
  <Override PartName="/ppt/slideLayouts/slideLayout231.xml" ContentType="application/vnd.openxmlformats-officedocument.presentationml.slideLayout+xml"/>
  <Override PartName="/ppt/slideLayouts/slideLayout376.xml" ContentType="application/vnd.openxmlformats-officedocument.presentationml.slideLayout+xml"/>
  <Override PartName="/ppt/theme/theme60.xml" ContentType="application/vnd.openxmlformats-officedocument.theme+xml"/>
  <Override PartName="/ppt/slideLayouts/slideLayout723.xml" ContentType="application/vnd.openxmlformats-officedocument.presentationml.slideLayout+xml"/>
  <Override PartName="/ppt/notesSlides/notesSlide185.xml" ContentType="application/vnd.openxmlformats-officedocument.presentationml.notesSlide+xml"/>
  <Override PartName="/ppt/slides/slide69.xml" ContentType="application/vnd.openxmlformats-officedocument.presentationml.slide+xml"/>
  <Override PartName="/ppt/slides/slide287.xml" ContentType="application/vnd.openxmlformats-officedocument.presentationml.slide+xml"/>
  <Override PartName="/ppt/slides/slide303.xml" ContentType="application/vnd.openxmlformats-officedocument.presentationml.slide+xml"/>
  <Override PartName="/ppt/slideLayouts/slideLayout68.xml" ContentType="application/vnd.openxmlformats-officedocument.presentationml.slideLayout+xml"/>
  <Override PartName="/ppt/slideLayouts/slideLayout562.xml" ContentType="application/vnd.openxmlformats-officedocument.presentationml.slideLayout+xml"/>
  <Override PartName="/ppt/slideLayouts/slideLayout893.xml" ContentType="application/vnd.openxmlformats-officedocument.presentationml.slideLayout+xml"/>
  <Override PartName="/ppt/slideLayouts/slideLayout1018.xml" ContentType="application/vnd.openxmlformats-officedocument.presentationml.slideLayout+xml"/>
  <Override PartName="/ppt/notesSlides/notesSlide116.xml" ContentType="application/vnd.openxmlformats-officedocument.presentationml.notesSlide+xml"/>
  <Override PartName="/ppt/slideLayouts/slideLayout638.xml" ContentType="application/vnd.openxmlformats-officedocument.presentationml.slideLayout+xml"/>
  <Override PartName="/ppt/slideLayouts/slideLayout824.xml" ContentType="application/vnd.openxmlformats-officedocument.presentationml.slideLayout+xml"/>
  <Override PartName="/ppt/slides/slide218.xml" ContentType="application/vnd.openxmlformats-officedocument.presentationml.slide+xml"/>
  <Override PartName="/ppt/slideLayouts/slideLayout146.xml" ContentType="application/vnd.openxmlformats-officedocument.presentationml.slideLayout+xml"/>
  <Override PartName="/ppt/slideLayouts/slideLayout332.xml" ContentType="application/vnd.openxmlformats-officedocument.presentationml.slideLayout+xml"/>
  <Override PartName="/ppt/slideLayouts/slideLayout994.xml" ContentType="application/vnd.openxmlformats-officedocument.presentationml.slideLayout+xml"/>
  <Override PartName="/ppt/slideLayouts/slideLayout1043.xml" ContentType="application/vnd.openxmlformats-officedocument.presentationml.slideLayout+xml"/>
  <Override PartName="/ppt/notesSlides/notesSlide141.xml" ContentType="application/vnd.openxmlformats-officedocument.presentationml.notesSlide+xml"/>
  <Override PartName="/ppt/slideMasters/slideMaster55.xml" ContentType="application/vnd.openxmlformats-officedocument.presentationml.slideMaster+xml"/>
  <Override PartName="/ppt/slideLayouts/slideLayout2.xml" ContentType="application/vnd.openxmlformats-officedocument.presentationml.slideLayout+xml"/>
  <Override PartName="/ppt/slideLayouts/slideLayout739.xml" ContentType="application/vnd.openxmlformats-officedocument.presentationml.slideLayout+xml"/>
  <Override PartName="/ppt/slides/slide50.xml" ContentType="application/vnd.openxmlformats-officedocument.presentationml.slide+xml"/>
  <Override PartName="/ppt/slideLayouts/slideLayout247.xml" ContentType="application/vnd.openxmlformats-officedocument.presentationml.slideLayout+xml"/>
  <Override PartName="/ppt/theme/theme76.xml" ContentType="application/vnd.openxmlformats-officedocument.theme+xml"/>
  <Override PartName="/ppt/slideLayouts/slideLayout925.xml" ContentType="application/vnd.openxmlformats-officedocument.presentationml.slideLayout+xml"/>
  <Override PartName="/ppt/notesSlides/notesSlide242.xml" ContentType="application/vnd.openxmlformats-officedocument.presentationml.notesSlide+xml"/>
  <Override PartName="/ppt/slideLayouts/slideLayout433.xml" ContentType="application/vnd.openxmlformats-officedocument.presentationml.slideLayout+xml"/>
  <Override PartName="/ppt/notesSlides/notesSlide41.xml" ContentType="application/vnd.openxmlformats-officedocument.presentationml.notesSlide+xml"/>
  <Override PartName="/ppt/slideLayouts/slideLayout1059.xml" ContentType="application/vnd.openxmlformats-officedocument.presentationml.slideLayout+xml"/>
  <Override PartName="/ppt/slides/slide183.xml" ContentType="application/vnd.openxmlformats-officedocument.presentationml.slide+xml"/>
  <Override PartName="/ppt/slideLayouts/slideLayout348.xml" ContentType="application/vnd.openxmlformats-officedocument.presentationml.slideLayout+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Layouts/slideLayout534.xml" ContentType="application/vnd.openxmlformats-officedocument.presentationml.slideLayout+xml"/>
  <Override PartName="/ppt/slideLayouts/slideLayout720.xml" ContentType="application/vnd.openxmlformats-officedocument.presentationml.slideLayout+xml"/>
  <Override PartName="/ppt/slides/slide66.xml" ContentType="application/vnd.openxmlformats-officedocument.presentationml.slide+xml"/>
  <Override PartName="/ppt/slides/slide114.xml" ContentType="application/vnd.openxmlformats-officedocument.presentationml.slide+xml"/>
  <Override PartName="/ppt/slides/slide300.xml" ContentType="application/vnd.openxmlformats-officedocument.presentationml.slide+xml"/>
  <Override PartName="/ppt/slideLayouts/slideLayout890.xml" ContentType="application/vnd.openxmlformats-officedocument.presentationml.slideLayout+xml"/>
  <Override PartName="/ppt/notesSlides/notesSlide258.xml" ContentType="application/vnd.openxmlformats-officedocument.presentationml.notesSlide+xml"/>
  <Override PartName="/ppt/slides/slide284.xml" ContentType="application/vnd.openxmlformats-officedocument.presentationml.slide+xml"/>
  <Override PartName="/ppt/slideLayouts/slideLayout65.xml" ContentType="application/vnd.openxmlformats-officedocument.presentationml.slideLayout+xml"/>
  <Override PartName="/ppt/slideLayouts/slideLayout449.xml" ContentType="application/vnd.openxmlformats-officedocument.presentationml.slideLayout+xml"/>
  <Override PartName="/ppt/slideLayouts/slideLayout635.xml" ContentType="application/vnd.openxmlformats-officedocument.presentationml.slideLayout+xml"/>
  <Override PartName="/ppt/notesSlides/notesSlide57.xml" ContentType="application/vnd.openxmlformats-officedocument.presentationml.notesSlide+xml"/>
  <Override PartName="/ppt/slides/slide215.xml" ContentType="application/vnd.openxmlformats-officedocument.presentationml.slide+xml"/>
  <Override PartName="/ppt/slideLayouts/slideLayout143.xml" ContentType="application/vnd.openxmlformats-officedocument.presentationml.slideLayout+xml"/>
  <Override PartName="/ppt/slideLayouts/slideLayout821.xml" ContentType="application/vnd.openxmlformats-officedocument.presentationml.slideLayout+xml"/>
  <Override PartName="/ppt/slideLayouts/slideLayout1040.xml" ContentType="application/vnd.openxmlformats-officedocument.presentationml.slideLayout+xml"/>
  <Override PartName="/ppt/slides/slide199.xml" ContentType="application/vnd.openxmlformats-officedocument.presentationml.slide+xml"/>
  <Override PartName="/ppt/slideLayouts/slideLayout991.xml" ContentType="application/vnd.openxmlformats-officedocument.presentationml.slideLayout+xml"/>
  <Override PartName="/ppt/slideMasters/slideMaster52.xml" ContentType="application/vnd.openxmlformats-officedocument.presentationml.slideMaster+xml"/>
  <Override PartName="/ppt/slideLayouts/slideLayout736.xml" ContentType="application/vnd.openxmlformats-officedocument.presentationml.slideLayout+xml"/>
  <Override PartName="/ppt/theme/theme73.xml" ContentType="application/vnd.openxmlformats-officedocument.theme+xml"/>
  <Override PartName="/ppt/slideLayouts/slideLayout922.xml" ContentType="application/vnd.openxmlformats-officedocument.presentationml.slideLayout+xml"/>
  <Override PartName="/ppt/slideLayouts/slideLayout244.xml" ContentType="application/vnd.openxmlformats-officedocument.presentationml.slideLayout+xml"/>
  <Override PartName="/ppt/slideLayouts/slideLayout430.xml" ContentType="application/vnd.openxmlformats-officedocument.presentationml.slideLayout+xml"/>
  <Override PartName="/ppt/slideLayouts/slideLayout159.xml" ContentType="application/vnd.openxmlformats-officedocument.presentationml.slideLayout+xml"/>
  <Override PartName="/ppt/slideLayouts/slideLayout345.xml" ContentType="application/vnd.openxmlformats-officedocument.presentationml.slideLayout+xml"/>
  <Override PartName="/ppt/slideLayouts/slideLayout837.xml" ContentType="application/vnd.openxmlformats-officedocument.presentationml.slideLayout+xml"/>
  <Override PartName="/ppt/slideLayouts/slideLayout1056.xml" ContentType="application/vnd.openxmlformats-officedocument.presentationml.slideLayout+xml"/>
  <Override PartName="/ppt/notesSlides/notesSlide4.xml" ContentType="application/vnd.openxmlformats-officedocument.presentationml.notesSlide+xml"/>
  <Override PartName="/ppt/notesSlides/notesSlide154.xml" ContentType="application/vnd.openxmlformats-officedocument.presentationml.notesSlide+xml"/>
  <Override PartName="/ppt/slides/slide180.xml" ContentType="application/vnd.openxmlformats-officedocument.presentationml.slide+xml"/>
  <Override PartName="/ppt/slideLayouts/slideLayout531.xml" ContentType="application/vnd.openxmlformats-officedocument.presentationml.slideLayout+xml"/>
  <Override PartName="/ppt/slideMasters/slideMaster68.xml" ContentType="application/vnd.openxmlformats-officedocument.presentationml.slideMaster+xml"/>
  <Override PartName="/ppt/slides/slide111.xml" ContentType="application/vnd.openxmlformats-officedocument.presentationml.slide+xml"/>
  <Override PartName="/ppt/slideLayouts/slideLayout938.xml" ContentType="application/vnd.openxmlformats-officedocument.presentationml.slideLayout+xml"/>
  <Override PartName="/ppt/theme/theme89.xml" ContentType="application/vnd.openxmlformats-officedocument.theme+xml"/>
  <Override PartName="/ppt/slides/slide63.xml" ContentType="application/vnd.openxmlformats-officedocument.presentationml.slide+xml"/>
  <Override PartName="/ppt/slides/slide281.xml" ContentType="application/vnd.openxmlformats-officedocument.presentationml.slide+xml"/>
  <Override PartName="/ppt/slideLayouts/slideLayout62.xml" ContentType="application/vnd.openxmlformats-officedocument.presentationml.slideLayout+xml"/>
  <Override PartName="/ppt/slideLayouts/slideLayout446.xml" ContentType="application/vnd.openxmlformats-officedocument.presentationml.slideLayout+xml"/>
  <Override PartName="/ppt/notesSlides/notesSlide255.xml" ContentType="application/vnd.openxmlformats-officedocument.presentationml.notesSlide+xml"/>
  <Override PartName="/ppt/slideLayouts/slideLayout140.xml" ContentType="application/vnd.openxmlformats-officedocument.presentationml.slideLayout+xml"/>
  <Override PartName="/ppt/slideLayouts/slideLayout632.xml" ContentType="application/vnd.openxmlformats-officedocument.presentationml.slideLayout+xml"/>
  <Override PartName="/ppt/notesSlides/notesSlide54.xml" ContentType="application/vnd.openxmlformats-officedocument.presentationml.notes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547.xml" ContentType="application/vnd.openxmlformats-officedocument.presentationml.slideLayout+xml"/>
  <Override PartName="/ppt/slideLayouts/slideLayout733.xml" ContentType="application/vnd.openxmlformats-officedocument.presentationml.slideLayout+xml"/>
  <Override PartName="/ppt/slides/slide79.xml" ContentType="application/vnd.openxmlformats-officedocument.presentationml.slide+xml"/>
  <Override PartName="/ppt/slides/slide127.xml" ContentType="application/vnd.openxmlformats-officedocument.presentationml.slide+xml"/>
  <Override PartName="/ppt/slideLayouts/slideLayout241.xml" ContentType="application/vnd.openxmlformats-officedocument.presentationml.slideLayout+xml"/>
  <Override PartName="/ppt/theme/theme70.xml" ContentType="application/vnd.openxmlformats-officedocument.theme+xml"/>
  <Override PartName="/ppt/slides/slide297.xml" ContentType="application/vnd.openxmlformats-officedocument.presentationml.slide+xml"/>
  <Override PartName="/ppt/slides/slide313.xml" ContentType="application/vnd.openxmlformats-officedocument.presentationml.slide+xml"/>
  <Override PartName="/ppt/slideLayouts/slideLayout78.xml" ContentType="application/vnd.openxmlformats-officedocument.presentationml.slideLayout+xml"/>
  <Override PartName="/ppt/slideLayouts/slideLayout648.xml" ContentType="application/vnd.openxmlformats-officedocument.presentationml.slideLayout+xml"/>
  <Override PartName="/ppt/slideLayouts/slideLayout156.xml" ContentType="application/vnd.openxmlformats-officedocument.presentationml.slideLayout+xml"/>
  <Override PartName="/ppt/slideLayouts/slideLayout834.xml" ContentType="application/vnd.openxmlformats-officedocument.presentationml.slideLayout+xml"/>
  <Override PartName="/ppt/slideLayouts/slideLayout1053.xml" ContentType="application/vnd.openxmlformats-officedocument.presentationml.slideLayout+xml"/>
  <Override PartName="/ppt/notesSlides/notesSlide1.xml" ContentType="application/vnd.openxmlformats-officedocument.presentationml.notesSlide+xml"/>
  <Override PartName="/ppt/notesSlides/notesSlide151.xml" ContentType="application/vnd.openxmlformats-officedocument.presentationml.notesSlide+xml"/>
  <Override PartName="/ppt/slides/slide228.xml" ContentType="application/vnd.openxmlformats-officedocument.presentationml.slide+xml"/>
  <Override PartName="/ppt/slideLayouts/slideLayout342.xml" ContentType="application/vnd.openxmlformats-officedocument.presentationml.slideLayout+xml"/>
  <Override PartName="/ppt/slideMasters/slideMaster65.xml" ContentType="application/vnd.openxmlformats-officedocument.presentationml.slideMaster+xml"/>
  <Override PartName="/ppt/slideLayouts/slideLayout749.xml" ContentType="application/vnd.openxmlformats-officedocument.presentationml.slideLayout+xml"/>
  <Override PartName="/ppt/theme/theme86.xml" ContentType="application/vnd.openxmlformats-officedocument.theme+xml"/>
  <Override PartName="/ppt/slides/slide60.xml" ContentType="application/vnd.openxmlformats-officedocument.presentationml.slide+xml"/>
  <Override PartName="/ppt/slideLayouts/slideLayout257.xml" ContentType="application/vnd.openxmlformats-officedocument.presentationml.slideLayout+xml"/>
  <Override PartName="/ppt/slideLayouts/slideLayout935.xml" ContentType="application/vnd.openxmlformats-officedocument.presentationml.slideLayout+xml"/>
  <Override PartName="/ppt/notesSlides/notesSlide252.xml" ContentType="application/vnd.openxmlformats-officedocument.presentationml.notesSlide+xml"/>
  <Override PartName="/ppt/theme/theme17.xml" ContentType="application/vnd.openxmlformats-officedocument.theme+xml"/>
  <Override PartName="/ppt/slideLayouts/slideLayout443.xml" ContentType="application/vnd.openxmlformats-officedocument.presentationml.slideLayout+xml"/>
  <Override PartName="/ppt/notesSlides/notesSlide51.xml" ContentType="application/vnd.openxmlformats-officedocument.presentationml.notesSlide+xml"/>
  <Override PartName="/ppt/notesSlides/notesSlide167.xml" ContentType="application/vnd.openxmlformats-officedocument.presentationml.notesSlide+xml"/>
  <Override PartName="/ppt/slides/slide193.xml" ContentType="application/vnd.openxmlformats-officedocument.presentationml.slide+xml"/>
  <Override PartName="/ppt/slideLayouts/slideLayout358.xml" ContentType="application/vnd.openxmlformats-officedocument.presentationml.slideLayout+xml"/>
  <Override PartName="/ppt/slideLayouts/slideLayout544.xml" ContentType="application/vnd.openxmlformats-officedocument.presentationml.slideLayout+xml"/>
  <Override PartName="/ppt/slides/slide124.xml" ContentType="application/vnd.openxmlformats-officedocument.presentationml.slide+xml"/>
  <Override PartName="/ppt/slideLayouts/slideLayout730.xml" ContentType="application/vnd.openxmlformats-officedocument.presentationml.slideLayout+xml"/>
  <Override PartName="/ppt/slides/slide76.xml" ContentType="application/vnd.openxmlformats-officedocument.presentationml.slide+xml"/>
  <Override PartName="/ppt/slides/slide310.xml" ContentType="application/vnd.openxmlformats-officedocument.presentationml.slide+xml"/>
  <Override PartName="/ppt/slideLayouts/slideLayout459.xml" ContentType="application/vnd.openxmlformats-officedocument.presentationml.slideLayout+xml"/>
  <Override PartName="/ppt/notesSlides/notesSlide268.xml" ContentType="application/vnd.openxmlformats-officedocument.presentationml.notesSlide+xml"/>
  <Override PartName="/ppt/slides/slide294.xml" ContentType="application/vnd.openxmlformats-officedocument.presentationml.slide+xml"/>
  <Override PartName="/ppt/slideLayouts/slideLayout75.xml" ContentType="application/vnd.openxmlformats-officedocument.presentationml.slideLayout+xml"/>
  <Override PartName="/ppt/slideLayouts/slideLayout645.xml" ContentType="application/vnd.openxmlformats-officedocument.presentationml.slideLayout+xml"/>
  <Override PartName="/ppt/slideLayouts/slideLayout831.xml" ContentType="application/vnd.openxmlformats-officedocument.presentationml.slideLayout+xml"/>
  <Override PartName="/ppt/notesSlides/notesSlide67.xml" ContentType="application/vnd.openxmlformats-officedocument.presentationml.notesSlide+xml"/>
  <Override PartName="/ppt/slides/slide225.xml" ContentType="application/vnd.openxmlformats-officedocument.presentationml.slide+xml"/>
  <Override PartName="/ppt/slideLayouts/slideLayout153.xml" ContentType="application/vnd.openxmlformats-officedocument.presentationml.slideLayout+xml"/>
  <Override PartName="/ppt/slideLayouts/slideLayout1050.xml" ContentType="application/vnd.openxmlformats-officedocument.presentationml.slideLayout+xml"/>
  <Override PartName="/ppt/slideMasters/slideMaster62.xml" ContentType="application/vnd.openxmlformats-officedocument.presentationml.slideMaster+xml"/>
  <Override PartName="/ppt/slideLayouts/slideLayout254.xml" ContentType="application/vnd.openxmlformats-officedocument.presentationml.slideLayout+xml"/>
  <Override PartName="/ppt/slideLayouts/slideLayout746.xml" ContentType="application/vnd.openxmlformats-officedocument.presentationml.slideLayout+xml"/>
  <Override PartName="/ppt/theme/theme83.xml" ContentType="application/vnd.openxmlformats-officedocument.theme+xml"/>
  <Override PartName="/ppt/slideLayouts/slideLayout932.xml" ContentType="application/vnd.openxmlformats-officedocument.presentationml.slideLayout+xml"/>
  <Override PartName="/ppt/theme/theme14.xml" ContentType="application/vnd.openxmlformats-officedocument.theme+xml"/>
  <Override PartName="/ppt/slideLayouts/slideLayout440.xml" ContentType="application/vnd.openxmlformats-officedocument.presentationml.slideLayout+xml"/>
  <Override PartName="/ppt/slideLayouts/slideLayout847.xml" ContentType="application/vnd.openxmlformats-officedocument.presentationml.slideLayout+xml"/>
  <Override PartName="/ppt/slides/slide190.xml" ContentType="application/vnd.openxmlformats-officedocument.presentationml.slide+xml"/>
  <Override PartName="/ppt/slideLayouts/slideLayout169.xml" ContentType="application/vnd.openxmlformats-officedocument.presentationml.slideLayout+xml"/>
  <Override PartName="/ppt/slideLayouts/slideLayout355.xml" ContentType="application/vnd.openxmlformats-officedocument.presentationml.slideLayout+xml"/>
  <Override PartName="/ppt/slideLayouts/slideLayout1066.xml" ContentType="application/vnd.openxmlformats-officedocument.presentationml.slideLayout+xml"/>
  <Override PartName="/ppt/notesSlides/notesSlide164.xml" ContentType="application/vnd.openxmlformats-officedocument.presentationml.notesSlide+xml"/>
  <Override PartName="/ppt/slideMasters/slideMaster78.xml" ContentType="application/vnd.openxmlformats-officedocument.presentationml.slideMaster+xml"/>
  <Override PartName="/ppt/slideLayouts/slideLayout541.xml" ContentType="application/vnd.openxmlformats-officedocument.presentationml.slideLayout+xml"/>
  <Override PartName="/ppt/slides/slide73.xml" ContentType="application/vnd.openxmlformats-officedocument.presentationml.slide+xml"/>
  <Override PartName="/ppt/slides/slide121.xml" ContentType="application/vnd.openxmlformats-officedocument.presentationml.slide+xml"/>
  <Override PartName="/ppt/slideLayouts/slideLayout948.xml" ContentType="application/vnd.openxmlformats-officedocument.presentationml.slideLayout+xml"/>
  <Override PartName="/ppt/notesSlides/notesSlide265.xml" ContentType="application/vnd.openxmlformats-officedocument.presentationml.notesSlide+xml"/>
  <Override PartName="/ppt/slides/slide291.xml" ContentType="application/vnd.openxmlformats-officedocument.presentationml.slide+xml"/>
  <Override PartName="/ppt/slideLayouts/slideLayout72.xml" ContentType="application/vnd.openxmlformats-officedocument.presentationml.slideLayout+xml"/>
  <Override PartName="/ppt/slideLayouts/slideLayout456.xml" ContentType="application/vnd.openxmlformats-officedocument.presentationml.slideLayout+xml"/>
  <Override PartName="/ppt/slideLayouts/slideLayout642.xml" ContentType="application/vnd.openxmlformats-officedocument.presentationml.slideLayout+xml"/>
  <Override PartName="/ppt/notesSlides/notesSlide64.xml" ContentType="application/vnd.openxmlformats-officedocument.presentationml.notesSlide+xml"/>
  <Override PartName="/ppt/slideLayouts/slideLayout150.xml" ContentType="application/vnd.openxmlformats-officedocument.presentationml.slideLayout+xml"/>
  <Override PartName="/ppt/slides/slide222.xml" ContentType="application/vnd.openxmlformats-officedocument.presentationml.slide+xml"/>
  <Override PartName="/ppt/slideLayouts/slideLayout557.xml" ContentType="application/vnd.openxmlformats-officedocument.presentationml.slideLayout+xml"/>
  <Override PartName="/ppt/slideMasters/slideMaster9.xml" ContentType="application/vnd.openxmlformats-officedocument.presentationml.slideMaster+xml"/>
  <Override PartName="/ppt/slideLayouts/slideLayout743.xml" ContentType="application/vnd.openxmlformats-officedocument.presentationml.slideLayout+xml"/>
  <Override PartName="/ppt/theme/theme80.xml" ContentType="application/vnd.openxmlformats-officedocument.theme+xml"/>
  <Override PartName="/ppt/slides/slide89.xml" ContentType="application/vnd.openxmlformats-officedocument.presentationml.slide+xml"/>
  <Override PartName="/ppt/slides/slide137.xml" ContentType="application/vnd.openxmlformats-officedocument.presentationml.slide+xml"/>
  <Override PartName="/ppt/slideLayouts/slideLayout251.xml" ContentType="application/vnd.openxmlformats-officedocument.presentationml.slideLayout+xml"/>
  <Override PartName="/ppt/slideLayouts/slideLayout88.xml" ContentType="application/vnd.openxmlformats-officedocument.presentationml.slideLayout+xml"/>
  <Override PartName="/ppt/theme/theme11.xml" ContentType="application/vnd.openxmlformats-officedocument.theme+xml"/>
  <Override PartName="/ppt/slideLayouts/slideLayout658.xml" ContentType="application/vnd.openxmlformats-officedocument.presentationml.slideLayout+xml"/>
  <Override PartName="/ppt/slides/slide238.xml" ContentType="application/vnd.openxmlformats-officedocument.presentationml.slide+xml"/>
  <Override PartName="/ppt/slideLayouts/slideLayout19.xml" ContentType="application/vnd.openxmlformats-officedocument.presentationml.slideLayout+xml"/>
  <Override PartName="/ppt/slideLayouts/slideLayout166.xml" ContentType="application/vnd.openxmlformats-officedocument.presentationml.slideLayout+xml"/>
  <Override PartName="/ppt/slideLayouts/slideLayout844.xml" ContentType="application/vnd.openxmlformats-officedocument.presentationml.slideLayout+xml"/>
  <Override PartName="/ppt/slideLayouts/slideLayout1063.xml" ContentType="application/vnd.openxmlformats-officedocument.presentationml.slideLayout+xml"/>
  <Override PartName="/ppt/notesSlides/notesSlide161.xml" ContentType="application/vnd.openxmlformats-officedocument.presentationml.notesSlide+xml"/>
  <Override PartName="/ppt/slideLayouts/slideLayout352.xml" ContentType="application/vnd.openxmlformats-officedocument.presentationml.slideLayout+xml"/>
  <Override PartName="/ppt/slideMasters/slideMaster75.xml" ContentType="application/vnd.openxmlformats-officedocument.presentationml.slideMaster+xml"/>
  <Override PartName="/ppt/slideLayouts/slideLayout759.xml" ContentType="application/vnd.openxmlformats-officedocument.presentationml.slideLayout+xml"/>
  <Override PartName="/ppt/slideLayouts/slideLayout945.xml" ContentType="application/vnd.openxmlformats-officedocument.presentationml.slideLayout+xml"/>
  <Override PartName="/ppt/theme/theme96.xml" ContentType="application/vnd.openxmlformats-officedocument.theme+xml"/>
  <Override PartName="/ppt/slides/slide70.xml" ContentType="application/vnd.openxmlformats-officedocument.presentationml.slide+xml"/>
  <Override PartName="/ppt/slideLayouts/slideLayout267.xml" ContentType="application/vnd.openxmlformats-officedocument.presentationml.slideLayout+xml"/>
  <Override PartName="/ppt/slideLayouts/slideLayout453.xml" ContentType="application/vnd.openxmlformats-officedocument.presentationml.slideLayout+xml"/>
  <Override PartName="/ppt/notesSlides/notesSlide262.xml" ContentType="application/vnd.openxmlformats-officedocument.presentationml.notesSlide+xml"/>
  <Override PartName="/ppt/theme/theme27.xml" ContentType="application/vnd.openxmlformats-officedocument.theme+xml"/>
  <Override PartName="/ppt/notesSlides/notesSlide61.xml" ContentType="application/vnd.openxmlformats-officedocument.presentationml.notesSlide+xml"/>
  <Override PartName="/ppt/slideLayouts/slideLayout368.xml" ContentType="application/vnd.openxmlformats-officedocument.presentationml.slideLayout+xml"/>
  <Override PartName="/ppt/notesSlides/notesSlide177.xml" ContentType="application/vnd.openxmlformats-officedocument.presentationml.notesSlide+xml"/>
  <Override PartName="/ppt/slideMasters/slideMaster6.xml" ContentType="application/vnd.openxmlformats-officedocument.presentationml.slideMaster+xml"/>
  <Override PartName="/ppt/slideLayouts/slideLayout554.xml" ContentType="application/vnd.openxmlformats-officedocument.presentationml.slideLayout+xml"/>
  <Override PartName="/ppt/slideLayouts/slideLayout740.xml" ContentType="application/vnd.openxmlformats-officedocument.presentationml.slideLayout+xml"/>
  <Override PartName="/ppt/notesSlides/notesSlide108.xml" ContentType="application/vnd.openxmlformats-officedocument.presentationml.notesSlide+xml"/>
  <Override PartName="/ppt/slides/slide134.xml" ContentType="application/vnd.openxmlformats-officedocument.presentationml.slide+xml"/>
  <Override PartName="/ppt/slides/slide86.xml" ContentType="application/vnd.openxmlformats-officedocument.presentationml.slide+xml"/>
  <Override PartName="/ppt/slideLayouts/slideLayout85.xml" ContentType="application/vnd.openxmlformats-officedocument.presentationml.slideLayout+xml"/>
  <Override PartName="/ppt/slideLayouts/slideLayout469.xml" ContentType="application/vnd.openxmlformats-officedocument.presentationml.slideLayout+xml"/>
  <Override PartName="/ppt/notesSlides/notesSlide278.xml" ContentType="application/vnd.openxmlformats-officedocument.presentationml.notesSlide+xml"/>
  <Override PartName="/ppt/slides/slide17.xml" ContentType="application/vnd.openxmlformats-officedocument.presentationml.slide+xml"/>
  <Override PartName="/ppt/slideLayouts/slideLayout163.xml" ContentType="application/vnd.openxmlformats-officedocument.presentationml.slideLayout+xml"/>
  <Override PartName="/ppt/slideLayouts/slideLayout655.xml" ContentType="application/vnd.openxmlformats-officedocument.presentationml.slideLayout+xml"/>
  <Override PartName="/ppt/slideLayouts/slideLayout841.xml" ContentType="application/vnd.openxmlformats-officedocument.presentationml.slideLayout+xml"/>
  <Override PartName="/ppt/slideLayouts/slideLayout1060.xml" ContentType="application/vnd.openxmlformats-officedocument.presentationml.slideLayout+xml"/>
  <Override PartName="/ppt/notesSlides/notesSlide77.xml" ContentType="application/vnd.openxmlformats-officedocument.presentationml.notesSlide+xml"/>
  <Override PartName="/ppt/notesSlides/notesSlide209.xml" ContentType="application/vnd.openxmlformats-officedocument.presentationml.notesSlide+xml"/>
  <Override PartName="/ppt/slides/slide235.xml" ContentType="application/vnd.openxmlformats-officedocument.presentationml.slide+xml"/>
  <Override PartName="/ppt/slideLayouts/slideLayout16.xml" ContentType="application/vnd.openxmlformats-officedocument.presentationml.slideLayout+xml"/>
  <Override PartName="/ppt/slideMasters/slideMaster72.xml" ContentType="application/vnd.openxmlformats-officedocument.presentationml.slideMaster+xml"/>
  <Override PartName="/ppt/slideLayouts/slideLayout756.xml" ContentType="application/vnd.openxmlformats-officedocument.presentationml.slideLayout+xml"/>
  <Override PartName="/ppt/theme/theme93.xml" ContentType="application/vnd.openxmlformats-officedocument.theme+xml"/>
  <Override PartName="/ppt/slideLayouts/slideLayout264.xml" ContentType="application/vnd.openxmlformats-officedocument.presentationml.slideLayout+xml"/>
  <Override PartName="/ppt/slideLayouts/slideLayout94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 id="2147483665" r:id="rId18"/>
    <p:sldMasterId id="2147483666" r:id="rId19"/>
    <p:sldMasterId id="2147483667" r:id="rId20"/>
    <p:sldMasterId id="2147483668" r:id="rId21"/>
    <p:sldMasterId id="2147483669" r:id="rId22"/>
    <p:sldMasterId id="2147483670" r:id="rId23"/>
    <p:sldMasterId id="2147483671" r:id="rId24"/>
    <p:sldMasterId id="2147483672" r:id="rId25"/>
    <p:sldMasterId id="2147483673" r:id="rId26"/>
    <p:sldMasterId id="2147483674" r:id="rId27"/>
    <p:sldMasterId id="2147483675" r:id="rId28"/>
    <p:sldMasterId id="2147483676" r:id="rId29"/>
    <p:sldMasterId id="2147483677" r:id="rId30"/>
    <p:sldMasterId id="2147483678" r:id="rId31"/>
    <p:sldMasterId id="2147483679" r:id="rId32"/>
    <p:sldMasterId id="2147483680" r:id="rId33"/>
    <p:sldMasterId id="2147483681" r:id="rId34"/>
    <p:sldMasterId id="2147483682" r:id="rId35"/>
    <p:sldMasterId id="2147483683" r:id="rId36"/>
    <p:sldMasterId id="2147483684" r:id="rId37"/>
    <p:sldMasterId id="2147483685" r:id="rId38"/>
    <p:sldMasterId id="2147483686" r:id="rId39"/>
    <p:sldMasterId id="2147483687" r:id="rId40"/>
    <p:sldMasterId id="2147483688" r:id="rId41"/>
    <p:sldMasterId id="2147483689" r:id="rId42"/>
    <p:sldMasterId id="2147483690" r:id="rId43"/>
    <p:sldMasterId id="2147483691" r:id="rId44"/>
    <p:sldMasterId id="2147483692" r:id="rId45"/>
    <p:sldMasterId id="2147483693" r:id="rId46"/>
    <p:sldMasterId id="2147483694" r:id="rId47"/>
    <p:sldMasterId id="2147483695" r:id="rId48"/>
    <p:sldMasterId id="2147483696" r:id="rId49"/>
    <p:sldMasterId id="2147483697" r:id="rId50"/>
    <p:sldMasterId id="2147483698" r:id="rId51"/>
    <p:sldMasterId id="2147483699" r:id="rId52"/>
    <p:sldMasterId id="2147483700" r:id="rId53"/>
    <p:sldMasterId id="2147483701" r:id="rId54"/>
    <p:sldMasterId id="2147483702" r:id="rId55"/>
    <p:sldMasterId id="2147483703" r:id="rId56"/>
    <p:sldMasterId id="2147483704" r:id="rId57"/>
    <p:sldMasterId id="2147483705" r:id="rId58"/>
    <p:sldMasterId id="2147483706" r:id="rId59"/>
    <p:sldMasterId id="2147483707" r:id="rId60"/>
    <p:sldMasterId id="2147483708" r:id="rId61"/>
    <p:sldMasterId id="2147483709" r:id="rId62"/>
    <p:sldMasterId id="2147483710" r:id="rId63"/>
    <p:sldMasterId id="2147483711" r:id="rId64"/>
    <p:sldMasterId id="2147483712" r:id="rId65"/>
    <p:sldMasterId id="2147483713" r:id="rId66"/>
    <p:sldMasterId id="2147483714" r:id="rId67"/>
    <p:sldMasterId id="2147483715" r:id="rId68"/>
    <p:sldMasterId id="2147483716" r:id="rId69"/>
    <p:sldMasterId id="2147483717" r:id="rId70"/>
    <p:sldMasterId id="2147483718" r:id="rId71"/>
    <p:sldMasterId id="2147483719" r:id="rId72"/>
    <p:sldMasterId id="2147483720" r:id="rId73"/>
    <p:sldMasterId id="2147483721" r:id="rId74"/>
    <p:sldMasterId id="2147483722" r:id="rId75"/>
    <p:sldMasterId id="2147483723" r:id="rId76"/>
    <p:sldMasterId id="2147483724" r:id="rId77"/>
    <p:sldMasterId id="2147483725" r:id="rId78"/>
    <p:sldMasterId id="2147483726" r:id="rId79"/>
    <p:sldMasterId id="2147483727" r:id="rId80"/>
    <p:sldMasterId id="2147483728" r:id="rId81"/>
    <p:sldMasterId id="2147483729" r:id="rId82"/>
    <p:sldMasterId id="2147483730" r:id="rId83"/>
    <p:sldMasterId id="2147483731" r:id="rId84"/>
    <p:sldMasterId id="2147483732" r:id="rId85"/>
    <p:sldMasterId id="2147483733" r:id="rId86"/>
    <p:sldMasterId id="2147483734" r:id="rId87"/>
    <p:sldMasterId id="2147483735" r:id="rId88"/>
    <p:sldMasterId id="2147483736" r:id="rId89"/>
    <p:sldMasterId id="2147483737" r:id="rId90"/>
    <p:sldMasterId id="2147483738" r:id="rId91"/>
    <p:sldMasterId id="2147483739" r:id="rId92"/>
    <p:sldMasterId id="2147483740" r:id="rId93"/>
    <p:sldMasterId id="2147483741" r:id="rId94"/>
    <p:sldMasterId id="2147483742" r:id="rId95"/>
    <p:sldMasterId id="2147483743" r:id="rId96"/>
    <p:sldMasterId id="2147483744" r:id="rId97"/>
  </p:sldMasterIdLst>
  <p:notesMasterIdLst>
    <p:notesMasterId r:id="rId411"/>
  </p:notesMasterIdLst>
  <p:sldIdLst>
    <p:sldId id="256" r:id="rId98"/>
    <p:sldId id="257" r:id="rId99"/>
    <p:sldId id="258" r:id="rId100"/>
    <p:sldId id="259" r:id="rId101"/>
    <p:sldId id="602" r:id="rId102"/>
    <p:sldId id="603" r:id="rId103"/>
    <p:sldId id="261" r:id="rId104"/>
    <p:sldId id="262" r:id="rId105"/>
    <p:sldId id="263" r:id="rId106"/>
    <p:sldId id="264" r:id="rId107"/>
    <p:sldId id="265" r:id="rId108"/>
    <p:sldId id="266" r:id="rId109"/>
    <p:sldId id="267" r:id="rId110"/>
    <p:sldId id="268" r:id="rId111"/>
    <p:sldId id="269" r:id="rId112"/>
    <p:sldId id="270" r:id="rId113"/>
    <p:sldId id="271" r:id="rId114"/>
    <p:sldId id="272" r:id="rId115"/>
    <p:sldId id="562" r:id="rId116"/>
    <p:sldId id="563" r:id="rId117"/>
    <p:sldId id="564" r:id="rId118"/>
    <p:sldId id="565" r:id="rId119"/>
    <p:sldId id="566" r:id="rId120"/>
    <p:sldId id="567" r:id="rId121"/>
    <p:sldId id="279" r:id="rId122"/>
    <p:sldId id="280" r:id="rId123"/>
    <p:sldId id="281" r:id="rId124"/>
    <p:sldId id="282" r:id="rId125"/>
    <p:sldId id="283" r:id="rId126"/>
    <p:sldId id="284" r:id="rId127"/>
    <p:sldId id="568" r:id="rId128"/>
    <p:sldId id="569" r:id="rId129"/>
    <p:sldId id="570" r:id="rId130"/>
    <p:sldId id="288" r:id="rId131"/>
    <p:sldId id="289" r:id="rId132"/>
    <p:sldId id="290" r:id="rId133"/>
    <p:sldId id="291" r:id="rId134"/>
    <p:sldId id="292" r:id="rId135"/>
    <p:sldId id="293" r:id="rId136"/>
    <p:sldId id="294" r:id="rId137"/>
    <p:sldId id="295" r:id="rId138"/>
    <p:sldId id="605" r:id="rId139"/>
    <p:sldId id="627" r:id="rId140"/>
    <p:sldId id="628" r:id="rId141"/>
    <p:sldId id="649" r:id="rId142"/>
    <p:sldId id="297" r:id="rId143"/>
    <p:sldId id="298" r:id="rId144"/>
    <p:sldId id="299" r:id="rId145"/>
    <p:sldId id="300" r:id="rId146"/>
    <p:sldId id="601" r:id="rId147"/>
    <p:sldId id="301" r:id="rId148"/>
    <p:sldId id="620" r:id="rId149"/>
    <p:sldId id="302" r:id="rId150"/>
    <p:sldId id="303" r:id="rId151"/>
    <p:sldId id="304" r:id="rId152"/>
    <p:sldId id="305" r:id="rId153"/>
    <p:sldId id="306" r:id="rId154"/>
    <p:sldId id="307" r:id="rId155"/>
    <p:sldId id="308" r:id="rId156"/>
    <p:sldId id="309" r:id="rId157"/>
    <p:sldId id="310" r:id="rId158"/>
    <p:sldId id="311" r:id="rId159"/>
    <p:sldId id="312" r:id="rId160"/>
    <p:sldId id="313" r:id="rId161"/>
    <p:sldId id="314" r:id="rId162"/>
    <p:sldId id="316" r:id="rId163"/>
    <p:sldId id="317" r:id="rId164"/>
    <p:sldId id="318" r:id="rId165"/>
    <p:sldId id="319" r:id="rId166"/>
    <p:sldId id="320" r:id="rId167"/>
    <p:sldId id="321" r:id="rId168"/>
    <p:sldId id="322" r:id="rId169"/>
    <p:sldId id="323" r:id="rId170"/>
    <p:sldId id="324" r:id="rId171"/>
    <p:sldId id="325" r:id="rId172"/>
    <p:sldId id="326" r:id="rId173"/>
    <p:sldId id="632" r:id="rId174"/>
    <p:sldId id="329" r:id="rId175"/>
    <p:sldId id="331" r:id="rId176"/>
    <p:sldId id="650" r:id="rId177"/>
    <p:sldId id="332" r:id="rId178"/>
    <p:sldId id="333" r:id="rId179"/>
    <p:sldId id="334" r:id="rId180"/>
    <p:sldId id="335" r:id="rId181"/>
    <p:sldId id="336" r:id="rId182"/>
    <p:sldId id="337" r:id="rId183"/>
    <p:sldId id="338" r:id="rId184"/>
    <p:sldId id="339" r:id="rId185"/>
    <p:sldId id="340" r:id="rId186"/>
    <p:sldId id="341" r:id="rId187"/>
    <p:sldId id="342" r:id="rId188"/>
    <p:sldId id="343" r:id="rId189"/>
    <p:sldId id="344" r:id="rId190"/>
    <p:sldId id="571" r:id="rId191"/>
    <p:sldId id="346" r:id="rId192"/>
    <p:sldId id="347" r:id="rId193"/>
    <p:sldId id="572" r:id="rId194"/>
    <p:sldId id="573" r:id="rId195"/>
    <p:sldId id="574" r:id="rId196"/>
    <p:sldId id="575" r:id="rId197"/>
    <p:sldId id="576" r:id="rId198"/>
    <p:sldId id="577" r:id="rId199"/>
    <p:sldId id="578" r:id="rId200"/>
    <p:sldId id="579" r:id="rId201"/>
    <p:sldId id="580" r:id="rId202"/>
    <p:sldId id="599" r:id="rId203"/>
    <p:sldId id="357" r:id="rId204"/>
    <p:sldId id="359" r:id="rId205"/>
    <p:sldId id="360" r:id="rId206"/>
    <p:sldId id="361" r:id="rId207"/>
    <p:sldId id="362" r:id="rId208"/>
    <p:sldId id="363" r:id="rId209"/>
    <p:sldId id="364" r:id="rId210"/>
    <p:sldId id="365" r:id="rId211"/>
    <p:sldId id="366" r:id="rId212"/>
    <p:sldId id="367" r:id="rId213"/>
    <p:sldId id="368" r:id="rId214"/>
    <p:sldId id="369" r:id="rId215"/>
    <p:sldId id="370" r:id="rId216"/>
    <p:sldId id="371" r:id="rId217"/>
    <p:sldId id="372" r:id="rId218"/>
    <p:sldId id="373" r:id="rId219"/>
    <p:sldId id="374" r:id="rId220"/>
    <p:sldId id="375" r:id="rId221"/>
    <p:sldId id="376" r:id="rId222"/>
    <p:sldId id="377" r:id="rId223"/>
    <p:sldId id="378" r:id="rId224"/>
    <p:sldId id="379" r:id="rId225"/>
    <p:sldId id="380" r:id="rId226"/>
    <p:sldId id="381" r:id="rId227"/>
    <p:sldId id="382" r:id="rId228"/>
    <p:sldId id="383" r:id="rId229"/>
    <p:sldId id="384" r:id="rId230"/>
    <p:sldId id="385" r:id="rId231"/>
    <p:sldId id="386" r:id="rId232"/>
    <p:sldId id="387" r:id="rId233"/>
    <p:sldId id="388" r:id="rId234"/>
    <p:sldId id="581" r:id="rId235"/>
    <p:sldId id="390" r:id="rId236"/>
    <p:sldId id="582" r:id="rId237"/>
    <p:sldId id="392" r:id="rId238"/>
    <p:sldId id="393" r:id="rId239"/>
    <p:sldId id="394" r:id="rId240"/>
    <p:sldId id="395" r:id="rId241"/>
    <p:sldId id="621" r:id="rId242"/>
    <p:sldId id="396" r:id="rId243"/>
    <p:sldId id="397" r:id="rId244"/>
    <p:sldId id="398" r:id="rId245"/>
    <p:sldId id="399" r:id="rId246"/>
    <p:sldId id="400" r:id="rId247"/>
    <p:sldId id="401" r:id="rId248"/>
    <p:sldId id="404" r:id="rId249"/>
    <p:sldId id="405" r:id="rId250"/>
    <p:sldId id="406" r:id="rId251"/>
    <p:sldId id="407" r:id="rId252"/>
    <p:sldId id="408" r:id="rId253"/>
    <p:sldId id="411" r:id="rId254"/>
    <p:sldId id="412" r:id="rId255"/>
    <p:sldId id="414" r:id="rId256"/>
    <p:sldId id="415" r:id="rId257"/>
    <p:sldId id="416" r:id="rId258"/>
    <p:sldId id="417" r:id="rId259"/>
    <p:sldId id="418" r:id="rId260"/>
    <p:sldId id="419" r:id="rId261"/>
    <p:sldId id="420" r:id="rId262"/>
    <p:sldId id="421" r:id="rId263"/>
    <p:sldId id="422" r:id="rId264"/>
    <p:sldId id="423" r:id="rId265"/>
    <p:sldId id="424" r:id="rId266"/>
    <p:sldId id="425" r:id="rId267"/>
    <p:sldId id="426" r:id="rId268"/>
    <p:sldId id="427" r:id="rId269"/>
    <p:sldId id="428" r:id="rId270"/>
    <p:sldId id="430" r:id="rId271"/>
    <p:sldId id="431" r:id="rId272"/>
    <p:sldId id="432" r:id="rId273"/>
    <p:sldId id="433" r:id="rId274"/>
    <p:sldId id="434" r:id="rId275"/>
    <p:sldId id="435" r:id="rId276"/>
    <p:sldId id="436" r:id="rId277"/>
    <p:sldId id="437" r:id="rId278"/>
    <p:sldId id="438" r:id="rId279"/>
    <p:sldId id="439" r:id="rId280"/>
    <p:sldId id="440" r:id="rId281"/>
    <p:sldId id="441" r:id="rId282"/>
    <p:sldId id="442" r:id="rId283"/>
    <p:sldId id="443" r:id="rId284"/>
    <p:sldId id="444" r:id="rId285"/>
    <p:sldId id="445" r:id="rId286"/>
    <p:sldId id="446" r:id="rId287"/>
    <p:sldId id="447" r:id="rId288"/>
    <p:sldId id="448" r:id="rId289"/>
    <p:sldId id="449" r:id="rId290"/>
    <p:sldId id="450" r:id="rId291"/>
    <p:sldId id="451" r:id="rId292"/>
    <p:sldId id="452" r:id="rId293"/>
    <p:sldId id="453" r:id="rId294"/>
    <p:sldId id="454" r:id="rId295"/>
    <p:sldId id="455" r:id="rId296"/>
    <p:sldId id="456" r:id="rId297"/>
    <p:sldId id="457" r:id="rId298"/>
    <p:sldId id="458" r:id="rId299"/>
    <p:sldId id="459" r:id="rId300"/>
    <p:sldId id="460" r:id="rId301"/>
    <p:sldId id="461" r:id="rId302"/>
    <p:sldId id="462" r:id="rId303"/>
    <p:sldId id="463" r:id="rId304"/>
    <p:sldId id="464" r:id="rId305"/>
    <p:sldId id="465" r:id="rId306"/>
    <p:sldId id="466" r:id="rId307"/>
    <p:sldId id="467" r:id="rId308"/>
    <p:sldId id="468" r:id="rId309"/>
    <p:sldId id="469" r:id="rId310"/>
    <p:sldId id="470" r:id="rId311"/>
    <p:sldId id="471" r:id="rId312"/>
    <p:sldId id="472" r:id="rId313"/>
    <p:sldId id="473" r:id="rId314"/>
    <p:sldId id="474" r:id="rId315"/>
    <p:sldId id="475" r:id="rId316"/>
    <p:sldId id="476" r:id="rId317"/>
    <p:sldId id="477" r:id="rId318"/>
    <p:sldId id="478" r:id="rId319"/>
    <p:sldId id="479" r:id="rId320"/>
    <p:sldId id="480" r:id="rId321"/>
    <p:sldId id="481" r:id="rId322"/>
    <p:sldId id="482" r:id="rId323"/>
    <p:sldId id="483" r:id="rId324"/>
    <p:sldId id="484" r:id="rId325"/>
    <p:sldId id="485" r:id="rId326"/>
    <p:sldId id="486" r:id="rId327"/>
    <p:sldId id="487" r:id="rId328"/>
    <p:sldId id="617" r:id="rId329"/>
    <p:sldId id="494" r:id="rId330"/>
    <p:sldId id="495" r:id="rId331"/>
    <p:sldId id="496" r:id="rId332"/>
    <p:sldId id="497" r:id="rId333"/>
    <p:sldId id="498" r:id="rId334"/>
    <p:sldId id="499" r:id="rId335"/>
    <p:sldId id="500" r:id="rId336"/>
    <p:sldId id="501" r:id="rId337"/>
    <p:sldId id="502" r:id="rId338"/>
    <p:sldId id="503" r:id="rId339"/>
    <p:sldId id="504" r:id="rId340"/>
    <p:sldId id="505" r:id="rId341"/>
    <p:sldId id="506" r:id="rId342"/>
    <p:sldId id="507" r:id="rId343"/>
    <p:sldId id="508" r:id="rId344"/>
    <p:sldId id="608" r:id="rId345"/>
    <p:sldId id="607" r:id="rId346"/>
    <p:sldId id="606" r:id="rId347"/>
    <p:sldId id="510" r:id="rId348"/>
    <p:sldId id="511" r:id="rId349"/>
    <p:sldId id="512" r:id="rId350"/>
    <p:sldId id="513" r:id="rId351"/>
    <p:sldId id="514" r:id="rId352"/>
    <p:sldId id="515" r:id="rId353"/>
    <p:sldId id="516" r:id="rId354"/>
    <p:sldId id="517" r:id="rId355"/>
    <p:sldId id="518" r:id="rId356"/>
    <p:sldId id="519" r:id="rId357"/>
    <p:sldId id="520" r:id="rId358"/>
    <p:sldId id="521" r:id="rId359"/>
    <p:sldId id="522" r:id="rId360"/>
    <p:sldId id="523" r:id="rId361"/>
    <p:sldId id="524" r:id="rId362"/>
    <p:sldId id="525" r:id="rId363"/>
    <p:sldId id="526" r:id="rId364"/>
    <p:sldId id="527" r:id="rId365"/>
    <p:sldId id="528" r:id="rId366"/>
    <p:sldId id="529" r:id="rId367"/>
    <p:sldId id="530" r:id="rId368"/>
    <p:sldId id="531" r:id="rId369"/>
    <p:sldId id="532" r:id="rId370"/>
    <p:sldId id="533" r:id="rId371"/>
    <p:sldId id="534" r:id="rId372"/>
    <p:sldId id="604" r:id="rId373"/>
    <p:sldId id="609" r:id="rId374"/>
    <p:sldId id="610" r:id="rId375"/>
    <p:sldId id="611" r:id="rId376"/>
    <p:sldId id="585" r:id="rId377"/>
    <p:sldId id="639" r:id="rId378"/>
    <p:sldId id="640" r:id="rId379"/>
    <p:sldId id="637" r:id="rId380"/>
    <p:sldId id="646" r:id="rId381"/>
    <p:sldId id="647" r:id="rId382"/>
    <p:sldId id="630" r:id="rId383"/>
    <p:sldId id="645" r:id="rId384"/>
    <p:sldId id="648" r:id="rId385"/>
    <p:sldId id="631" r:id="rId386"/>
    <p:sldId id="594" r:id="rId387"/>
    <p:sldId id="595" r:id="rId388"/>
    <p:sldId id="596" r:id="rId389"/>
    <p:sldId id="597" r:id="rId390"/>
    <p:sldId id="641" r:id="rId391"/>
    <p:sldId id="642" r:id="rId392"/>
    <p:sldId id="643" r:id="rId393"/>
    <p:sldId id="644" r:id="rId394"/>
    <p:sldId id="598" r:id="rId395"/>
    <p:sldId id="549" r:id="rId396"/>
    <p:sldId id="550" r:id="rId397"/>
    <p:sldId id="551" r:id="rId398"/>
    <p:sldId id="552" r:id="rId399"/>
    <p:sldId id="553" r:id="rId400"/>
    <p:sldId id="554" r:id="rId401"/>
    <p:sldId id="583" r:id="rId402"/>
    <p:sldId id="556" r:id="rId403"/>
    <p:sldId id="557" r:id="rId404"/>
    <p:sldId id="558" r:id="rId405"/>
    <p:sldId id="623" r:id="rId406"/>
    <p:sldId id="624" r:id="rId407"/>
    <p:sldId id="560" r:id="rId408"/>
    <p:sldId id="561" r:id="rId409"/>
    <p:sldId id="600" r:id="rId410"/>
  </p:sldIdLst>
  <p:sldSz cx="9144000" cy="6858000" type="screen4x3"/>
  <p:notesSz cx="9294813" cy="6883400"/>
  <p:defaultTextStyle>
    <a:defPPr>
      <a:defRPr lang="en-GB"/>
    </a:defPPr>
    <a:lvl1pPr algn="l" defTabSz="457200" rtl="0" fontAlgn="base" hangingPunct="0">
      <a:lnSpc>
        <a:spcPct val="93000"/>
      </a:lnSpc>
      <a:spcBef>
        <a:spcPct val="0"/>
      </a:spcBef>
      <a:spcAft>
        <a:spcPct val="0"/>
      </a:spcAft>
      <a:buClr>
        <a:srgbClr val="000000"/>
      </a:buClr>
      <a:buSzPct val="45000"/>
      <a:buFont typeface="Wingdings" charset="2"/>
      <a:defRPr kern="1200">
        <a:solidFill>
          <a:schemeClr val="tx1"/>
        </a:solidFill>
        <a:latin typeface="Arial" charset="0"/>
        <a:ea typeface="MS Gothic" charset="-128"/>
        <a:cs typeface="+mn-cs"/>
      </a:defRPr>
    </a:lvl1pPr>
    <a:lvl2pPr marL="431800" indent="-215900" algn="l" defTabSz="457200" rtl="0" fontAlgn="base" hangingPunct="0">
      <a:lnSpc>
        <a:spcPct val="93000"/>
      </a:lnSpc>
      <a:spcBef>
        <a:spcPct val="0"/>
      </a:spcBef>
      <a:spcAft>
        <a:spcPct val="0"/>
      </a:spcAft>
      <a:buClr>
        <a:srgbClr val="000000"/>
      </a:buClr>
      <a:buSzPct val="45000"/>
      <a:buFont typeface="Wingdings" charset="2"/>
      <a:defRPr kern="1200">
        <a:solidFill>
          <a:schemeClr val="tx1"/>
        </a:solidFill>
        <a:latin typeface="Arial" charset="0"/>
        <a:ea typeface="MS Gothic" charset="-128"/>
        <a:cs typeface="+mn-cs"/>
      </a:defRPr>
    </a:lvl2pPr>
    <a:lvl3pPr marL="647700" indent="-215900" algn="l" defTabSz="457200" rtl="0" fontAlgn="base" hangingPunct="0">
      <a:lnSpc>
        <a:spcPct val="93000"/>
      </a:lnSpc>
      <a:spcBef>
        <a:spcPct val="0"/>
      </a:spcBef>
      <a:spcAft>
        <a:spcPct val="0"/>
      </a:spcAft>
      <a:buClr>
        <a:srgbClr val="000000"/>
      </a:buClr>
      <a:buSzPct val="45000"/>
      <a:buFont typeface="Wingdings" charset="2"/>
      <a:defRPr kern="1200">
        <a:solidFill>
          <a:schemeClr val="tx1"/>
        </a:solidFill>
        <a:latin typeface="Arial" charset="0"/>
        <a:ea typeface="MS Gothic" charset="-128"/>
        <a:cs typeface="+mn-cs"/>
      </a:defRPr>
    </a:lvl3pPr>
    <a:lvl4pPr marL="863600" indent="-215900" algn="l" defTabSz="457200" rtl="0" fontAlgn="base" hangingPunct="0">
      <a:lnSpc>
        <a:spcPct val="93000"/>
      </a:lnSpc>
      <a:spcBef>
        <a:spcPct val="0"/>
      </a:spcBef>
      <a:spcAft>
        <a:spcPct val="0"/>
      </a:spcAft>
      <a:buClr>
        <a:srgbClr val="000000"/>
      </a:buClr>
      <a:buSzPct val="45000"/>
      <a:buFont typeface="Wingdings" charset="2"/>
      <a:defRPr kern="1200">
        <a:solidFill>
          <a:schemeClr val="tx1"/>
        </a:solidFill>
        <a:latin typeface="Arial" charset="0"/>
        <a:ea typeface="MS Gothic" charset="-128"/>
        <a:cs typeface="+mn-cs"/>
      </a:defRPr>
    </a:lvl4pPr>
    <a:lvl5pPr marL="1079500" indent="-215900" algn="l" defTabSz="457200" rtl="0" fontAlgn="base" hangingPunct="0">
      <a:lnSpc>
        <a:spcPct val="93000"/>
      </a:lnSpc>
      <a:spcBef>
        <a:spcPct val="0"/>
      </a:spcBef>
      <a:spcAft>
        <a:spcPct val="0"/>
      </a:spcAft>
      <a:buClr>
        <a:srgbClr val="000000"/>
      </a:buClr>
      <a:buSzPct val="45000"/>
      <a:buFont typeface="Wingdings" charset="2"/>
      <a:defRPr kern="1200">
        <a:solidFill>
          <a:schemeClr val="tx1"/>
        </a:solidFill>
        <a:latin typeface="Arial" charset="0"/>
        <a:ea typeface="MS Gothic" charset="-128"/>
        <a:cs typeface="+mn-cs"/>
      </a:defRPr>
    </a:lvl5pPr>
    <a:lvl6pPr marL="2286000" algn="l" defTabSz="914400" rtl="0" eaLnBrk="1" latinLnBrk="0" hangingPunct="1">
      <a:defRPr kern="1200">
        <a:solidFill>
          <a:schemeClr val="tx1"/>
        </a:solidFill>
        <a:latin typeface="Arial" charset="0"/>
        <a:ea typeface="MS Gothic" charset="-128"/>
        <a:cs typeface="+mn-cs"/>
      </a:defRPr>
    </a:lvl6pPr>
    <a:lvl7pPr marL="2743200" algn="l" defTabSz="914400" rtl="0" eaLnBrk="1" latinLnBrk="0" hangingPunct="1">
      <a:defRPr kern="1200">
        <a:solidFill>
          <a:schemeClr val="tx1"/>
        </a:solidFill>
        <a:latin typeface="Arial" charset="0"/>
        <a:ea typeface="MS Gothic" charset="-128"/>
        <a:cs typeface="+mn-cs"/>
      </a:defRPr>
    </a:lvl7pPr>
    <a:lvl8pPr marL="3200400" algn="l" defTabSz="914400" rtl="0" eaLnBrk="1" latinLnBrk="0" hangingPunct="1">
      <a:defRPr kern="1200">
        <a:solidFill>
          <a:schemeClr val="tx1"/>
        </a:solidFill>
        <a:latin typeface="Arial" charset="0"/>
        <a:ea typeface="MS Gothic" charset="-128"/>
        <a:cs typeface="+mn-cs"/>
      </a:defRPr>
    </a:lvl8pPr>
    <a:lvl9pPr marL="3657600" algn="l" defTabSz="914400" rtl="0" eaLnBrk="1" latinLnBrk="0" hangingPunct="1">
      <a:defRPr kern="1200">
        <a:solidFill>
          <a:schemeClr val="tx1"/>
        </a:solidFill>
        <a:latin typeface="Arial" charset="0"/>
        <a:ea typeface="MS Gothic"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00" autoAdjust="0"/>
  </p:normalViewPr>
  <p:slideViewPr>
    <p:cSldViewPr>
      <p:cViewPr varScale="1">
        <p:scale>
          <a:sx n="55" d="100"/>
          <a:sy n="55" d="100"/>
        </p:scale>
        <p:origin x="-1794" y="-84"/>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20.xml"/><Relationship Id="rId299" Type="http://schemas.openxmlformats.org/officeDocument/2006/relationships/slide" Target="slides/slide202.xml"/><Relationship Id="rId21" Type="http://schemas.openxmlformats.org/officeDocument/2006/relationships/slideMaster" Target="slideMasters/slideMaster21.xml"/><Relationship Id="rId63" Type="http://schemas.openxmlformats.org/officeDocument/2006/relationships/slideMaster" Target="slideMasters/slideMaster63.xml"/><Relationship Id="rId159" Type="http://schemas.openxmlformats.org/officeDocument/2006/relationships/slide" Target="slides/slide62.xml"/><Relationship Id="rId324" Type="http://schemas.openxmlformats.org/officeDocument/2006/relationships/slide" Target="slides/slide227.xml"/><Relationship Id="rId366" Type="http://schemas.openxmlformats.org/officeDocument/2006/relationships/slide" Target="slides/slide269.xml"/><Relationship Id="rId170" Type="http://schemas.openxmlformats.org/officeDocument/2006/relationships/slide" Target="slides/slide73.xml"/><Relationship Id="rId226" Type="http://schemas.openxmlformats.org/officeDocument/2006/relationships/slide" Target="slides/slide129.xml"/><Relationship Id="rId268" Type="http://schemas.openxmlformats.org/officeDocument/2006/relationships/slide" Target="slides/slide171.xml"/><Relationship Id="rId32" Type="http://schemas.openxmlformats.org/officeDocument/2006/relationships/slideMaster" Target="slideMasters/slideMaster32.xml"/><Relationship Id="rId74" Type="http://schemas.openxmlformats.org/officeDocument/2006/relationships/slideMaster" Target="slideMasters/slideMaster74.xml"/><Relationship Id="rId128" Type="http://schemas.openxmlformats.org/officeDocument/2006/relationships/slide" Target="slides/slide31.xml"/><Relationship Id="rId335" Type="http://schemas.openxmlformats.org/officeDocument/2006/relationships/slide" Target="slides/slide238.xml"/><Relationship Id="rId377" Type="http://schemas.openxmlformats.org/officeDocument/2006/relationships/slide" Target="slides/slide280.xml"/><Relationship Id="rId5" Type="http://schemas.openxmlformats.org/officeDocument/2006/relationships/slideMaster" Target="slideMasters/slideMaster5.xml"/><Relationship Id="rId181" Type="http://schemas.openxmlformats.org/officeDocument/2006/relationships/slide" Target="slides/slide84.xml"/><Relationship Id="rId237" Type="http://schemas.openxmlformats.org/officeDocument/2006/relationships/slide" Target="slides/slide140.xml"/><Relationship Id="rId402" Type="http://schemas.openxmlformats.org/officeDocument/2006/relationships/slide" Target="slides/slide305.xml"/><Relationship Id="rId258" Type="http://schemas.openxmlformats.org/officeDocument/2006/relationships/slide" Target="slides/slide161.xml"/><Relationship Id="rId279" Type="http://schemas.openxmlformats.org/officeDocument/2006/relationships/slide" Target="slides/slide182.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Master" Target="slideMasters/slideMaster64.xml"/><Relationship Id="rId118" Type="http://schemas.openxmlformats.org/officeDocument/2006/relationships/slide" Target="slides/slide21.xml"/><Relationship Id="rId139" Type="http://schemas.openxmlformats.org/officeDocument/2006/relationships/slide" Target="slides/slide42.xml"/><Relationship Id="rId290" Type="http://schemas.openxmlformats.org/officeDocument/2006/relationships/slide" Target="slides/slide193.xml"/><Relationship Id="rId304" Type="http://schemas.openxmlformats.org/officeDocument/2006/relationships/slide" Target="slides/slide207.xml"/><Relationship Id="rId325" Type="http://schemas.openxmlformats.org/officeDocument/2006/relationships/slide" Target="slides/slide228.xml"/><Relationship Id="rId346" Type="http://schemas.openxmlformats.org/officeDocument/2006/relationships/slide" Target="slides/slide249.xml"/><Relationship Id="rId367" Type="http://schemas.openxmlformats.org/officeDocument/2006/relationships/slide" Target="slides/slide270.xml"/><Relationship Id="rId388" Type="http://schemas.openxmlformats.org/officeDocument/2006/relationships/slide" Target="slides/slide291.xml"/><Relationship Id="rId85" Type="http://schemas.openxmlformats.org/officeDocument/2006/relationships/slideMaster" Target="slideMasters/slideMaster85.xml"/><Relationship Id="rId150" Type="http://schemas.openxmlformats.org/officeDocument/2006/relationships/slide" Target="slides/slide53.xml"/><Relationship Id="rId171" Type="http://schemas.openxmlformats.org/officeDocument/2006/relationships/slide" Target="slides/slide74.xml"/><Relationship Id="rId192" Type="http://schemas.openxmlformats.org/officeDocument/2006/relationships/slide" Target="slides/slide95.xml"/><Relationship Id="rId206" Type="http://schemas.openxmlformats.org/officeDocument/2006/relationships/slide" Target="slides/slide109.xml"/><Relationship Id="rId227" Type="http://schemas.openxmlformats.org/officeDocument/2006/relationships/slide" Target="slides/slide130.xml"/><Relationship Id="rId413" Type="http://schemas.openxmlformats.org/officeDocument/2006/relationships/viewProps" Target="viewProps.xml"/><Relationship Id="rId248" Type="http://schemas.openxmlformats.org/officeDocument/2006/relationships/slide" Target="slides/slide151.xml"/><Relationship Id="rId269" Type="http://schemas.openxmlformats.org/officeDocument/2006/relationships/slide" Target="slides/slide172.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11.xml"/><Relationship Id="rId129" Type="http://schemas.openxmlformats.org/officeDocument/2006/relationships/slide" Target="slides/slide32.xml"/><Relationship Id="rId280" Type="http://schemas.openxmlformats.org/officeDocument/2006/relationships/slide" Target="slides/slide183.xml"/><Relationship Id="rId315" Type="http://schemas.openxmlformats.org/officeDocument/2006/relationships/slide" Target="slides/slide218.xml"/><Relationship Id="rId336" Type="http://schemas.openxmlformats.org/officeDocument/2006/relationships/slide" Target="slides/slide239.xml"/><Relationship Id="rId357" Type="http://schemas.openxmlformats.org/officeDocument/2006/relationships/slide" Target="slides/slide260.xml"/><Relationship Id="rId54" Type="http://schemas.openxmlformats.org/officeDocument/2006/relationships/slideMaster" Target="slideMasters/slideMaster54.xml"/><Relationship Id="rId75" Type="http://schemas.openxmlformats.org/officeDocument/2006/relationships/slideMaster" Target="slideMasters/slideMaster75.xml"/><Relationship Id="rId96" Type="http://schemas.openxmlformats.org/officeDocument/2006/relationships/slideMaster" Target="slideMasters/slideMaster96.xml"/><Relationship Id="rId140" Type="http://schemas.openxmlformats.org/officeDocument/2006/relationships/slide" Target="slides/slide43.xml"/><Relationship Id="rId161" Type="http://schemas.openxmlformats.org/officeDocument/2006/relationships/slide" Target="slides/slide64.xml"/><Relationship Id="rId182" Type="http://schemas.openxmlformats.org/officeDocument/2006/relationships/slide" Target="slides/slide85.xml"/><Relationship Id="rId217" Type="http://schemas.openxmlformats.org/officeDocument/2006/relationships/slide" Target="slides/slide120.xml"/><Relationship Id="rId378" Type="http://schemas.openxmlformats.org/officeDocument/2006/relationships/slide" Target="slides/slide281.xml"/><Relationship Id="rId399" Type="http://schemas.openxmlformats.org/officeDocument/2006/relationships/slide" Target="slides/slide302.xml"/><Relationship Id="rId403" Type="http://schemas.openxmlformats.org/officeDocument/2006/relationships/slide" Target="slides/slide306.xml"/><Relationship Id="rId6" Type="http://schemas.openxmlformats.org/officeDocument/2006/relationships/slideMaster" Target="slideMasters/slideMaster6.xml"/><Relationship Id="rId238" Type="http://schemas.openxmlformats.org/officeDocument/2006/relationships/slide" Target="slides/slide141.xml"/><Relationship Id="rId259" Type="http://schemas.openxmlformats.org/officeDocument/2006/relationships/slide" Target="slides/slide162.xml"/><Relationship Id="rId23" Type="http://schemas.openxmlformats.org/officeDocument/2006/relationships/slideMaster" Target="slideMasters/slideMaster23.xml"/><Relationship Id="rId119" Type="http://schemas.openxmlformats.org/officeDocument/2006/relationships/slide" Target="slides/slide22.xml"/><Relationship Id="rId270" Type="http://schemas.openxmlformats.org/officeDocument/2006/relationships/slide" Target="slides/slide173.xml"/><Relationship Id="rId291" Type="http://schemas.openxmlformats.org/officeDocument/2006/relationships/slide" Target="slides/slide194.xml"/><Relationship Id="rId305" Type="http://schemas.openxmlformats.org/officeDocument/2006/relationships/slide" Target="slides/slide208.xml"/><Relationship Id="rId326" Type="http://schemas.openxmlformats.org/officeDocument/2006/relationships/slide" Target="slides/slide229.xml"/><Relationship Id="rId347" Type="http://schemas.openxmlformats.org/officeDocument/2006/relationships/slide" Target="slides/slide250.xml"/><Relationship Id="rId44" Type="http://schemas.openxmlformats.org/officeDocument/2006/relationships/slideMaster" Target="slideMasters/slideMaster44.xml"/><Relationship Id="rId65" Type="http://schemas.openxmlformats.org/officeDocument/2006/relationships/slideMaster" Target="slideMasters/slideMaster65.xml"/><Relationship Id="rId86" Type="http://schemas.openxmlformats.org/officeDocument/2006/relationships/slideMaster" Target="slideMasters/slideMaster86.xml"/><Relationship Id="rId130" Type="http://schemas.openxmlformats.org/officeDocument/2006/relationships/slide" Target="slides/slide33.xml"/><Relationship Id="rId151" Type="http://schemas.openxmlformats.org/officeDocument/2006/relationships/slide" Target="slides/slide54.xml"/><Relationship Id="rId368" Type="http://schemas.openxmlformats.org/officeDocument/2006/relationships/slide" Target="slides/slide271.xml"/><Relationship Id="rId389" Type="http://schemas.openxmlformats.org/officeDocument/2006/relationships/slide" Target="slides/slide292.xml"/><Relationship Id="rId172" Type="http://schemas.openxmlformats.org/officeDocument/2006/relationships/slide" Target="slides/slide75.xml"/><Relationship Id="rId193" Type="http://schemas.openxmlformats.org/officeDocument/2006/relationships/slide" Target="slides/slide96.xml"/><Relationship Id="rId207" Type="http://schemas.openxmlformats.org/officeDocument/2006/relationships/slide" Target="slides/slide110.xml"/><Relationship Id="rId228" Type="http://schemas.openxmlformats.org/officeDocument/2006/relationships/slide" Target="slides/slide131.xml"/><Relationship Id="rId249" Type="http://schemas.openxmlformats.org/officeDocument/2006/relationships/slide" Target="slides/slide152.xml"/><Relationship Id="rId414" Type="http://schemas.openxmlformats.org/officeDocument/2006/relationships/theme" Target="theme/theme1.xml"/><Relationship Id="rId13" Type="http://schemas.openxmlformats.org/officeDocument/2006/relationships/slideMaster" Target="slideMasters/slideMaster13.xml"/><Relationship Id="rId109" Type="http://schemas.openxmlformats.org/officeDocument/2006/relationships/slide" Target="slides/slide12.xml"/><Relationship Id="rId260" Type="http://schemas.openxmlformats.org/officeDocument/2006/relationships/slide" Target="slides/slide163.xml"/><Relationship Id="rId281" Type="http://schemas.openxmlformats.org/officeDocument/2006/relationships/slide" Target="slides/slide184.xml"/><Relationship Id="rId316" Type="http://schemas.openxmlformats.org/officeDocument/2006/relationships/slide" Target="slides/slide219.xml"/><Relationship Id="rId337" Type="http://schemas.openxmlformats.org/officeDocument/2006/relationships/slide" Target="slides/slide240.xml"/><Relationship Id="rId34" Type="http://schemas.openxmlformats.org/officeDocument/2006/relationships/slideMaster" Target="slideMasters/slideMaster34.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Master" Target="slideMasters/slideMaster97.xml"/><Relationship Id="rId120" Type="http://schemas.openxmlformats.org/officeDocument/2006/relationships/slide" Target="slides/slide23.xml"/><Relationship Id="rId141" Type="http://schemas.openxmlformats.org/officeDocument/2006/relationships/slide" Target="slides/slide44.xml"/><Relationship Id="rId358" Type="http://schemas.openxmlformats.org/officeDocument/2006/relationships/slide" Target="slides/slide261.xml"/><Relationship Id="rId379" Type="http://schemas.openxmlformats.org/officeDocument/2006/relationships/slide" Target="slides/slide282.xml"/><Relationship Id="rId7" Type="http://schemas.openxmlformats.org/officeDocument/2006/relationships/slideMaster" Target="slideMasters/slideMaster7.xml"/><Relationship Id="rId162" Type="http://schemas.openxmlformats.org/officeDocument/2006/relationships/slide" Target="slides/slide65.xml"/><Relationship Id="rId183" Type="http://schemas.openxmlformats.org/officeDocument/2006/relationships/slide" Target="slides/slide86.xml"/><Relationship Id="rId218" Type="http://schemas.openxmlformats.org/officeDocument/2006/relationships/slide" Target="slides/slide121.xml"/><Relationship Id="rId239" Type="http://schemas.openxmlformats.org/officeDocument/2006/relationships/slide" Target="slides/slide142.xml"/><Relationship Id="rId390" Type="http://schemas.openxmlformats.org/officeDocument/2006/relationships/slide" Target="slides/slide293.xml"/><Relationship Id="rId404" Type="http://schemas.openxmlformats.org/officeDocument/2006/relationships/slide" Target="slides/slide307.xml"/><Relationship Id="rId250" Type="http://schemas.openxmlformats.org/officeDocument/2006/relationships/slide" Target="slides/slide153.xml"/><Relationship Id="rId271" Type="http://schemas.openxmlformats.org/officeDocument/2006/relationships/slide" Target="slides/slide174.xml"/><Relationship Id="rId292" Type="http://schemas.openxmlformats.org/officeDocument/2006/relationships/slide" Target="slides/slide195.xml"/><Relationship Id="rId306" Type="http://schemas.openxmlformats.org/officeDocument/2006/relationships/slide" Target="slides/slide209.xml"/><Relationship Id="rId24" Type="http://schemas.openxmlformats.org/officeDocument/2006/relationships/slideMaster" Target="slideMasters/slideMaster24.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 Target="slides/slide13.xml"/><Relationship Id="rId131" Type="http://schemas.openxmlformats.org/officeDocument/2006/relationships/slide" Target="slides/slide34.xml"/><Relationship Id="rId327" Type="http://schemas.openxmlformats.org/officeDocument/2006/relationships/slide" Target="slides/slide230.xml"/><Relationship Id="rId348" Type="http://schemas.openxmlformats.org/officeDocument/2006/relationships/slide" Target="slides/slide251.xml"/><Relationship Id="rId369" Type="http://schemas.openxmlformats.org/officeDocument/2006/relationships/slide" Target="slides/slide272.xml"/><Relationship Id="rId152" Type="http://schemas.openxmlformats.org/officeDocument/2006/relationships/slide" Target="slides/slide55.xml"/><Relationship Id="rId173" Type="http://schemas.openxmlformats.org/officeDocument/2006/relationships/slide" Target="slides/slide76.xml"/><Relationship Id="rId194" Type="http://schemas.openxmlformats.org/officeDocument/2006/relationships/slide" Target="slides/slide97.xml"/><Relationship Id="rId208" Type="http://schemas.openxmlformats.org/officeDocument/2006/relationships/slide" Target="slides/slide111.xml"/><Relationship Id="rId229" Type="http://schemas.openxmlformats.org/officeDocument/2006/relationships/slide" Target="slides/slide132.xml"/><Relationship Id="rId380" Type="http://schemas.openxmlformats.org/officeDocument/2006/relationships/slide" Target="slides/slide283.xml"/><Relationship Id="rId415" Type="http://schemas.openxmlformats.org/officeDocument/2006/relationships/tableStyles" Target="tableStyles.xml"/><Relationship Id="rId240" Type="http://schemas.openxmlformats.org/officeDocument/2006/relationships/slide" Target="slides/slide143.xml"/><Relationship Id="rId261" Type="http://schemas.openxmlformats.org/officeDocument/2006/relationships/slide" Target="slides/slide164.xml"/><Relationship Id="rId14" Type="http://schemas.openxmlformats.org/officeDocument/2006/relationships/slideMaster" Target="slideMasters/slideMaster14.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 Target="slides/slide3.xml"/><Relationship Id="rId282" Type="http://schemas.openxmlformats.org/officeDocument/2006/relationships/slide" Target="slides/slide185.xml"/><Relationship Id="rId317" Type="http://schemas.openxmlformats.org/officeDocument/2006/relationships/slide" Target="slides/slide220.xml"/><Relationship Id="rId338" Type="http://schemas.openxmlformats.org/officeDocument/2006/relationships/slide" Target="slides/slide241.xml"/><Relationship Id="rId359" Type="http://schemas.openxmlformats.org/officeDocument/2006/relationships/slide" Target="slides/slide262.xml"/><Relationship Id="rId8" Type="http://schemas.openxmlformats.org/officeDocument/2006/relationships/slideMaster" Target="slideMasters/slideMaster8.xml"/><Relationship Id="rId98" Type="http://schemas.openxmlformats.org/officeDocument/2006/relationships/slide" Target="slides/slide1.xml"/><Relationship Id="rId121" Type="http://schemas.openxmlformats.org/officeDocument/2006/relationships/slide" Target="slides/slide24.xml"/><Relationship Id="rId142" Type="http://schemas.openxmlformats.org/officeDocument/2006/relationships/slide" Target="slides/slide45.xml"/><Relationship Id="rId163" Type="http://schemas.openxmlformats.org/officeDocument/2006/relationships/slide" Target="slides/slide66.xml"/><Relationship Id="rId184" Type="http://schemas.openxmlformats.org/officeDocument/2006/relationships/slide" Target="slides/slide87.xml"/><Relationship Id="rId219" Type="http://schemas.openxmlformats.org/officeDocument/2006/relationships/slide" Target="slides/slide122.xml"/><Relationship Id="rId370" Type="http://schemas.openxmlformats.org/officeDocument/2006/relationships/slide" Target="slides/slide273.xml"/><Relationship Id="rId391" Type="http://schemas.openxmlformats.org/officeDocument/2006/relationships/slide" Target="slides/slide294.xml"/><Relationship Id="rId405" Type="http://schemas.openxmlformats.org/officeDocument/2006/relationships/slide" Target="slides/slide308.xml"/><Relationship Id="rId230" Type="http://schemas.openxmlformats.org/officeDocument/2006/relationships/slide" Target="slides/slide133.xml"/><Relationship Id="rId251" Type="http://schemas.openxmlformats.org/officeDocument/2006/relationships/slide" Target="slides/slide154.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272" Type="http://schemas.openxmlformats.org/officeDocument/2006/relationships/slide" Target="slides/slide175.xml"/><Relationship Id="rId293" Type="http://schemas.openxmlformats.org/officeDocument/2006/relationships/slide" Target="slides/slide196.xml"/><Relationship Id="rId307" Type="http://schemas.openxmlformats.org/officeDocument/2006/relationships/slide" Target="slides/slide210.xml"/><Relationship Id="rId328" Type="http://schemas.openxmlformats.org/officeDocument/2006/relationships/slide" Target="slides/slide231.xml"/><Relationship Id="rId349" Type="http://schemas.openxmlformats.org/officeDocument/2006/relationships/slide" Target="slides/slide252.xml"/><Relationship Id="rId88" Type="http://schemas.openxmlformats.org/officeDocument/2006/relationships/slideMaster" Target="slideMasters/slideMaster88.xml"/><Relationship Id="rId111" Type="http://schemas.openxmlformats.org/officeDocument/2006/relationships/slide" Target="slides/slide14.xml"/><Relationship Id="rId132" Type="http://schemas.openxmlformats.org/officeDocument/2006/relationships/slide" Target="slides/slide35.xml"/><Relationship Id="rId153" Type="http://schemas.openxmlformats.org/officeDocument/2006/relationships/slide" Target="slides/slide56.xml"/><Relationship Id="rId174" Type="http://schemas.openxmlformats.org/officeDocument/2006/relationships/slide" Target="slides/slide77.xml"/><Relationship Id="rId195" Type="http://schemas.openxmlformats.org/officeDocument/2006/relationships/slide" Target="slides/slide98.xml"/><Relationship Id="rId209" Type="http://schemas.openxmlformats.org/officeDocument/2006/relationships/slide" Target="slides/slide112.xml"/><Relationship Id="rId360" Type="http://schemas.openxmlformats.org/officeDocument/2006/relationships/slide" Target="slides/slide263.xml"/><Relationship Id="rId381" Type="http://schemas.openxmlformats.org/officeDocument/2006/relationships/slide" Target="slides/slide284.xml"/><Relationship Id="rId220" Type="http://schemas.openxmlformats.org/officeDocument/2006/relationships/slide" Target="slides/slide123.xml"/><Relationship Id="rId241" Type="http://schemas.openxmlformats.org/officeDocument/2006/relationships/slide" Target="slides/slide144.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262" Type="http://schemas.openxmlformats.org/officeDocument/2006/relationships/slide" Target="slides/slide165.xml"/><Relationship Id="rId283" Type="http://schemas.openxmlformats.org/officeDocument/2006/relationships/slide" Target="slides/slide186.xml"/><Relationship Id="rId318" Type="http://schemas.openxmlformats.org/officeDocument/2006/relationships/slide" Target="slides/slide221.xml"/><Relationship Id="rId339" Type="http://schemas.openxmlformats.org/officeDocument/2006/relationships/slide" Target="slides/slide242.xml"/><Relationship Id="rId78" Type="http://schemas.openxmlformats.org/officeDocument/2006/relationships/slideMaster" Target="slideMasters/slideMaster78.xml"/><Relationship Id="rId99" Type="http://schemas.openxmlformats.org/officeDocument/2006/relationships/slide" Target="slides/slide2.xml"/><Relationship Id="rId101" Type="http://schemas.openxmlformats.org/officeDocument/2006/relationships/slide" Target="slides/slide4.xml"/><Relationship Id="rId122" Type="http://schemas.openxmlformats.org/officeDocument/2006/relationships/slide" Target="slides/slide25.xml"/><Relationship Id="rId143" Type="http://schemas.openxmlformats.org/officeDocument/2006/relationships/slide" Target="slides/slide46.xml"/><Relationship Id="rId164" Type="http://schemas.openxmlformats.org/officeDocument/2006/relationships/slide" Target="slides/slide67.xml"/><Relationship Id="rId185" Type="http://schemas.openxmlformats.org/officeDocument/2006/relationships/slide" Target="slides/slide88.xml"/><Relationship Id="rId350" Type="http://schemas.openxmlformats.org/officeDocument/2006/relationships/slide" Target="slides/slide253.xml"/><Relationship Id="rId371" Type="http://schemas.openxmlformats.org/officeDocument/2006/relationships/slide" Target="slides/slide274.xml"/><Relationship Id="rId406" Type="http://schemas.openxmlformats.org/officeDocument/2006/relationships/slide" Target="slides/slide309.xml"/><Relationship Id="rId9" Type="http://schemas.openxmlformats.org/officeDocument/2006/relationships/slideMaster" Target="slideMasters/slideMaster9.xml"/><Relationship Id="rId210" Type="http://schemas.openxmlformats.org/officeDocument/2006/relationships/slide" Target="slides/slide113.xml"/><Relationship Id="rId392" Type="http://schemas.openxmlformats.org/officeDocument/2006/relationships/slide" Target="slides/slide295.xml"/><Relationship Id="rId26" Type="http://schemas.openxmlformats.org/officeDocument/2006/relationships/slideMaster" Target="slideMasters/slideMaster26.xml"/><Relationship Id="rId231" Type="http://schemas.openxmlformats.org/officeDocument/2006/relationships/slide" Target="slides/slide134.xml"/><Relationship Id="rId252" Type="http://schemas.openxmlformats.org/officeDocument/2006/relationships/slide" Target="slides/slide155.xml"/><Relationship Id="rId273" Type="http://schemas.openxmlformats.org/officeDocument/2006/relationships/slide" Target="slides/slide176.xml"/><Relationship Id="rId294" Type="http://schemas.openxmlformats.org/officeDocument/2006/relationships/slide" Target="slides/slide197.xml"/><Relationship Id="rId308" Type="http://schemas.openxmlformats.org/officeDocument/2006/relationships/slide" Target="slides/slide211.xml"/><Relationship Id="rId329" Type="http://schemas.openxmlformats.org/officeDocument/2006/relationships/slide" Target="slides/slide232.xml"/><Relationship Id="rId47" Type="http://schemas.openxmlformats.org/officeDocument/2006/relationships/slideMaster" Target="slideMasters/slideMaster47.xml"/><Relationship Id="rId68" Type="http://schemas.openxmlformats.org/officeDocument/2006/relationships/slideMaster" Target="slideMasters/slideMaster68.xml"/><Relationship Id="rId89" Type="http://schemas.openxmlformats.org/officeDocument/2006/relationships/slideMaster" Target="slideMasters/slideMaster89.xml"/><Relationship Id="rId112" Type="http://schemas.openxmlformats.org/officeDocument/2006/relationships/slide" Target="slides/slide15.xml"/><Relationship Id="rId133" Type="http://schemas.openxmlformats.org/officeDocument/2006/relationships/slide" Target="slides/slide36.xml"/><Relationship Id="rId154" Type="http://schemas.openxmlformats.org/officeDocument/2006/relationships/slide" Target="slides/slide57.xml"/><Relationship Id="rId175" Type="http://schemas.openxmlformats.org/officeDocument/2006/relationships/slide" Target="slides/slide78.xml"/><Relationship Id="rId340" Type="http://schemas.openxmlformats.org/officeDocument/2006/relationships/slide" Target="slides/slide243.xml"/><Relationship Id="rId361" Type="http://schemas.openxmlformats.org/officeDocument/2006/relationships/slide" Target="slides/slide264.xml"/><Relationship Id="rId196" Type="http://schemas.openxmlformats.org/officeDocument/2006/relationships/slide" Target="slides/slide99.xml"/><Relationship Id="rId200" Type="http://schemas.openxmlformats.org/officeDocument/2006/relationships/slide" Target="slides/slide103.xml"/><Relationship Id="rId382" Type="http://schemas.openxmlformats.org/officeDocument/2006/relationships/slide" Target="slides/slide285.xml"/><Relationship Id="rId16" Type="http://schemas.openxmlformats.org/officeDocument/2006/relationships/slideMaster" Target="slideMasters/slideMaster16.xml"/><Relationship Id="rId221" Type="http://schemas.openxmlformats.org/officeDocument/2006/relationships/slide" Target="slides/slide124.xml"/><Relationship Id="rId242" Type="http://schemas.openxmlformats.org/officeDocument/2006/relationships/slide" Target="slides/slide145.xml"/><Relationship Id="rId263" Type="http://schemas.openxmlformats.org/officeDocument/2006/relationships/slide" Target="slides/slide166.xml"/><Relationship Id="rId284" Type="http://schemas.openxmlformats.org/officeDocument/2006/relationships/slide" Target="slides/slide187.xml"/><Relationship Id="rId319" Type="http://schemas.openxmlformats.org/officeDocument/2006/relationships/slide" Target="slides/slide222.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Master" Target="slideMasters/slideMaster79.xml"/><Relationship Id="rId102" Type="http://schemas.openxmlformats.org/officeDocument/2006/relationships/slide" Target="slides/slide5.xml"/><Relationship Id="rId123" Type="http://schemas.openxmlformats.org/officeDocument/2006/relationships/slide" Target="slides/slide26.xml"/><Relationship Id="rId144" Type="http://schemas.openxmlformats.org/officeDocument/2006/relationships/slide" Target="slides/slide47.xml"/><Relationship Id="rId330" Type="http://schemas.openxmlformats.org/officeDocument/2006/relationships/slide" Target="slides/slide233.xml"/><Relationship Id="rId90" Type="http://schemas.openxmlformats.org/officeDocument/2006/relationships/slideMaster" Target="slideMasters/slideMaster90.xml"/><Relationship Id="rId165" Type="http://schemas.openxmlformats.org/officeDocument/2006/relationships/slide" Target="slides/slide68.xml"/><Relationship Id="rId186" Type="http://schemas.openxmlformats.org/officeDocument/2006/relationships/slide" Target="slides/slide89.xml"/><Relationship Id="rId351" Type="http://schemas.openxmlformats.org/officeDocument/2006/relationships/slide" Target="slides/slide254.xml"/><Relationship Id="rId372" Type="http://schemas.openxmlformats.org/officeDocument/2006/relationships/slide" Target="slides/slide275.xml"/><Relationship Id="rId393" Type="http://schemas.openxmlformats.org/officeDocument/2006/relationships/slide" Target="slides/slide296.xml"/><Relationship Id="rId407" Type="http://schemas.openxmlformats.org/officeDocument/2006/relationships/slide" Target="slides/slide310.xml"/><Relationship Id="rId211" Type="http://schemas.openxmlformats.org/officeDocument/2006/relationships/slide" Target="slides/slide114.xml"/><Relationship Id="rId232" Type="http://schemas.openxmlformats.org/officeDocument/2006/relationships/slide" Target="slides/slide135.xml"/><Relationship Id="rId253" Type="http://schemas.openxmlformats.org/officeDocument/2006/relationships/slide" Target="slides/slide156.xml"/><Relationship Id="rId274" Type="http://schemas.openxmlformats.org/officeDocument/2006/relationships/slide" Target="slides/slide177.xml"/><Relationship Id="rId295" Type="http://schemas.openxmlformats.org/officeDocument/2006/relationships/slide" Target="slides/slide198.xml"/><Relationship Id="rId309" Type="http://schemas.openxmlformats.org/officeDocument/2006/relationships/slide" Target="slides/slide212.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Master" Target="slideMasters/slideMaster69.xml"/><Relationship Id="rId113" Type="http://schemas.openxmlformats.org/officeDocument/2006/relationships/slide" Target="slides/slide16.xml"/><Relationship Id="rId134" Type="http://schemas.openxmlformats.org/officeDocument/2006/relationships/slide" Target="slides/slide37.xml"/><Relationship Id="rId320" Type="http://schemas.openxmlformats.org/officeDocument/2006/relationships/slide" Target="slides/slide223.xml"/><Relationship Id="rId80" Type="http://schemas.openxmlformats.org/officeDocument/2006/relationships/slideMaster" Target="slideMasters/slideMaster80.xml"/><Relationship Id="rId155" Type="http://schemas.openxmlformats.org/officeDocument/2006/relationships/slide" Target="slides/slide58.xml"/><Relationship Id="rId176" Type="http://schemas.openxmlformats.org/officeDocument/2006/relationships/slide" Target="slides/slide79.xml"/><Relationship Id="rId197" Type="http://schemas.openxmlformats.org/officeDocument/2006/relationships/slide" Target="slides/slide100.xml"/><Relationship Id="rId341" Type="http://schemas.openxmlformats.org/officeDocument/2006/relationships/slide" Target="slides/slide244.xml"/><Relationship Id="rId362" Type="http://schemas.openxmlformats.org/officeDocument/2006/relationships/slide" Target="slides/slide265.xml"/><Relationship Id="rId383" Type="http://schemas.openxmlformats.org/officeDocument/2006/relationships/slide" Target="slides/slide286.xml"/><Relationship Id="rId201" Type="http://schemas.openxmlformats.org/officeDocument/2006/relationships/slide" Target="slides/slide104.xml"/><Relationship Id="rId222" Type="http://schemas.openxmlformats.org/officeDocument/2006/relationships/slide" Target="slides/slide125.xml"/><Relationship Id="rId243" Type="http://schemas.openxmlformats.org/officeDocument/2006/relationships/slide" Target="slides/slide146.xml"/><Relationship Id="rId264" Type="http://schemas.openxmlformats.org/officeDocument/2006/relationships/slide" Target="slides/slide167.xml"/><Relationship Id="rId285" Type="http://schemas.openxmlformats.org/officeDocument/2006/relationships/slide" Target="slides/slide188.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6.xml"/><Relationship Id="rId124" Type="http://schemas.openxmlformats.org/officeDocument/2006/relationships/slide" Target="slides/slide27.xml"/><Relationship Id="rId310" Type="http://schemas.openxmlformats.org/officeDocument/2006/relationships/slide" Target="slides/slide213.xml"/><Relationship Id="rId70" Type="http://schemas.openxmlformats.org/officeDocument/2006/relationships/slideMaster" Target="slideMasters/slideMaster70.xml"/><Relationship Id="rId91" Type="http://schemas.openxmlformats.org/officeDocument/2006/relationships/slideMaster" Target="slideMasters/slideMaster91.xml"/><Relationship Id="rId145" Type="http://schemas.openxmlformats.org/officeDocument/2006/relationships/slide" Target="slides/slide48.xml"/><Relationship Id="rId166" Type="http://schemas.openxmlformats.org/officeDocument/2006/relationships/slide" Target="slides/slide69.xml"/><Relationship Id="rId187" Type="http://schemas.openxmlformats.org/officeDocument/2006/relationships/slide" Target="slides/slide90.xml"/><Relationship Id="rId331" Type="http://schemas.openxmlformats.org/officeDocument/2006/relationships/slide" Target="slides/slide234.xml"/><Relationship Id="rId352" Type="http://schemas.openxmlformats.org/officeDocument/2006/relationships/slide" Target="slides/slide255.xml"/><Relationship Id="rId373" Type="http://schemas.openxmlformats.org/officeDocument/2006/relationships/slide" Target="slides/slide276.xml"/><Relationship Id="rId394" Type="http://schemas.openxmlformats.org/officeDocument/2006/relationships/slide" Target="slides/slide297.xml"/><Relationship Id="rId408" Type="http://schemas.openxmlformats.org/officeDocument/2006/relationships/slide" Target="slides/slide311.xml"/><Relationship Id="rId1" Type="http://schemas.openxmlformats.org/officeDocument/2006/relationships/slideMaster" Target="slideMasters/slideMaster1.xml"/><Relationship Id="rId212" Type="http://schemas.openxmlformats.org/officeDocument/2006/relationships/slide" Target="slides/slide115.xml"/><Relationship Id="rId233" Type="http://schemas.openxmlformats.org/officeDocument/2006/relationships/slide" Target="slides/slide136.xml"/><Relationship Id="rId254" Type="http://schemas.openxmlformats.org/officeDocument/2006/relationships/slide" Target="slides/slide157.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17.xml"/><Relationship Id="rId275" Type="http://schemas.openxmlformats.org/officeDocument/2006/relationships/slide" Target="slides/slide178.xml"/><Relationship Id="rId296" Type="http://schemas.openxmlformats.org/officeDocument/2006/relationships/slide" Target="slides/slide199.xml"/><Relationship Id="rId300" Type="http://schemas.openxmlformats.org/officeDocument/2006/relationships/slide" Target="slides/slide203.xml"/><Relationship Id="rId60" Type="http://schemas.openxmlformats.org/officeDocument/2006/relationships/slideMaster" Target="slideMasters/slideMaster60.xml"/><Relationship Id="rId81" Type="http://schemas.openxmlformats.org/officeDocument/2006/relationships/slideMaster" Target="slideMasters/slideMaster81.xml"/><Relationship Id="rId135" Type="http://schemas.openxmlformats.org/officeDocument/2006/relationships/slide" Target="slides/slide38.xml"/><Relationship Id="rId156" Type="http://schemas.openxmlformats.org/officeDocument/2006/relationships/slide" Target="slides/slide59.xml"/><Relationship Id="rId177" Type="http://schemas.openxmlformats.org/officeDocument/2006/relationships/slide" Target="slides/slide80.xml"/><Relationship Id="rId198" Type="http://schemas.openxmlformats.org/officeDocument/2006/relationships/slide" Target="slides/slide101.xml"/><Relationship Id="rId321" Type="http://schemas.openxmlformats.org/officeDocument/2006/relationships/slide" Target="slides/slide224.xml"/><Relationship Id="rId342" Type="http://schemas.openxmlformats.org/officeDocument/2006/relationships/slide" Target="slides/slide245.xml"/><Relationship Id="rId363" Type="http://schemas.openxmlformats.org/officeDocument/2006/relationships/slide" Target="slides/slide266.xml"/><Relationship Id="rId384" Type="http://schemas.openxmlformats.org/officeDocument/2006/relationships/slide" Target="slides/slide287.xml"/><Relationship Id="rId202" Type="http://schemas.openxmlformats.org/officeDocument/2006/relationships/slide" Target="slides/slide105.xml"/><Relationship Id="rId223" Type="http://schemas.openxmlformats.org/officeDocument/2006/relationships/slide" Target="slides/slide126.xml"/><Relationship Id="rId244" Type="http://schemas.openxmlformats.org/officeDocument/2006/relationships/slide" Target="slides/slide147.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265" Type="http://schemas.openxmlformats.org/officeDocument/2006/relationships/slide" Target="slides/slide168.xml"/><Relationship Id="rId286" Type="http://schemas.openxmlformats.org/officeDocument/2006/relationships/slide" Target="slides/slide189.xml"/><Relationship Id="rId50" Type="http://schemas.openxmlformats.org/officeDocument/2006/relationships/slideMaster" Target="slideMasters/slideMaster50.xml"/><Relationship Id="rId104" Type="http://schemas.openxmlformats.org/officeDocument/2006/relationships/slide" Target="slides/slide7.xml"/><Relationship Id="rId125" Type="http://schemas.openxmlformats.org/officeDocument/2006/relationships/slide" Target="slides/slide28.xml"/><Relationship Id="rId146" Type="http://schemas.openxmlformats.org/officeDocument/2006/relationships/slide" Target="slides/slide49.xml"/><Relationship Id="rId167" Type="http://schemas.openxmlformats.org/officeDocument/2006/relationships/slide" Target="slides/slide70.xml"/><Relationship Id="rId188" Type="http://schemas.openxmlformats.org/officeDocument/2006/relationships/slide" Target="slides/slide91.xml"/><Relationship Id="rId311" Type="http://schemas.openxmlformats.org/officeDocument/2006/relationships/slide" Target="slides/slide214.xml"/><Relationship Id="rId332" Type="http://schemas.openxmlformats.org/officeDocument/2006/relationships/slide" Target="slides/slide235.xml"/><Relationship Id="rId353" Type="http://schemas.openxmlformats.org/officeDocument/2006/relationships/slide" Target="slides/slide256.xml"/><Relationship Id="rId374" Type="http://schemas.openxmlformats.org/officeDocument/2006/relationships/slide" Target="slides/slide277.xml"/><Relationship Id="rId395" Type="http://schemas.openxmlformats.org/officeDocument/2006/relationships/slide" Target="slides/slide298.xml"/><Relationship Id="rId409" Type="http://schemas.openxmlformats.org/officeDocument/2006/relationships/slide" Target="slides/slide312.xml"/><Relationship Id="rId71" Type="http://schemas.openxmlformats.org/officeDocument/2006/relationships/slideMaster" Target="slideMasters/slideMaster71.xml"/><Relationship Id="rId92" Type="http://schemas.openxmlformats.org/officeDocument/2006/relationships/slideMaster" Target="slideMasters/slideMaster92.xml"/><Relationship Id="rId213" Type="http://schemas.openxmlformats.org/officeDocument/2006/relationships/slide" Target="slides/slide116.xml"/><Relationship Id="rId234" Type="http://schemas.openxmlformats.org/officeDocument/2006/relationships/slide" Target="slides/slide137.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158.xml"/><Relationship Id="rId276" Type="http://schemas.openxmlformats.org/officeDocument/2006/relationships/slide" Target="slides/slide179.xml"/><Relationship Id="rId297" Type="http://schemas.openxmlformats.org/officeDocument/2006/relationships/slide" Target="slides/slide200.xml"/><Relationship Id="rId40" Type="http://schemas.openxmlformats.org/officeDocument/2006/relationships/slideMaster" Target="slideMasters/slideMaster40.xml"/><Relationship Id="rId115" Type="http://schemas.openxmlformats.org/officeDocument/2006/relationships/slide" Target="slides/slide18.xml"/><Relationship Id="rId136" Type="http://schemas.openxmlformats.org/officeDocument/2006/relationships/slide" Target="slides/slide39.xml"/><Relationship Id="rId157" Type="http://schemas.openxmlformats.org/officeDocument/2006/relationships/slide" Target="slides/slide60.xml"/><Relationship Id="rId178" Type="http://schemas.openxmlformats.org/officeDocument/2006/relationships/slide" Target="slides/slide81.xml"/><Relationship Id="rId301" Type="http://schemas.openxmlformats.org/officeDocument/2006/relationships/slide" Target="slides/slide204.xml"/><Relationship Id="rId322" Type="http://schemas.openxmlformats.org/officeDocument/2006/relationships/slide" Target="slides/slide225.xml"/><Relationship Id="rId343" Type="http://schemas.openxmlformats.org/officeDocument/2006/relationships/slide" Target="slides/slide246.xml"/><Relationship Id="rId364" Type="http://schemas.openxmlformats.org/officeDocument/2006/relationships/slide" Target="slides/slide267.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99" Type="http://schemas.openxmlformats.org/officeDocument/2006/relationships/slide" Target="slides/slide102.xml"/><Relationship Id="rId203" Type="http://schemas.openxmlformats.org/officeDocument/2006/relationships/slide" Target="slides/slide106.xml"/><Relationship Id="rId385" Type="http://schemas.openxmlformats.org/officeDocument/2006/relationships/slide" Target="slides/slide288.xml"/><Relationship Id="rId19" Type="http://schemas.openxmlformats.org/officeDocument/2006/relationships/slideMaster" Target="slideMasters/slideMaster19.xml"/><Relationship Id="rId224" Type="http://schemas.openxmlformats.org/officeDocument/2006/relationships/slide" Target="slides/slide127.xml"/><Relationship Id="rId245" Type="http://schemas.openxmlformats.org/officeDocument/2006/relationships/slide" Target="slides/slide148.xml"/><Relationship Id="rId266" Type="http://schemas.openxmlformats.org/officeDocument/2006/relationships/slide" Target="slides/slide169.xml"/><Relationship Id="rId287" Type="http://schemas.openxmlformats.org/officeDocument/2006/relationships/slide" Target="slides/slide190.xml"/><Relationship Id="rId410" Type="http://schemas.openxmlformats.org/officeDocument/2006/relationships/slide" Target="slides/slide313.xml"/><Relationship Id="rId30" Type="http://schemas.openxmlformats.org/officeDocument/2006/relationships/slideMaster" Target="slideMasters/slideMaster30.xml"/><Relationship Id="rId105" Type="http://schemas.openxmlformats.org/officeDocument/2006/relationships/slide" Target="slides/slide8.xml"/><Relationship Id="rId126" Type="http://schemas.openxmlformats.org/officeDocument/2006/relationships/slide" Target="slides/slide29.xml"/><Relationship Id="rId147" Type="http://schemas.openxmlformats.org/officeDocument/2006/relationships/slide" Target="slides/slide50.xml"/><Relationship Id="rId168" Type="http://schemas.openxmlformats.org/officeDocument/2006/relationships/slide" Target="slides/slide71.xml"/><Relationship Id="rId312" Type="http://schemas.openxmlformats.org/officeDocument/2006/relationships/slide" Target="slides/slide215.xml"/><Relationship Id="rId333" Type="http://schemas.openxmlformats.org/officeDocument/2006/relationships/slide" Target="slides/slide236.xml"/><Relationship Id="rId354" Type="http://schemas.openxmlformats.org/officeDocument/2006/relationships/slide" Target="slides/slide257.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Master" Target="slideMasters/slideMaster93.xml"/><Relationship Id="rId189" Type="http://schemas.openxmlformats.org/officeDocument/2006/relationships/slide" Target="slides/slide92.xml"/><Relationship Id="rId375" Type="http://schemas.openxmlformats.org/officeDocument/2006/relationships/slide" Target="slides/slide278.xml"/><Relationship Id="rId396" Type="http://schemas.openxmlformats.org/officeDocument/2006/relationships/slide" Target="slides/slide299.xml"/><Relationship Id="rId3" Type="http://schemas.openxmlformats.org/officeDocument/2006/relationships/slideMaster" Target="slideMasters/slideMaster3.xml"/><Relationship Id="rId214" Type="http://schemas.openxmlformats.org/officeDocument/2006/relationships/slide" Target="slides/slide117.xml"/><Relationship Id="rId235" Type="http://schemas.openxmlformats.org/officeDocument/2006/relationships/slide" Target="slides/slide138.xml"/><Relationship Id="rId256" Type="http://schemas.openxmlformats.org/officeDocument/2006/relationships/slide" Target="slides/slide159.xml"/><Relationship Id="rId277" Type="http://schemas.openxmlformats.org/officeDocument/2006/relationships/slide" Target="slides/slide180.xml"/><Relationship Id="rId298" Type="http://schemas.openxmlformats.org/officeDocument/2006/relationships/slide" Target="slides/slide201.xml"/><Relationship Id="rId400" Type="http://schemas.openxmlformats.org/officeDocument/2006/relationships/slide" Target="slides/slide303.xml"/><Relationship Id="rId116" Type="http://schemas.openxmlformats.org/officeDocument/2006/relationships/slide" Target="slides/slide19.xml"/><Relationship Id="rId137" Type="http://schemas.openxmlformats.org/officeDocument/2006/relationships/slide" Target="slides/slide40.xml"/><Relationship Id="rId158" Type="http://schemas.openxmlformats.org/officeDocument/2006/relationships/slide" Target="slides/slide61.xml"/><Relationship Id="rId302" Type="http://schemas.openxmlformats.org/officeDocument/2006/relationships/slide" Target="slides/slide205.xml"/><Relationship Id="rId323" Type="http://schemas.openxmlformats.org/officeDocument/2006/relationships/slide" Target="slides/slide226.xml"/><Relationship Id="rId344" Type="http://schemas.openxmlformats.org/officeDocument/2006/relationships/slide" Target="slides/slide24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179" Type="http://schemas.openxmlformats.org/officeDocument/2006/relationships/slide" Target="slides/slide82.xml"/><Relationship Id="rId365" Type="http://schemas.openxmlformats.org/officeDocument/2006/relationships/slide" Target="slides/slide268.xml"/><Relationship Id="rId386" Type="http://schemas.openxmlformats.org/officeDocument/2006/relationships/slide" Target="slides/slide289.xml"/><Relationship Id="rId190" Type="http://schemas.openxmlformats.org/officeDocument/2006/relationships/slide" Target="slides/slide93.xml"/><Relationship Id="rId204" Type="http://schemas.openxmlformats.org/officeDocument/2006/relationships/slide" Target="slides/slide107.xml"/><Relationship Id="rId225" Type="http://schemas.openxmlformats.org/officeDocument/2006/relationships/slide" Target="slides/slide128.xml"/><Relationship Id="rId246" Type="http://schemas.openxmlformats.org/officeDocument/2006/relationships/slide" Target="slides/slide149.xml"/><Relationship Id="rId267" Type="http://schemas.openxmlformats.org/officeDocument/2006/relationships/slide" Target="slides/slide170.xml"/><Relationship Id="rId288" Type="http://schemas.openxmlformats.org/officeDocument/2006/relationships/slide" Target="slides/slide191.xml"/><Relationship Id="rId411" Type="http://schemas.openxmlformats.org/officeDocument/2006/relationships/notesMaster" Target="notesMasters/notesMaster1.xml"/><Relationship Id="rId106" Type="http://schemas.openxmlformats.org/officeDocument/2006/relationships/slide" Target="slides/slide9.xml"/><Relationship Id="rId127" Type="http://schemas.openxmlformats.org/officeDocument/2006/relationships/slide" Target="slides/slide30.xml"/><Relationship Id="rId313" Type="http://schemas.openxmlformats.org/officeDocument/2006/relationships/slide" Target="slides/slide216.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94" Type="http://schemas.openxmlformats.org/officeDocument/2006/relationships/slideMaster" Target="slideMasters/slideMaster94.xml"/><Relationship Id="rId148" Type="http://schemas.openxmlformats.org/officeDocument/2006/relationships/slide" Target="slides/slide51.xml"/><Relationship Id="rId169" Type="http://schemas.openxmlformats.org/officeDocument/2006/relationships/slide" Target="slides/slide72.xml"/><Relationship Id="rId334" Type="http://schemas.openxmlformats.org/officeDocument/2006/relationships/slide" Target="slides/slide237.xml"/><Relationship Id="rId355" Type="http://schemas.openxmlformats.org/officeDocument/2006/relationships/slide" Target="slides/slide258.xml"/><Relationship Id="rId376" Type="http://schemas.openxmlformats.org/officeDocument/2006/relationships/slide" Target="slides/slide279.xml"/><Relationship Id="rId397" Type="http://schemas.openxmlformats.org/officeDocument/2006/relationships/slide" Target="slides/slide300.xml"/><Relationship Id="rId4" Type="http://schemas.openxmlformats.org/officeDocument/2006/relationships/slideMaster" Target="slideMasters/slideMaster4.xml"/><Relationship Id="rId180" Type="http://schemas.openxmlformats.org/officeDocument/2006/relationships/slide" Target="slides/slide83.xml"/><Relationship Id="rId215" Type="http://schemas.openxmlformats.org/officeDocument/2006/relationships/slide" Target="slides/slide118.xml"/><Relationship Id="rId236" Type="http://schemas.openxmlformats.org/officeDocument/2006/relationships/slide" Target="slides/slide139.xml"/><Relationship Id="rId257" Type="http://schemas.openxmlformats.org/officeDocument/2006/relationships/slide" Target="slides/slide160.xml"/><Relationship Id="rId278" Type="http://schemas.openxmlformats.org/officeDocument/2006/relationships/slide" Target="slides/slide181.xml"/><Relationship Id="rId401" Type="http://schemas.openxmlformats.org/officeDocument/2006/relationships/slide" Target="slides/slide304.xml"/><Relationship Id="rId303" Type="http://schemas.openxmlformats.org/officeDocument/2006/relationships/slide" Target="slides/slide206.xml"/><Relationship Id="rId42" Type="http://schemas.openxmlformats.org/officeDocument/2006/relationships/slideMaster" Target="slideMasters/slideMaster42.xml"/><Relationship Id="rId84" Type="http://schemas.openxmlformats.org/officeDocument/2006/relationships/slideMaster" Target="slideMasters/slideMaster84.xml"/><Relationship Id="rId138" Type="http://schemas.openxmlformats.org/officeDocument/2006/relationships/slide" Target="slides/slide41.xml"/><Relationship Id="rId345" Type="http://schemas.openxmlformats.org/officeDocument/2006/relationships/slide" Target="slides/slide248.xml"/><Relationship Id="rId387" Type="http://schemas.openxmlformats.org/officeDocument/2006/relationships/slide" Target="slides/slide290.xml"/><Relationship Id="rId191" Type="http://schemas.openxmlformats.org/officeDocument/2006/relationships/slide" Target="slides/slide94.xml"/><Relationship Id="rId205" Type="http://schemas.openxmlformats.org/officeDocument/2006/relationships/slide" Target="slides/slide108.xml"/><Relationship Id="rId247" Type="http://schemas.openxmlformats.org/officeDocument/2006/relationships/slide" Target="slides/slide150.xml"/><Relationship Id="rId412" Type="http://schemas.openxmlformats.org/officeDocument/2006/relationships/presProps" Target="presProps.xml"/><Relationship Id="rId107" Type="http://schemas.openxmlformats.org/officeDocument/2006/relationships/slide" Target="slides/slide10.xml"/><Relationship Id="rId289" Type="http://schemas.openxmlformats.org/officeDocument/2006/relationships/slide" Target="slides/slide192.xml"/><Relationship Id="rId11" Type="http://schemas.openxmlformats.org/officeDocument/2006/relationships/slideMaster" Target="slideMasters/slideMaster11.xml"/><Relationship Id="rId53" Type="http://schemas.openxmlformats.org/officeDocument/2006/relationships/slideMaster" Target="slideMasters/slideMaster53.xml"/><Relationship Id="rId149" Type="http://schemas.openxmlformats.org/officeDocument/2006/relationships/slide" Target="slides/slide52.xml"/><Relationship Id="rId314" Type="http://schemas.openxmlformats.org/officeDocument/2006/relationships/slide" Target="slides/slide217.xml"/><Relationship Id="rId356" Type="http://schemas.openxmlformats.org/officeDocument/2006/relationships/slide" Target="slides/slide259.xml"/><Relationship Id="rId398" Type="http://schemas.openxmlformats.org/officeDocument/2006/relationships/slide" Target="slides/slide301.xml"/><Relationship Id="rId95" Type="http://schemas.openxmlformats.org/officeDocument/2006/relationships/slideMaster" Target="slideMasters/slideMaster95.xml"/><Relationship Id="rId160" Type="http://schemas.openxmlformats.org/officeDocument/2006/relationships/slide" Target="slides/slide63.xml"/><Relationship Id="rId216" Type="http://schemas.openxmlformats.org/officeDocument/2006/relationships/slide" Target="slides/slide1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3" name="Freeform 1"/>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4" name="Freeform 2"/>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5" name="Freeform 3"/>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6" name="Freeform 4"/>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7" name="Freeform 5"/>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8" name="Freeform 6"/>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9" name="Freeform 7"/>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0" name="Freeform 8"/>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1" name="Freeform 9"/>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2" name="Freeform 10"/>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3" name="Freeform 11"/>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4" name="Freeform 12"/>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5" name="Text Box 13"/>
          <p:cNvSpPr txBox="1">
            <a:spLocks noChangeArrowheads="1"/>
          </p:cNvSpPr>
          <p:nvPr/>
        </p:nvSpPr>
        <p:spPr bwMode="auto">
          <a:xfrm>
            <a:off x="0" y="0"/>
            <a:ext cx="4021138" cy="458788"/>
          </a:xfrm>
          <a:prstGeom prst="rect">
            <a:avLst/>
          </a:prstGeom>
          <a:noFill/>
          <a:ln w="9525">
            <a:noFill/>
            <a:round/>
            <a:headEnd/>
            <a:tailEnd/>
          </a:ln>
          <a:effectLst/>
        </p:spPr>
        <p:txBody>
          <a:bodyPr wrap="none" anchor="ctr"/>
          <a:lstStyle/>
          <a:p>
            <a:pPr>
              <a:defRPr/>
            </a:pPr>
            <a:endParaRPr lang="en-US">
              <a:ea typeface="+mn-ea"/>
            </a:endParaRPr>
          </a:p>
        </p:txBody>
      </p:sp>
      <p:sp>
        <p:nvSpPr>
          <p:cNvPr id="100366" name="Text Box 14"/>
          <p:cNvSpPr txBox="1">
            <a:spLocks noChangeArrowheads="1"/>
          </p:cNvSpPr>
          <p:nvPr/>
        </p:nvSpPr>
        <p:spPr bwMode="auto">
          <a:xfrm>
            <a:off x="5265738" y="0"/>
            <a:ext cx="4021137" cy="458788"/>
          </a:xfrm>
          <a:prstGeom prst="rect">
            <a:avLst/>
          </a:prstGeom>
          <a:noFill/>
          <a:ln w="9525">
            <a:noFill/>
            <a:round/>
            <a:headEnd/>
            <a:tailEnd/>
          </a:ln>
          <a:effectLst/>
        </p:spPr>
        <p:txBody>
          <a:bodyPr wrap="none" anchor="ctr"/>
          <a:lstStyle/>
          <a:p>
            <a:pPr>
              <a:defRPr/>
            </a:pPr>
            <a:endParaRPr lang="en-US">
              <a:ea typeface="+mn-ea"/>
            </a:endParaRPr>
          </a:p>
        </p:txBody>
      </p:sp>
      <p:sp>
        <p:nvSpPr>
          <p:cNvPr id="1506320" name="Rectangle 15"/>
          <p:cNvSpPr>
            <a:spLocks noGrp="1" noRot="1" noChangeAspect="1" noChangeArrowheads="1"/>
          </p:cNvSpPr>
          <p:nvPr>
            <p:ph type="sldImg"/>
          </p:nvPr>
        </p:nvSpPr>
        <p:spPr bwMode="auto">
          <a:xfrm>
            <a:off x="2927350" y="515938"/>
            <a:ext cx="3421063" cy="2560637"/>
          </a:xfrm>
          <a:prstGeom prst="rect">
            <a:avLst/>
          </a:prstGeom>
          <a:noFill/>
          <a:ln w="25560">
            <a:noFill/>
            <a:round/>
            <a:headEnd/>
            <a:tailEnd/>
          </a:ln>
        </p:spPr>
      </p:sp>
      <p:sp>
        <p:nvSpPr>
          <p:cNvPr id="100368" name="Rectangle 16"/>
          <p:cNvSpPr txBox="1">
            <a:spLocks noGrp="1" noChangeArrowheads="1"/>
          </p:cNvSpPr>
          <p:nvPr>
            <p:ph type="body"/>
          </p:nvPr>
        </p:nvSpPr>
        <p:spPr bwMode="auto">
          <a:xfrm>
            <a:off x="930275" y="3268663"/>
            <a:ext cx="7416800" cy="3078162"/>
          </a:xfrm>
          <a:prstGeom prst="rect">
            <a:avLst/>
          </a:prstGeom>
          <a:noFill/>
          <a:ln w="25560">
            <a:noFill/>
            <a:round/>
            <a:headEnd/>
            <a:tailEnd/>
          </a:ln>
          <a:effectLst/>
        </p:spPr>
        <p:txBody>
          <a:bodyPr vert="horz" wrap="none" lIns="91440" tIns="45720" rIns="91440" bIns="45720" numCol="1" anchor="ctr" anchorCtr="0" compatLnSpc="1">
            <a:prstTxWarp prst="textNoShape">
              <a:avLst/>
            </a:prstTxWarp>
          </a:bodyPr>
          <a:lstStyle/>
          <a:p>
            <a:pPr lvl="0"/>
            <a:endParaRPr lang="en-US" noProof="0" smtClean="0"/>
          </a:p>
        </p:txBody>
      </p:sp>
      <p:sp>
        <p:nvSpPr>
          <p:cNvPr id="100369" name="Text Box 17"/>
          <p:cNvSpPr txBox="1">
            <a:spLocks noChangeArrowheads="1"/>
          </p:cNvSpPr>
          <p:nvPr/>
        </p:nvSpPr>
        <p:spPr bwMode="auto">
          <a:xfrm>
            <a:off x="0" y="6413500"/>
            <a:ext cx="4021138" cy="458788"/>
          </a:xfrm>
          <a:prstGeom prst="rect">
            <a:avLst/>
          </a:prstGeom>
          <a:noFill/>
          <a:ln w="9525">
            <a:noFill/>
            <a:round/>
            <a:headEnd/>
            <a:tailEnd/>
          </a:ln>
          <a:effectLst/>
        </p:spPr>
        <p:txBody>
          <a:bodyPr wrap="none" anchor="ctr"/>
          <a:lstStyle/>
          <a:p>
            <a:pPr>
              <a:defRPr/>
            </a:pPr>
            <a:endParaRPr lang="en-US">
              <a:ea typeface="+mn-ea"/>
            </a:endParaRPr>
          </a:p>
        </p:txBody>
      </p:sp>
      <p:sp>
        <p:nvSpPr>
          <p:cNvPr id="100370" name="Rectangle 18"/>
          <p:cNvSpPr>
            <a:spLocks noGrp="1" noChangeArrowheads="1"/>
          </p:cNvSpPr>
          <p:nvPr>
            <p:ph type="sldNum"/>
          </p:nvPr>
        </p:nvSpPr>
        <p:spPr bwMode="auto">
          <a:xfrm>
            <a:off x="5265738" y="6535738"/>
            <a:ext cx="4008437" cy="323850"/>
          </a:xfrm>
          <a:prstGeom prst="rect">
            <a:avLst/>
          </a:prstGeom>
          <a:noFill/>
          <a:ln w="25560">
            <a:noFill/>
            <a:round/>
            <a:headEnd/>
            <a:tailEnd/>
          </a:ln>
          <a:effectLst/>
        </p:spPr>
        <p:txBody>
          <a:bodyPr vert="horz" wrap="square" lIns="92520" tIns="46080" rIns="92520" bIns="46080" numCol="1" anchor="b" anchorCtr="0" compatLnSpc="1">
            <a:prstTxWarp prst="textNoShape">
              <a:avLst/>
            </a:prstTxWarp>
          </a:bodyPr>
          <a:lstStyle>
            <a:lvl1pPr algn="r">
              <a:lnSpc>
                <a:spcPct val="100000"/>
              </a:lnSpc>
              <a:tabLst>
                <a:tab pos="723900" algn="l"/>
                <a:tab pos="1447800" algn="l"/>
                <a:tab pos="2170113" algn="l"/>
                <a:tab pos="2894013" algn="l"/>
                <a:tab pos="3617913" algn="l"/>
                <a:tab pos="3619500" algn="l"/>
              </a:tabLst>
              <a:defRPr sz="1200" smtClean="0">
                <a:solidFill>
                  <a:srgbClr val="000000"/>
                </a:solidFill>
                <a:latin typeface="Times New Roman" pitchFamily="16" charset="0"/>
                <a:ea typeface="+mn-ea"/>
                <a:cs typeface="Lucida Sans Unicode" charset="0"/>
              </a:defRPr>
            </a:lvl1pPr>
          </a:lstStyle>
          <a:p>
            <a:pPr>
              <a:defRPr/>
            </a:pPr>
            <a:fld id="{DC473FEA-0809-49DC-8363-CBA2D7FF81ED}"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7330" name="Rectangle 18"/>
          <p:cNvSpPr>
            <a:spLocks noGrp="1" noChangeArrowheads="1"/>
          </p:cNvSpPr>
          <p:nvPr>
            <p:ph type="sldNum" sz="quarter"/>
          </p:nvPr>
        </p:nvSpPr>
        <p:spPr>
          <a:noFill/>
        </p:spPr>
        <p:txBody>
          <a:bodyPr/>
          <a:lstStyle/>
          <a:p>
            <a:fld id="{93E5E172-67EB-4EB8-83B8-D3F67D089864}" type="slidenum">
              <a:rPr lang="en-GB">
                <a:ea typeface="MS Gothic" charset="-128"/>
              </a:rPr>
              <a:pPr/>
              <a:t>1</a:t>
            </a:fld>
            <a:endParaRPr lang="en-GB">
              <a:ea typeface="MS Gothic" charset="-128"/>
            </a:endParaRPr>
          </a:p>
        </p:txBody>
      </p:sp>
      <p:sp>
        <p:nvSpPr>
          <p:cNvPr id="15073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6ADD3A0-CC7E-4578-B1B8-08E8144D4AB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a:t>
            </a:fld>
            <a:endParaRPr lang="en-GB" sz="1200">
              <a:solidFill>
                <a:srgbClr val="000000"/>
              </a:solidFill>
              <a:latin typeface="Times New Roman" pitchFamily="16" charset="0"/>
            </a:endParaRPr>
          </a:p>
        </p:txBody>
      </p:sp>
      <p:sp>
        <p:nvSpPr>
          <p:cNvPr id="15073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5FC787E-517A-4DCF-9B3E-EA773187926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a:t>
            </a:fld>
            <a:endParaRPr lang="en-GB" sz="1200">
              <a:solidFill>
                <a:srgbClr val="000000"/>
              </a:solidFill>
              <a:latin typeface="Times New Roman" pitchFamily="16" charset="0"/>
            </a:endParaRPr>
          </a:p>
        </p:txBody>
      </p:sp>
      <p:sp>
        <p:nvSpPr>
          <p:cNvPr id="15073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E9E3F92-578E-4113-AC75-FB9E0CF7D3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a:t>
            </a:fld>
            <a:endParaRPr lang="en-GB" sz="1200">
              <a:solidFill>
                <a:srgbClr val="000000"/>
              </a:solidFill>
              <a:latin typeface="Times New Roman" pitchFamily="16" charset="0"/>
            </a:endParaRPr>
          </a:p>
        </p:txBody>
      </p:sp>
      <p:sp>
        <p:nvSpPr>
          <p:cNvPr id="15073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15B07EF-3E9A-4F72-A069-5EA1F9BF570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a:t>
            </a:fld>
            <a:endParaRPr lang="en-GB" sz="1200">
              <a:solidFill>
                <a:srgbClr val="000000"/>
              </a:solidFill>
              <a:latin typeface="Times New Roman" pitchFamily="16" charset="0"/>
            </a:endParaRPr>
          </a:p>
        </p:txBody>
      </p:sp>
      <p:sp>
        <p:nvSpPr>
          <p:cNvPr id="15073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2C17A32-4EB5-4A78-9B6A-B2D813FD4DD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a:t>
            </a:fld>
            <a:endParaRPr lang="en-GB" sz="1200">
              <a:solidFill>
                <a:srgbClr val="000000"/>
              </a:solidFill>
            </a:endParaRPr>
          </a:p>
        </p:txBody>
      </p:sp>
      <p:sp>
        <p:nvSpPr>
          <p:cNvPr id="15073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03426B9-5F60-445D-A3CD-A6CA4263EB8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a:t>
            </a:fld>
            <a:endParaRPr lang="en-GB" sz="1200">
              <a:solidFill>
                <a:srgbClr val="000000"/>
              </a:solidFill>
            </a:endParaRPr>
          </a:p>
        </p:txBody>
      </p:sp>
      <p:sp>
        <p:nvSpPr>
          <p:cNvPr id="15073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0733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22" name="Rectangle 18"/>
          <p:cNvSpPr>
            <a:spLocks noGrp="1" noChangeArrowheads="1"/>
          </p:cNvSpPr>
          <p:nvPr>
            <p:ph type="sldNum" sz="quarter"/>
          </p:nvPr>
        </p:nvSpPr>
        <p:spPr>
          <a:noFill/>
        </p:spPr>
        <p:txBody>
          <a:bodyPr/>
          <a:lstStyle/>
          <a:p>
            <a:fld id="{5DCBAA2D-FF0C-49AB-BC81-70DBC769AEDD}" type="slidenum">
              <a:rPr lang="en-GB">
                <a:ea typeface="MS Gothic" charset="-128"/>
              </a:rPr>
              <a:pPr/>
              <a:t>10</a:t>
            </a:fld>
            <a:endParaRPr lang="en-GB">
              <a:ea typeface="MS Gothic" charset="-128"/>
            </a:endParaRPr>
          </a:p>
        </p:txBody>
      </p:sp>
      <p:sp>
        <p:nvSpPr>
          <p:cNvPr id="151552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8330E03-9018-4FD3-A08E-292B4772462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10</a:t>
            </a:fld>
            <a:endParaRPr lang="en-GB" sz="1200">
              <a:solidFill>
                <a:srgbClr val="000000"/>
              </a:solidFill>
              <a:latin typeface="Times New Roman" pitchFamily="16" charset="0"/>
            </a:endParaRPr>
          </a:p>
        </p:txBody>
      </p:sp>
      <p:sp>
        <p:nvSpPr>
          <p:cNvPr id="151552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9CC571-211A-4C7E-A403-57E01037538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GB" sz="1200">
              <a:solidFill>
                <a:srgbClr val="000000"/>
              </a:solidFill>
              <a:latin typeface="Times New Roman" pitchFamily="16" charset="0"/>
            </a:endParaRPr>
          </a:p>
        </p:txBody>
      </p:sp>
      <p:sp>
        <p:nvSpPr>
          <p:cNvPr id="151552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2F63523-A55A-4A85-A401-77841C914C5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GB" sz="1200">
              <a:solidFill>
                <a:srgbClr val="000000"/>
              </a:solidFill>
              <a:latin typeface="Times New Roman" pitchFamily="16" charset="0"/>
            </a:endParaRPr>
          </a:p>
        </p:txBody>
      </p:sp>
      <p:sp>
        <p:nvSpPr>
          <p:cNvPr id="151552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FE10500-CBF3-4533-88DF-367AA9067E5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GB" sz="1200">
              <a:solidFill>
                <a:srgbClr val="000000"/>
              </a:solidFill>
              <a:latin typeface="Times New Roman" pitchFamily="16" charset="0"/>
            </a:endParaRPr>
          </a:p>
        </p:txBody>
      </p:sp>
      <p:sp>
        <p:nvSpPr>
          <p:cNvPr id="151552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F1109C6-B2EE-4464-B756-30B0544BC50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GB" sz="1200">
              <a:solidFill>
                <a:srgbClr val="000000"/>
              </a:solidFill>
            </a:endParaRPr>
          </a:p>
        </p:txBody>
      </p:sp>
      <p:sp>
        <p:nvSpPr>
          <p:cNvPr id="151552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F0AA927-B8DF-4F61-8FAB-8C710A63BBD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GB" sz="1200">
              <a:solidFill>
                <a:srgbClr val="000000"/>
              </a:solidFill>
            </a:endParaRPr>
          </a:p>
        </p:txBody>
      </p:sp>
      <p:sp>
        <p:nvSpPr>
          <p:cNvPr id="151552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553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89ADDBD8-9CDD-4FEE-B221-DFF33F9D67F3}" type="slidenum">
              <a:rPr lang="en-GB"/>
              <a:pPr/>
              <a:t>100</a:t>
            </a:fld>
            <a:endParaRPr lang="en-GB"/>
          </a:p>
        </p:txBody>
      </p:sp>
      <p:sp>
        <p:nvSpPr>
          <p:cNvPr id="477185"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9D0141C-9A66-4ECE-9DD7-DC8005824281}"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100</a:t>
            </a:fld>
            <a:endParaRPr lang="en-GB" sz="1200">
              <a:solidFill>
                <a:srgbClr val="000000"/>
              </a:solidFill>
              <a:latin typeface="Times New Roman" pitchFamily="16" charset="0"/>
            </a:endParaRPr>
          </a:p>
        </p:txBody>
      </p:sp>
      <p:sp>
        <p:nvSpPr>
          <p:cNvPr id="477186"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6856A99-B674-47F0-BA48-984522C63B37}"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100</a:t>
            </a:fld>
            <a:endParaRPr lang="en-GB" sz="1200">
              <a:solidFill>
                <a:srgbClr val="000000"/>
              </a:solidFill>
              <a:latin typeface="Times New Roman" pitchFamily="16" charset="0"/>
            </a:endParaRPr>
          </a:p>
        </p:txBody>
      </p:sp>
      <p:sp>
        <p:nvSpPr>
          <p:cNvPr id="477187"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38DEBA-053C-467F-9561-7DF6D87B301B}"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100</a:t>
            </a:fld>
            <a:endParaRPr lang="en-GB" sz="1200">
              <a:solidFill>
                <a:srgbClr val="000000"/>
              </a:solidFill>
              <a:latin typeface="Times New Roman" pitchFamily="16" charset="0"/>
            </a:endParaRPr>
          </a:p>
        </p:txBody>
      </p:sp>
      <p:sp>
        <p:nvSpPr>
          <p:cNvPr id="477188"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345855-EAD7-4464-9B81-142C9DF8668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100</a:t>
            </a:fld>
            <a:endParaRPr lang="en-GB" sz="1200">
              <a:solidFill>
                <a:srgbClr val="000000"/>
              </a:solidFill>
            </a:endParaRPr>
          </a:p>
        </p:txBody>
      </p:sp>
      <p:sp>
        <p:nvSpPr>
          <p:cNvPr id="477189"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A50DC9D-47D7-41D7-A6A7-262BEF6BAB0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100</a:t>
            </a:fld>
            <a:endParaRPr lang="en-GB" sz="1200">
              <a:solidFill>
                <a:srgbClr val="000000"/>
              </a:solidFill>
            </a:endParaRPr>
          </a:p>
        </p:txBody>
      </p:sp>
      <p:sp>
        <p:nvSpPr>
          <p:cNvPr id="477190"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77191"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0F693354-4FFF-431F-B78D-C1D31BAED1B8}" type="slidenum">
              <a:rPr lang="en-GB"/>
              <a:pPr/>
              <a:t>101</a:t>
            </a:fld>
            <a:endParaRPr lang="en-GB"/>
          </a:p>
        </p:txBody>
      </p:sp>
      <p:sp>
        <p:nvSpPr>
          <p:cNvPr id="478209"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F3F4256-7742-496F-B403-464A2F0A2D8A}"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101</a:t>
            </a:fld>
            <a:endParaRPr lang="en-GB" sz="1200">
              <a:solidFill>
                <a:srgbClr val="000000"/>
              </a:solidFill>
              <a:latin typeface="Times New Roman" pitchFamily="16" charset="0"/>
            </a:endParaRPr>
          </a:p>
        </p:txBody>
      </p:sp>
      <p:sp>
        <p:nvSpPr>
          <p:cNvPr id="478210"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961FE06-889C-42FD-A488-930ABC58E0CA}"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101</a:t>
            </a:fld>
            <a:endParaRPr lang="en-GB" sz="1200">
              <a:solidFill>
                <a:srgbClr val="000000"/>
              </a:solidFill>
              <a:latin typeface="Times New Roman" pitchFamily="16" charset="0"/>
            </a:endParaRPr>
          </a:p>
        </p:txBody>
      </p:sp>
      <p:sp>
        <p:nvSpPr>
          <p:cNvPr id="478211"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9A2758D-D965-4B34-BF57-278C65724015}"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101</a:t>
            </a:fld>
            <a:endParaRPr lang="en-GB" sz="1200">
              <a:solidFill>
                <a:srgbClr val="000000"/>
              </a:solidFill>
              <a:latin typeface="Times New Roman" pitchFamily="16" charset="0"/>
            </a:endParaRPr>
          </a:p>
        </p:txBody>
      </p:sp>
      <p:sp>
        <p:nvSpPr>
          <p:cNvPr id="478212"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F7693F6-3E70-47A8-AB24-87DA9106A2A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101</a:t>
            </a:fld>
            <a:endParaRPr lang="en-GB" sz="1200">
              <a:solidFill>
                <a:srgbClr val="000000"/>
              </a:solidFill>
            </a:endParaRPr>
          </a:p>
        </p:txBody>
      </p:sp>
      <p:sp>
        <p:nvSpPr>
          <p:cNvPr id="478213"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254CD47-C9CD-401A-A6FD-1F57C098984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101</a:t>
            </a:fld>
            <a:endParaRPr lang="en-GB" sz="1200">
              <a:solidFill>
                <a:srgbClr val="000000"/>
              </a:solidFill>
            </a:endParaRPr>
          </a:p>
        </p:txBody>
      </p:sp>
      <p:sp>
        <p:nvSpPr>
          <p:cNvPr id="478214"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78215"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0F7AA9FB-08BF-4299-B79C-3AFDF9086DB5}" type="slidenum">
              <a:rPr lang="en-GB"/>
              <a:pPr/>
              <a:t>102</a:t>
            </a:fld>
            <a:endParaRPr lang="en-GB"/>
          </a:p>
        </p:txBody>
      </p:sp>
      <p:sp>
        <p:nvSpPr>
          <p:cNvPr id="479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41A70BC-D5B4-4DC9-AF08-B12B77BDDB3C}"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102</a:t>
            </a:fld>
            <a:endParaRPr lang="en-GB" sz="1200">
              <a:solidFill>
                <a:srgbClr val="000000"/>
              </a:solidFill>
              <a:latin typeface="Times New Roman" pitchFamily="16" charset="0"/>
            </a:endParaRPr>
          </a:p>
        </p:txBody>
      </p:sp>
      <p:sp>
        <p:nvSpPr>
          <p:cNvPr id="479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9AD6365-D90C-48FB-9593-B506DF960C26}"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102</a:t>
            </a:fld>
            <a:endParaRPr lang="en-GB" sz="1200">
              <a:solidFill>
                <a:srgbClr val="000000"/>
              </a:solidFill>
              <a:latin typeface="Times New Roman" pitchFamily="16" charset="0"/>
            </a:endParaRPr>
          </a:p>
        </p:txBody>
      </p:sp>
      <p:sp>
        <p:nvSpPr>
          <p:cNvPr id="479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09D6686-DA06-4EE7-A567-AC321DAEFACB}"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102</a:t>
            </a:fld>
            <a:endParaRPr lang="en-GB" sz="1200">
              <a:solidFill>
                <a:srgbClr val="000000"/>
              </a:solidFill>
              <a:latin typeface="Times New Roman" pitchFamily="16" charset="0"/>
            </a:endParaRPr>
          </a:p>
        </p:txBody>
      </p:sp>
      <p:sp>
        <p:nvSpPr>
          <p:cNvPr id="479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9ABEC15-B283-437A-975D-E2A48E59C0B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102</a:t>
            </a:fld>
            <a:endParaRPr lang="en-GB" sz="1200">
              <a:solidFill>
                <a:srgbClr val="000000"/>
              </a:solidFill>
            </a:endParaRPr>
          </a:p>
        </p:txBody>
      </p:sp>
      <p:sp>
        <p:nvSpPr>
          <p:cNvPr id="479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877339-BD35-46DA-B857-E95997D342B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102</a:t>
            </a:fld>
            <a:endParaRPr lang="en-GB" sz="1200">
              <a:solidFill>
                <a:srgbClr val="000000"/>
              </a:solidFill>
            </a:endParaRPr>
          </a:p>
        </p:txBody>
      </p:sp>
      <p:sp>
        <p:nvSpPr>
          <p:cNvPr id="479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79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B43F450E-87C3-47D1-A878-2EB68784943A}" type="slidenum">
              <a:rPr lang="en-GB"/>
              <a:pPr/>
              <a:t>103</a:t>
            </a:fld>
            <a:endParaRPr lang="en-GB"/>
          </a:p>
        </p:txBody>
      </p:sp>
      <p:sp>
        <p:nvSpPr>
          <p:cNvPr id="480257"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9892E4-CB50-45F3-AF03-B8BCFE02C863}"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103</a:t>
            </a:fld>
            <a:endParaRPr lang="en-GB" sz="1200">
              <a:solidFill>
                <a:srgbClr val="000000"/>
              </a:solidFill>
              <a:latin typeface="Times New Roman" pitchFamily="16" charset="0"/>
            </a:endParaRPr>
          </a:p>
        </p:txBody>
      </p:sp>
      <p:sp>
        <p:nvSpPr>
          <p:cNvPr id="480258"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E03B523-2E6C-4F21-9C0E-1DA32DE4E68D}"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103</a:t>
            </a:fld>
            <a:endParaRPr lang="en-GB" sz="1200">
              <a:solidFill>
                <a:srgbClr val="000000"/>
              </a:solidFill>
              <a:latin typeface="Times New Roman" pitchFamily="16" charset="0"/>
            </a:endParaRPr>
          </a:p>
        </p:txBody>
      </p:sp>
      <p:sp>
        <p:nvSpPr>
          <p:cNvPr id="480259"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40DACF0-FE42-47E4-8812-AC3A9E4C3A32}"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103</a:t>
            </a:fld>
            <a:endParaRPr lang="en-GB" sz="1200">
              <a:solidFill>
                <a:srgbClr val="000000"/>
              </a:solidFill>
              <a:latin typeface="Times New Roman" pitchFamily="16" charset="0"/>
            </a:endParaRPr>
          </a:p>
        </p:txBody>
      </p:sp>
      <p:sp>
        <p:nvSpPr>
          <p:cNvPr id="480260"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3DB2770-2C10-49C3-A35C-6C4FF123256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103</a:t>
            </a:fld>
            <a:endParaRPr lang="en-GB" sz="1200">
              <a:solidFill>
                <a:srgbClr val="000000"/>
              </a:solidFill>
            </a:endParaRPr>
          </a:p>
        </p:txBody>
      </p:sp>
      <p:sp>
        <p:nvSpPr>
          <p:cNvPr id="480261"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6681B2F-1DAC-46ED-BB5A-D7EEC44BA94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103</a:t>
            </a:fld>
            <a:endParaRPr lang="en-GB" sz="1200">
              <a:solidFill>
                <a:srgbClr val="000000"/>
              </a:solidFill>
            </a:endParaRPr>
          </a:p>
        </p:txBody>
      </p:sp>
      <p:sp>
        <p:nvSpPr>
          <p:cNvPr id="480262"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80263"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CA893E5C-67AC-4DF2-9D59-E7F45FD558B5}" type="slidenum">
              <a:rPr lang="en-GB"/>
              <a:pPr/>
              <a:t>104</a:t>
            </a:fld>
            <a:endParaRPr lang="en-GB"/>
          </a:p>
        </p:txBody>
      </p:sp>
      <p:sp>
        <p:nvSpPr>
          <p:cNvPr id="481281"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8017324-B700-460F-BDD3-3EDFF8F550A1}"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104</a:t>
            </a:fld>
            <a:endParaRPr lang="en-GB" sz="1200">
              <a:solidFill>
                <a:srgbClr val="000000"/>
              </a:solidFill>
              <a:latin typeface="Times New Roman" pitchFamily="16" charset="0"/>
            </a:endParaRPr>
          </a:p>
        </p:txBody>
      </p:sp>
      <p:sp>
        <p:nvSpPr>
          <p:cNvPr id="481282"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FB8824E-6FFD-4275-AD2C-CD7EA2EADC64}"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104</a:t>
            </a:fld>
            <a:endParaRPr lang="en-GB" sz="1200">
              <a:solidFill>
                <a:srgbClr val="000000"/>
              </a:solidFill>
              <a:latin typeface="Times New Roman" pitchFamily="16" charset="0"/>
            </a:endParaRPr>
          </a:p>
        </p:txBody>
      </p:sp>
      <p:sp>
        <p:nvSpPr>
          <p:cNvPr id="481283"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DB16DBC-8E7C-4804-B61B-A5304F2BD195}"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104</a:t>
            </a:fld>
            <a:endParaRPr lang="en-GB" sz="1200">
              <a:solidFill>
                <a:srgbClr val="000000"/>
              </a:solidFill>
              <a:latin typeface="Times New Roman" pitchFamily="16" charset="0"/>
            </a:endParaRPr>
          </a:p>
        </p:txBody>
      </p:sp>
      <p:sp>
        <p:nvSpPr>
          <p:cNvPr id="481284"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1CFE807-6A62-4958-A256-DE0CA468698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104</a:t>
            </a:fld>
            <a:endParaRPr lang="en-GB" sz="1200">
              <a:solidFill>
                <a:srgbClr val="000000"/>
              </a:solidFill>
            </a:endParaRPr>
          </a:p>
        </p:txBody>
      </p:sp>
      <p:sp>
        <p:nvSpPr>
          <p:cNvPr id="481285"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6E21DFD-75DA-4DA4-A685-FC01C3B7E95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104</a:t>
            </a:fld>
            <a:endParaRPr lang="en-GB" sz="1200">
              <a:solidFill>
                <a:srgbClr val="000000"/>
              </a:solidFill>
            </a:endParaRPr>
          </a:p>
        </p:txBody>
      </p:sp>
      <p:sp>
        <p:nvSpPr>
          <p:cNvPr id="481286"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81287"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083795F8-9661-45CD-9D4F-E46687CA3CE4}" type="slidenum">
              <a:rPr lang="en-GB"/>
              <a:pPr/>
              <a:t>105</a:t>
            </a:fld>
            <a:endParaRPr lang="en-GB"/>
          </a:p>
        </p:txBody>
      </p:sp>
      <p:sp>
        <p:nvSpPr>
          <p:cNvPr id="482305"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4EE7409-6EC6-4AF6-B4DB-F21E7D2E003E}"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105</a:t>
            </a:fld>
            <a:endParaRPr lang="en-GB" sz="1200">
              <a:solidFill>
                <a:srgbClr val="000000"/>
              </a:solidFill>
              <a:latin typeface="Times New Roman" pitchFamily="16" charset="0"/>
            </a:endParaRPr>
          </a:p>
        </p:txBody>
      </p:sp>
      <p:sp>
        <p:nvSpPr>
          <p:cNvPr id="482306"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BB820DF-1A2E-42C9-B846-B8076750AB21}"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105</a:t>
            </a:fld>
            <a:endParaRPr lang="en-GB" sz="1200">
              <a:solidFill>
                <a:srgbClr val="000000"/>
              </a:solidFill>
              <a:latin typeface="Times New Roman" pitchFamily="16" charset="0"/>
            </a:endParaRPr>
          </a:p>
        </p:txBody>
      </p:sp>
      <p:sp>
        <p:nvSpPr>
          <p:cNvPr id="482307"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F3AFC76-5D31-4D5A-908E-72EC1BF840A2}"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105</a:t>
            </a:fld>
            <a:endParaRPr lang="en-GB" sz="1200">
              <a:solidFill>
                <a:srgbClr val="000000"/>
              </a:solidFill>
              <a:latin typeface="Times New Roman" pitchFamily="16" charset="0"/>
            </a:endParaRPr>
          </a:p>
        </p:txBody>
      </p:sp>
      <p:sp>
        <p:nvSpPr>
          <p:cNvPr id="482308"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13FB39-C89B-4845-B521-5B9C13FF758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105</a:t>
            </a:fld>
            <a:endParaRPr lang="en-GB" sz="1200">
              <a:solidFill>
                <a:srgbClr val="000000"/>
              </a:solidFill>
            </a:endParaRPr>
          </a:p>
        </p:txBody>
      </p:sp>
      <p:sp>
        <p:nvSpPr>
          <p:cNvPr id="482309"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EF8EB62-08DB-44B6-AF3F-F87B135DE8C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105</a:t>
            </a:fld>
            <a:endParaRPr lang="en-GB" sz="1200">
              <a:solidFill>
                <a:srgbClr val="000000"/>
              </a:solidFill>
            </a:endParaRPr>
          </a:p>
        </p:txBody>
      </p:sp>
      <p:sp>
        <p:nvSpPr>
          <p:cNvPr id="482310"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82311"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0DDBF551-FC3F-4AC9-8842-1FFEB4252915}" type="slidenum">
              <a:rPr lang="en-GB"/>
              <a:pPr/>
              <a:t>106</a:t>
            </a:fld>
            <a:endParaRPr lang="en-GB"/>
          </a:p>
        </p:txBody>
      </p:sp>
      <p:sp>
        <p:nvSpPr>
          <p:cNvPr id="475137"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E9C1435-F98F-4B97-BC87-4D968A5B03A9}"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106</a:t>
            </a:fld>
            <a:endParaRPr lang="en-GB" sz="1200">
              <a:solidFill>
                <a:srgbClr val="000000"/>
              </a:solidFill>
              <a:latin typeface="Times New Roman" pitchFamily="16" charset="0"/>
            </a:endParaRPr>
          </a:p>
        </p:txBody>
      </p:sp>
      <p:sp>
        <p:nvSpPr>
          <p:cNvPr id="475138"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AE3511-F8E1-4CE7-8A9E-C975443BAFDF}"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106</a:t>
            </a:fld>
            <a:endParaRPr lang="en-GB" sz="1200">
              <a:solidFill>
                <a:srgbClr val="000000"/>
              </a:solidFill>
              <a:latin typeface="Times New Roman" pitchFamily="16" charset="0"/>
            </a:endParaRPr>
          </a:p>
        </p:txBody>
      </p:sp>
      <p:sp>
        <p:nvSpPr>
          <p:cNvPr id="475139"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0FCCFA-D83E-41E3-8E4E-D93EF9F9662E}"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106</a:t>
            </a:fld>
            <a:endParaRPr lang="en-GB" sz="1200">
              <a:solidFill>
                <a:srgbClr val="000000"/>
              </a:solidFill>
              <a:latin typeface="Times New Roman" pitchFamily="16" charset="0"/>
            </a:endParaRPr>
          </a:p>
        </p:txBody>
      </p:sp>
      <p:sp>
        <p:nvSpPr>
          <p:cNvPr id="475140"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5DD977C-AB2B-4E1E-A60B-BDB9309D324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106</a:t>
            </a:fld>
            <a:endParaRPr lang="en-GB" sz="1200">
              <a:solidFill>
                <a:srgbClr val="000000"/>
              </a:solidFill>
            </a:endParaRPr>
          </a:p>
        </p:txBody>
      </p:sp>
      <p:sp>
        <p:nvSpPr>
          <p:cNvPr id="475141"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E0FE770-E93C-455B-A6B9-6C01AF377BC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106</a:t>
            </a:fld>
            <a:endParaRPr lang="en-GB" sz="1200">
              <a:solidFill>
                <a:srgbClr val="000000"/>
              </a:solidFill>
            </a:endParaRPr>
          </a:p>
        </p:txBody>
      </p:sp>
      <p:sp>
        <p:nvSpPr>
          <p:cNvPr id="475142"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75143"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0754" name="Rectangle 18"/>
          <p:cNvSpPr>
            <a:spLocks noGrp="1" noChangeArrowheads="1"/>
          </p:cNvSpPr>
          <p:nvPr>
            <p:ph type="sldNum" sz="quarter"/>
          </p:nvPr>
        </p:nvSpPr>
        <p:spPr>
          <a:noFill/>
        </p:spPr>
        <p:txBody>
          <a:bodyPr/>
          <a:lstStyle/>
          <a:p>
            <a:fld id="{93AFDD14-4132-468B-8D57-851512798D6F}" type="slidenum">
              <a:rPr lang="en-GB">
                <a:ea typeface="MS Gothic" charset="-128"/>
              </a:rPr>
              <a:pPr/>
              <a:t>107</a:t>
            </a:fld>
            <a:endParaRPr lang="en-GB">
              <a:ea typeface="MS Gothic" charset="-128"/>
            </a:endParaRPr>
          </a:p>
        </p:txBody>
      </p:sp>
      <p:sp>
        <p:nvSpPr>
          <p:cNvPr id="16107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591F12A-85EA-44C3-BBDC-ABE89CBD83F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107</a:t>
            </a:fld>
            <a:endParaRPr lang="en-GB" sz="1200">
              <a:solidFill>
                <a:srgbClr val="000000"/>
              </a:solidFill>
              <a:latin typeface="Times New Roman" pitchFamily="16" charset="0"/>
            </a:endParaRPr>
          </a:p>
        </p:txBody>
      </p:sp>
      <p:sp>
        <p:nvSpPr>
          <p:cNvPr id="16107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AF0BBE1-B2DA-4C15-AB52-F7303C2C297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107</a:t>
            </a:fld>
            <a:endParaRPr lang="en-GB" sz="1200">
              <a:solidFill>
                <a:srgbClr val="000000"/>
              </a:solidFill>
              <a:latin typeface="Times New Roman" pitchFamily="16" charset="0"/>
            </a:endParaRPr>
          </a:p>
        </p:txBody>
      </p:sp>
      <p:sp>
        <p:nvSpPr>
          <p:cNvPr id="16107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6A1FEFE-837C-461B-B35B-7D744D056A7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107</a:t>
            </a:fld>
            <a:endParaRPr lang="en-GB" sz="1200">
              <a:solidFill>
                <a:srgbClr val="000000"/>
              </a:solidFill>
              <a:latin typeface="Times New Roman" pitchFamily="16" charset="0"/>
            </a:endParaRPr>
          </a:p>
        </p:txBody>
      </p:sp>
      <p:sp>
        <p:nvSpPr>
          <p:cNvPr id="16107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A71297-9FF0-4B3D-96FA-352641BA467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107</a:t>
            </a:fld>
            <a:endParaRPr lang="en-GB" sz="1200">
              <a:solidFill>
                <a:srgbClr val="000000"/>
              </a:solidFill>
              <a:latin typeface="Times New Roman" pitchFamily="16" charset="0"/>
            </a:endParaRPr>
          </a:p>
        </p:txBody>
      </p:sp>
      <p:sp>
        <p:nvSpPr>
          <p:cNvPr id="16107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0E94107-B2E7-4B3F-BC57-672438B187D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107</a:t>
            </a:fld>
            <a:endParaRPr lang="en-GB" sz="1200">
              <a:solidFill>
                <a:srgbClr val="000000"/>
              </a:solidFill>
            </a:endParaRPr>
          </a:p>
        </p:txBody>
      </p:sp>
      <p:sp>
        <p:nvSpPr>
          <p:cNvPr id="16107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83C71A7-7BDA-4C16-85FE-BBB8E09C601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107</a:t>
            </a:fld>
            <a:endParaRPr lang="en-GB" sz="1200">
              <a:solidFill>
                <a:srgbClr val="000000"/>
              </a:solidFill>
            </a:endParaRPr>
          </a:p>
        </p:txBody>
      </p:sp>
      <p:sp>
        <p:nvSpPr>
          <p:cNvPr id="16107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1076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 is linear.</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2802" name="Rectangle 18"/>
          <p:cNvSpPr>
            <a:spLocks noGrp="1" noChangeArrowheads="1"/>
          </p:cNvSpPr>
          <p:nvPr>
            <p:ph type="sldNum" sz="quarter"/>
          </p:nvPr>
        </p:nvSpPr>
        <p:spPr>
          <a:noFill/>
        </p:spPr>
        <p:txBody>
          <a:bodyPr/>
          <a:lstStyle/>
          <a:p>
            <a:fld id="{CE11888C-D70A-4165-AEC5-EE1564B37009}" type="slidenum">
              <a:rPr lang="en-GB">
                <a:ea typeface="MS Gothic" charset="-128"/>
              </a:rPr>
              <a:pPr/>
              <a:t>108</a:t>
            </a:fld>
            <a:endParaRPr lang="en-GB">
              <a:ea typeface="MS Gothic" charset="-128"/>
            </a:endParaRPr>
          </a:p>
        </p:txBody>
      </p:sp>
      <p:sp>
        <p:nvSpPr>
          <p:cNvPr id="16128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96EF100-5C47-4FE9-8B61-5BA12636BC9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108</a:t>
            </a:fld>
            <a:endParaRPr lang="en-GB" sz="1200">
              <a:solidFill>
                <a:srgbClr val="000000"/>
              </a:solidFill>
              <a:latin typeface="Times New Roman" pitchFamily="16" charset="0"/>
            </a:endParaRPr>
          </a:p>
        </p:txBody>
      </p:sp>
      <p:sp>
        <p:nvSpPr>
          <p:cNvPr id="16128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730C222-1F84-4AD9-A1B0-994E4C0A6CD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108</a:t>
            </a:fld>
            <a:endParaRPr lang="en-GB" sz="1200">
              <a:solidFill>
                <a:srgbClr val="000000"/>
              </a:solidFill>
              <a:latin typeface="Times New Roman" pitchFamily="16" charset="0"/>
            </a:endParaRPr>
          </a:p>
        </p:txBody>
      </p:sp>
      <p:sp>
        <p:nvSpPr>
          <p:cNvPr id="16128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2B8138D-B744-4525-9E66-A181FFB0E08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108</a:t>
            </a:fld>
            <a:endParaRPr lang="en-GB" sz="1200">
              <a:solidFill>
                <a:srgbClr val="000000"/>
              </a:solidFill>
              <a:latin typeface="Times New Roman" pitchFamily="16" charset="0"/>
            </a:endParaRPr>
          </a:p>
        </p:txBody>
      </p:sp>
      <p:sp>
        <p:nvSpPr>
          <p:cNvPr id="16128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A4A7C7E-4D93-4283-A0EA-E254733E9AC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108</a:t>
            </a:fld>
            <a:endParaRPr lang="en-GB" sz="1200">
              <a:solidFill>
                <a:srgbClr val="000000"/>
              </a:solidFill>
              <a:latin typeface="Times New Roman" pitchFamily="16" charset="0"/>
            </a:endParaRPr>
          </a:p>
        </p:txBody>
      </p:sp>
      <p:sp>
        <p:nvSpPr>
          <p:cNvPr id="16128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012E4BF-CFA3-4CA0-A6F2-6900CEBFF4A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108</a:t>
            </a:fld>
            <a:endParaRPr lang="en-GB" sz="1200">
              <a:solidFill>
                <a:srgbClr val="000000"/>
              </a:solidFill>
            </a:endParaRPr>
          </a:p>
        </p:txBody>
      </p:sp>
      <p:sp>
        <p:nvSpPr>
          <p:cNvPr id="16128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C306C35-D056-4F09-9E2D-EC7876436DB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108</a:t>
            </a:fld>
            <a:endParaRPr lang="en-GB" sz="1200">
              <a:solidFill>
                <a:srgbClr val="000000"/>
              </a:solidFill>
            </a:endParaRPr>
          </a:p>
        </p:txBody>
      </p:sp>
      <p:sp>
        <p:nvSpPr>
          <p:cNvPr id="16128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1281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Let’s start with linear and fade in to filmic.</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3826" name="Rectangle 18"/>
          <p:cNvSpPr>
            <a:spLocks noGrp="1" noChangeArrowheads="1"/>
          </p:cNvSpPr>
          <p:nvPr>
            <p:ph type="sldNum" sz="quarter"/>
          </p:nvPr>
        </p:nvSpPr>
        <p:spPr>
          <a:noFill/>
        </p:spPr>
        <p:txBody>
          <a:bodyPr/>
          <a:lstStyle/>
          <a:p>
            <a:fld id="{EEFAF572-FCF1-4859-A613-58990CDE7031}" type="slidenum">
              <a:rPr lang="en-GB">
                <a:ea typeface="MS Gothic" charset="-128"/>
              </a:rPr>
              <a:pPr/>
              <a:t>109</a:t>
            </a:fld>
            <a:endParaRPr lang="en-GB">
              <a:ea typeface="MS Gothic" charset="-128"/>
            </a:endParaRPr>
          </a:p>
        </p:txBody>
      </p:sp>
      <p:sp>
        <p:nvSpPr>
          <p:cNvPr id="16138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BC1F32B-DF03-4326-89E3-13CC555679A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109</a:t>
            </a:fld>
            <a:endParaRPr lang="en-GB" sz="1200">
              <a:solidFill>
                <a:srgbClr val="000000"/>
              </a:solidFill>
              <a:latin typeface="Times New Roman" pitchFamily="16" charset="0"/>
            </a:endParaRPr>
          </a:p>
        </p:txBody>
      </p:sp>
      <p:sp>
        <p:nvSpPr>
          <p:cNvPr id="16138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1CE691B-2E9C-43E8-BC98-B8EE1213490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109</a:t>
            </a:fld>
            <a:endParaRPr lang="en-GB" sz="1200">
              <a:solidFill>
                <a:srgbClr val="000000"/>
              </a:solidFill>
              <a:latin typeface="Times New Roman" pitchFamily="16" charset="0"/>
            </a:endParaRPr>
          </a:p>
        </p:txBody>
      </p:sp>
      <p:sp>
        <p:nvSpPr>
          <p:cNvPr id="16138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DCF3D59-66B1-4975-8837-81D1C5D8DFB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109</a:t>
            </a:fld>
            <a:endParaRPr lang="en-GB" sz="1200">
              <a:solidFill>
                <a:srgbClr val="000000"/>
              </a:solidFill>
              <a:latin typeface="Times New Roman" pitchFamily="16" charset="0"/>
            </a:endParaRPr>
          </a:p>
        </p:txBody>
      </p:sp>
      <p:sp>
        <p:nvSpPr>
          <p:cNvPr id="16138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11875EB-5645-4E34-B397-8B03CF40D5C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109</a:t>
            </a:fld>
            <a:endParaRPr lang="en-GB" sz="1200">
              <a:solidFill>
                <a:srgbClr val="000000"/>
              </a:solidFill>
              <a:latin typeface="Times New Roman" pitchFamily="16" charset="0"/>
            </a:endParaRPr>
          </a:p>
        </p:txBody>
      </p:sp>
      <p:sp>
        <p:nvSpPr>
          <p:cNvPr id="16138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80A77D7-0CCA-4D05-BBF0-7C854BCE7CD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109</a:t>
            </a:fld>
            <a:endParaRPr lang="en-GB" sz="1200">
              <a:solidFill>
                <a:srgbClr val="000000"/>
              </a:solidFill>
            </a:endParaRPr>
          </a:p>
        </p:txBody>
      </p:sp>
      <p:sp>
        <p:nvSpPr>
          <p:cNvPr id="16138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339017A-DDAA-4276-BF3B-25247611F63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109</a:t>
            </a:fld>
            <a:endParaRPr lang="en-GB" sz="1200">
              <a:solidFill>
                <a:srgbClr val="000000"/>
              </a:solidFill>
            </a:endParaRPr>
          </a:p>
        </p:txBody>
      </p:sp>
      <p:sp>
        <p:nvSpPr>
          <p:cNvPr id="16138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1383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6546" name="Rectangle 18"/>
          <p:cNvSpPr>
            <a:spLocks noGrp="1" noChangeArrowheads="1"/>
          </p:cNvSpPr>
          <p:nvPr>
            <p:ph type="sldNum" sz="quarter"/>
          </p:nvPr>
        </p:nvSpPr>
        <p:spPr>
          <a:noFill/>
        </p:spPr>
        <p:txBody>
          <a:bodyPr/>
          <a:lstStyle/>
          <a:p>
            <a:fld id="{55EDBDAD-D238-41DD-9C21-99767160A641}" type="slidenum">
              <a:rPr lang="en-GB">
                <a:ea typeface="MS Gothic" charset="-128"/>
              </a:rPr>
              <a:pPr/>
              <a:t>11</a:t>
            </a:fld>
            <a:endParaRPr lang="en-GB">
              <a:ea typeface="MS Gothic" charset="-128"/>
            </a:endParaRPr>
          </a:p>
        </p:txBody>
      </p:sp>
      <p:sp>
        <p:nvSpPr>
          <p:cNvPr id="151654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87D5756-2A8F-4CD3-A265-8B3C3981E40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a:t>
            </a:fld>
            <a:endParaRPr lang="en-GB" sz="1200">
              <a:solidFill>
                <a:srgbClr val="000000"/>
              </a:solidFill>
              <a:latin typeface="Times New Roman" pitchFamily="16" charset="0"/>
            </a:endParaRPr>
          </a:p>
        </p:txBody>
      </p:sp>
      <p:sp>
        <p:nvSpPr>
          <p:cNvPr id="151654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CB5AFEE-43DD-41BB-A28A-8E4FA01AA8B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GB" sz="1200">
              <a:solidFill>
                <a:srgbClr val="000000"/>
              </a:solidFill>
              <a:latin typeface="Times New Roman" pitchFamily="16" charset="0"/>
            </a:endParaRPr>
          </a:p>
        </p:txBody>
      </p:sp>
      <p:sp>
        <p:nvSpPr>
          <p:cNvPr id="151654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6B54A62-8FB1-4247-BBBB-E013D3D3977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GB" sz="1200">
              <a:solidFill>
                <a:srgbClr val="000000"/>
              </a:solidFill>
              <a:latin typeface="Times New Roman" pitchFamily="16" charset="0"/>
            </a:endParaRPr>
          </a:p>
        </p:txBody>
      </p:sp>
      <p:sp>
        <p:nvSpPr>
          <p:cNvPr id="151655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070D8E-9CDC-4943-ABD8-6D164D1215C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GB" sz="1200">
              <a:solidFill>
                <a:srgbClr val="000000"/>
              </a:solidFill>
              <a:latin typeface="Times New Roman" pitchFamily="16" charset="0"/>
            </a:endParaRPr>
          </a:p>
        </p:txBody>
      </p:sp>
      <p:sp>
        <p:nvSpPr>
          <p:cNvPr id="151655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5E3F9E5-4295-4FF9-AFDB-AEE84E2B9A1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GB" sz="1200">
              <a:solidFill>
                <a:srgbClr val="000000"/>
              </a:solidFill>
            </a:endParaRPr>
          </a:p>
        </p:txBody>
      </p:sp>
      <p:sp>
        <p:nvSpPr>
          <p:cNvPr id="151655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D76AC32-4CC8-49FD-A2F3-07DE871C652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GB" sz="1200">
              <a:solidFill>
                <a:srgbClr val="000000"/>
              </a:solidFill>
            </a:endParaRPr>
          </a:p>
        </p:txBody>
      </p:sp>
      <p:sp>
        <p:nvSpPr>
          <p:cNvPr id="151655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655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4850" name="Rectangle 18"/>
          <p:cNvSpPr>
            <a:spLocks noGrp="1" noChangeArrowheads="1"/>
          </p:cNvSpPr>
          <p:nvPr>
            <p:ph type="sldNum" sz="quarter"/>
          </p:nvPr>
        </p:nvSpPr>
        <p:spPr>
          <a:noFill/>
        </p:spPr>
        <p:txBody>
          <a:bodyPr/>
          <a:lstStyle/>
          <a:p>
            <a:fld id="{88E87455-72F2-45BB-A4AC-4D7850D561DC}" type="slidenum">
              <a:rPr lang="en-GB">
                <a:ea typeface="MS Gothic" charset="-128"/>
              </a:rPr>
              <a:pPr/>
              <a:t>110</a:t>
            </a:fld>
            <a:endParaRPr lang="en-GB">
              <a:ea typeface="MS Gothic" charset="-128"/>
            </a:endParaRPr>
          </a:p>
        </p:txBody>
      </p:sp>
      <p:sp>
        <p:nvSpPr>
          <p:cNvPr id="16148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EFEA11B-6E00-4076-96E0-45FAC5526D9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110</a:t>
            </a:fld>
            <a:endParaRPr lang="en-GB" sz="1200">
              <a:solidFill>
                <a:srgbClr val="000000"/>
              </a:solidFill>
              <a:latin typeface="Times New Roman" pitchFamily="16" charset="0"/>
            </a:endParaRPr>
          </a:p>
        </p:txBody>
      </p:sp>
      <p:sp>
        <p:nvSpPr>
          <p:cNvPr id="16148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CC8E899-8297-4BDD-93AE-671A29E5155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110</a:t>
            </a:fld>
            <a:endParaRPr lang="en-GB" sz="1200">
              <a:solidFill>
                <a:srgbClr val="000000"/>
              </a:solidFill>
              <a:latin typeface="Times New Roman" pitchFamily="16" charset="0"/>
            </a:endParaRPr>
          </a:p>
        </p:txBody>
      </p:sp>
      <p:sp>
        <p:nvSpPr>
          <p:cNvPr id="16148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15300D9-178B-4CA1-B492-767F1D92C77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110</a:t>
            </a:fld>
            <a:endParaRPr lang="en-GB" sz="1200">
              <a:solidFill>
                <a:srgbClr val="000000"/>
              </a:solidFill>
              <a:latin typeface="Times New Roman" pitchFamily="16" charset="0"/>
            </a:endParaRPr>
          </a:p>
        </p:txBody>
      </p:sp>
      <p:sp>
        <p:nvSpPr>
          <p:cNvPr id="16148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C67FB7C-4605-4B9B-9339-764EC1C0A0A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110</a:t>
            </a:fld>
            <a:endParaRPr lang="en-GB" sz="1200">
              <a:solidFill>
                <a:srgbClr val="000000"/>
              </a:solidFill>
              <a:latin typeface="Times New Roman" pitchFamily="16" charset="0"/>
            </a:endParaRPr>
          </a:p>
        </p:txBody>
      </p:sp>
      <p:sp>
        <p:nvSpPr>
          <p:cNvPr id="16148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4253844-682E-4A50-AC8F-AF542BDFBD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110</a:t>
            </a:fld>
            <a:endParaRPr lang="en-GB" sz="1200">
              <a:solidFill>
                <a:srgbClr val="000000"/>
              </a:solidFill>
            </a:endParaRPr>
          </a:p>
        </p:txBody>
      </p:sp>
      <p:sp>
        <p:nvSpPr>
          <p:cNvPr id="16148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006F597-459C-4E74-AD10-3C9C6B89A3D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110</a:t>
            </a:fld>
            <a:endParaRPr lang="en-GB" sz="1200">
              <a:solidFill>
                <a:srgbClr val="000000"/>
              </a:solidFill>
            </a:endParaRPr>
          </a:p>
        </p:txBody>
      </p:sp>
      <p:sp>
        <p:nvSpPr>
          <p:cNvPr id="16148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1485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Notice how it makes the darks better.  It essentially removes the gray film.</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5874" name="Rectangle 18"/>
          <p:cNvSpPr>
            <a:spLocks noGrp="1" noChangeArrowheads="1"/>
          </p:cNvSpPr>
          <p:nvPr>
            <p:ph type="sldNum" sz="quarter"/>
          </p:nvPr>
        </p:nvSpPr>
        <p:spPr>
          <a:noFill/>
        </p:spPr>
        <p:txBody>
          <a:bodyPr/>
          <a:lstStyle/>
          <a:p>
            <a:fld id="{E519726D-3D46-42E7-A461-B83B8773A1F9}" type="slidenum">
              <a:rPr lang="en-GB">
                <a:ea typeface="MS Gothic" charset="-128"/>
              </a:rPr>
              <a:pPr/>
              <a:t>111</a:t>
            </a:fld>
            <a:endParaRPr lang="en-GB">
              <a:ea typeface="MS Gothic" charset="-128"/>
            </a:endParaRPr>
          </a:p>
        </p:txBody>
      </p:sp>
      <p:sp>
        <p:nvSpPr>
          <p:cNvPr id="161587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B39FB64-EAB0-4E80-AB86-61E1D9B8C505}"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111</a:t>
            </a:fld>
            <a:endParaRPr lang="en-GB" sz="1200">
              <a:solidFill>
                <a:srgbClr val="000000"/>
              </a:solidFill>
              <a:latin typeface="Times New Roman" pitchFamily="16" charset="0"/>
            </a:endParaRPr>
          </a:p>
        </p:txBody>
      </p:sp>
      <p:sp>
        <p:nvSpPr>
          <p:cNvPr id="161587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F67B4CC-CF9F-4C45-A857-E7358BD7564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111</a:t>
            </a:fld>
            <a:endParaRPr lang="en-GB" sz="1200">
              <a:solidFill>
                <a:srgbClr val="000000"/>
              </a:solidFill>
              <a:latin typeface="Times New Roman" pitchFamily="16" charset="0"/>
            </a:endParaRPr>
          </a:p>
        </p:txBody>
      </p:sp>
      <p:sp>
        <p:nvSpPr>
          <p:cNvPr id="161587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CC75DF6-AC3A-4B74-A173-5FFA327F3D3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111</a:t>
            </a:fld>
            <a:endParaRPr lang="en-GB" sz="1200">
              <a:solidFill>
                <a:srgbClr val="000000"/>
              </a:solidFill>
              <a:latin typeface="Times New Roman" pitchFamily="16" charset="0"/>
            </a:endParaRPr>
          </a:p>
        </p:txBody>
      </p:sp>
      <p:sp>
        <p:nvSpPr>
          <p:cNvPr id="161587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9BFD8F2-8361-4E77-A567-22B64E6E05B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111</a:t>
            </a:fld>
            <a:endParaRPr lang="en-GB" sz="1200">
              <a:solidFill>
                <a:srgbClr val="000000"/>
              </a:solidFill>
              <a:latin typeface="Times New Roman" pitchFamily="16" charset="0"/>
            </a:endParaRPr>
          </a:p>
        </p:txBody>
      </p:sp>
      <p:sp>
        <p:nvSpPr>
          <p:cNvPr id="161587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05800E8-85FA-4AE1-BCD7-583F111B8EB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111</a:t>
            </a:fld>
            <a:endParaRPr lang="en-GB" sz="1200">
              <a:solidFill>
                <a:srgbClr val="000000"/>
              </a:solidFill>
            </a:endParaRPr>
          </a:p>
        </p:txBody>
      </p:sp>
      <p:sp>
        <p:nvSpPr>
          <p:cNvPr id="161588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17F00E6-F2D3-44DC-83A2-9D6A6B85523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111</a:t>
            </a:fld>
            <a:endParaRPr lang="en-GB" sz="1200">
              <a:solidFill>
                <a:srgbClr val="000000"/>
              </a:solidFill>
            </a:endParaRPr>
          </a:p>
        </p:txBody>
      </p:sp>
      <p:sp>
        <p:nvSpPr>
          <p:cNvPr id="161588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1588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6898" name="Rectangle 18"/>
          <p:cNvSpPr>
            <a:spLocks noGrp="1" noChangeArrowheads="1"/>
          </p:cNvSpPr>
          <p:nvPr>
            <p:ph type="sldNum" sz="quarter"/>
          </p:nvPr>
        </p:nvSpPr>
        <p:spPr>
          <a:noFill/>
        </p:spPr>
        <p:txBody>
          <a:bodyPr/>
          <a:lstStyle/>
          <a:p>
            <a:fld id="{F70B576F-E2AD-4BFB-8487-B7F8C3A95441}" type="slidenum">
              <a:rPr lang="en-GB">
                <a:ea typeface="MS Gothic" charset="-128"/>
              </a:rPr>
              <a:pPr/>
              <a:t>112</a:t>
            </a:fld>
            <a:endParaRPr lang="en-GB">
              <a:ea typeface="MS Gothic" charset="-128"/>
            </a:endParaRPr>
          </a:p>
        </p:txBody>
      </p:sp>
      <p:sp>
        <p:nvSpPr>
          <p:cNvPr id="161689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20D3694-45E6-4C12-81A7-B50B3F32F0C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112</a:t>
            </a:fld>
            <a:endParaRPr lang="en-GB" sz="1200">
              <a:solidFill>
                <a:srgbClr val="000000"/>
              </a:solidFill>
              <a:latin typeface="Times New Roman" pitchFamily="16" charset="0"/>
            </a:endParaRPr>
          </a:p>
        </p:txBody>
      </p:sp>
      <p:sp>
        <p:nvSpPr>
          <p:cNvPr id="161690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A54EEFB-D035-4BB8-8D94-20B3E0BD6E9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112</a:t>
            </a:fld>
            <a:endParaRPr lang="en-GB" sz="1200">
              <a:solidFill>
                <a:srgbClr val="000000"/>
              </a:solidFill>
              <a:latin typeface="Times New Roman" pitchFamily="16" charset="0"/>
            </a:endParaRPr>
          </a:p>
        </p:txBody>
      </p:sp>
      <p:sp>
        <p:nvSpPr>
          <p:cNvPr id="161690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06921DD-4346-49E6-8EC6-880BA0612ED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112</a:t>
            </a:fld>
            <a:endParaRPr lang="en-GB" sz="1200">
              <a:solidFill>
                <a:srgbClr val="000000"/>
              </a:solidFill>
              <a:latin typeface="Times New Roman" pitchFamily="16" charset="0"/>
            </a:endParaRPr>
          </a:p>
        </p:txBody>
      </p:sp>
      <p:sp>
        <p:nvSpPr>
          <p:cNvPr id="161690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951CEFE-9B11-4675-903E-DEA4CA0BA44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112</a:t>
            </a:fld>
            <a:endParaRPr lang="en-GB" sz="1200">
              <a:solidFill>
                <a:srgbClr val="000000"/>
              </a:solidFill>
              <a:latin typeface="Times New Roman" pitchFamily="16" charset="0"/>
            </a:endParaRPr>
          </a:p>
        </p:txBody>
      </p:sp>
      <p:sp>
        <p:nvSpPr>
          <p:cNvPr id="161690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B502915-860F-43A6-BDDD-6FCE22114BD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112</a:t>
            </a:fld>
            <a:endParaRPr lang="en-GB" sz="1200">
              <a:solidFill>
                <a:srgbClr val="000000"/>
              </a:solidFill>
            </a:endParaRPr>
          </a:p>
        </p:txBody>
      </p:sp>
      <p:sp>
        <p:nvSpPr>
          <p:cNvPr id="161690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BDA2ACF-EE6C-4C84-A012-3A33D9B6C97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112</a:t>
            </a:fld>
            <a:endParaRPr lang="en-GB" sz="1200">
              <a:solidFill>
                <a:srgbClr val="000000"/>
              </a:solidFill>
            </a:endParaRPr>
          </a:p>
        </p:txBody>
      </p:sp>
      <p:sp>
        <p:nvSpPr>
          <p:cNvPr id="161690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1690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you get the softer highlights.</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22" name="Rectangle 18"/>
          <p:cNvSpPr>
            <a:spLocks noGrp="1" noChangeArrowheads="1"/>
          </p:cNvSpPr>
          <p:nvPr>
            <p:ph type="sldNum" sz="quarter"/>
          </p:nvPr>
        </p:nvSpPr>
        <p:spPr>
          <a:noFill/>
        </p:spPr>
        <p:txBody>
          <a:bodyPr/>
          <a:lstStyle/>
          <a:p>
            <a:fld id="{B684884E-9646-4BE5-8F64-84A400C575C2}" type="slidenum">
              <a:rPr lang="en-GB">
                <a:ea typeface="MS Gothic" charset="-128"/>
              </a:rPr>
              <a:pPr/>
              <a:t>113</a:t>
            </a:fld>
            <a:endParaRPr lang="en-GB">
              <a:ea typeface="MS Gothic" charset="-128"/>
            </a:endParaRPr>
          </a:p>
        </p:txBody>
      </p:sp>
      <p:sp>
        <p:nvSpPr>
          <p:cNvPr id="161792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3EC89CB-86D3-4B30-B5AD-D4DD3A9CEF3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113</a:t>
            </a:fld>
            <a:endParaRPr lang="en-GB" sz="1200">
              <a:solidFill>
                <a:srgbClr val="000000"/>
              </a:solidFill>
              <a:latin typeface="Times New Roman" pitchFamily="16" charset="0"/>
            </a:endParaRPr>
          </a:p>
        </p:txBody>
      </p:sp>
      <p:sp>
        <p:nvSpPr>
          <p:cNvPr id="161792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340474C-530C-450C-AE53-65B32338FD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113</a:t>
            </a:fld>
            <a:endParaRPr lang="en-GB" sz="1200">
              <a:solidFill>
                <a:srgbClr val="000000"/>
              </a:solidFill>
              <a:latin typeface="Times New Roman" pitchFamily="16" charset="0"/>
            </a:endParaRPr>
          </a:p>
        </p:txBody>
      </p:sp>
      <p:sp>
        <p:nvSpPr>
          <p:cNvPr id="161792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F7978C1-8B32-46F9-99DD-78AA0E14778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113</a:t>
            </a:fld>
            <a:endParaRPr lang="en-GB" sz="1200">
              <a:solidFill>
                <a:srgbClr val="000000"/>
              </a:solidFill>
              <a:latin typeface="Times New Roman" pitchFamily="16" charset="0"/>
            </a:endParaRPr>
          </a:p>
        </p:txBody>
      </p:sp>
      <p:sp>
        <p:nvSpPr>
          <p:cNvPr id="161792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B01ECC1-5330-423C-B4AD-4CAC903BD1C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113</a:t>
            </a:fld>
            <a:endParaRPr lang="en-GB" sz="1200">
              <a:solidFill>
                <a:srgbClr val="000000"/>
              </a:solidFill>
              <a:latin typeface="Times New Roman" pitchFamily="16" charset="0"/>
            </a:endParaRPr>
          </a:p>
        </p:txBody>
      </p:sp>
      <p:sp>
        <p:nvSpPr>
          <p:cNvPr id="161792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827D74-92CD-437B-9C82-D5589E0F1A6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113</a:t>
            </a:fld>
            <a:endParaRPr lang="en-GB" sz="1200">
              <a:solidFill>
                <a:srgbClr val="000000"/>
              </a:solidFill>
            </a:endParaRPr>
          </a:p>
        </p:txBody>
      </p:sp>
      <p:sp>
        <p:nvSpPr>
          <p:cNvPr id="161792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C4F0B50-9AC9-4AA4-A776-858617964E9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113</a:t>
            </a:fld>
            <a:endParaRPr lang="en-GB" sz="1200">
              <a:solidFill>
                <a:srgbClr val="000000"/>
              </a:solidFill>
            </a:endParaRPr>
          </a:p>
        </p:txBody>
      </p:sp>
      <p:sp>
        <p:nvSpPr>
          <p:cNvPr id="161792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1793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8946" name="Rectangle 18"/>
          <p:cNvSpPr>
            <a:spLocks noGrp="1" noChangeArrowheads="1"/>
          </p:cNvSpPr>
          <p:nvPr>
            <p:ph type="sldNum" sz="quarter"/>
          </p:nvPr>
        </p:nvSpPr>
        <p:spPr>
          <a:noFill/>
        </p:spPr>
        <p:txBody>
          <a:bodyPr/>
          <a:lstStyle/>
          <a:p>
            <a:fld id="{030C445B-618F-4B8F-87EB-6AF0C9DF0443}" type="slidenum">
              <a:rPr lang="en-GB">
                <a:ea typeface="MS Gothic" charset="-128"/>
              </a:rPr>
              <a:pPr/>
              <a:t>114</a:t>
            </a:fld>
            <a:endParaRPr lang="en-GB">
              <a:ea typeface="MS Gothic" charset="-128"/>
            </a:endParaRPr>
          </a:p>
        </p:txBody>
      </p:sp>
      <p:sp>
        <p:nvSpPr>
          <p:cNvPr id="161894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BEAEE0E-816A-4A31-9FA0-64225E3DF6D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114</a:t>
            </a:fld>
            <a:endParaRPr lang="en-GB" sz="1200">
              <a:solidFill>
                <a:srgbClr val="000000"/>
              </a:solidFill>
              <a:latin typeface="Times New Roman" pitchFamily="16" charset="0"/>
            </a:endParaRPr>
          </a:p>
        </p:txBody>
      </p:sp>
      <p:sp>
        <p:nvSpPr>
          <p:cNvPr id="161894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A82B9D3-75B6-4555-8B3E-19307EC7F26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114</a:t>
            </a:fld>
            <a:endParaRPr lang="en-GB" sz="1200">
              <a:solidFill>
                <a:srgbClr val="000000"/>
              </a:solidFill>
              <a:latin typeface="Times New Roman" pitchFamily="16" charset="0"/>
            </a:endParaRPr>
          </a:p>
        </p:txBody>
      </p:sp>
      <p:sp>
        <p:nvSpPr>
          <p:cNvPr id="161894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7E7AAB4-BBCF-47AE-95E4-F9DD839A165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114</a:t>
            </a:fld>
            <a:endParaRPr lang="en-GB" sz="1200">
              <a:solidFill>
                <a:srgbClr val="000000"/>
              </a:solidFill>
              <a:latin typeface="Times New Roman" pitchFamily="16" charset="0"/>
            </a:endParaRPr>
          </a:p>
        </p:txBody>
      </p:sp>
      <p:sp>
        <p:nvSpPr>
          <p:cNvPr id="161895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20049CD-B32D-4A64-BB2B-1E39FDE1D93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114</a:t>
            </a:fld>
            <a:endParaRPr lang="en-GB" sz="1200">
              <a:solidFill>
                <a:srgbClr val="000000"/>
              </a:solidFill>
              <a:latin typeface="Times New Roman" pitchFamily="16" charset="0"/>
            </a:endParaRPr>
          </a:p>
        </p:txBody>
      </p:sp>
      <p:sp>
        <p:nvSpPr>
          <p:cNvPr id="161895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92E4ADC-4D43-4F8B-8BAA-1C5383B6033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114</a:t>
            </a:fld>
            <a:endParaRPr lang="en-GB" sz="1200">
              <a:solidFill>
                <a:srgbClr val="000000"/>
              </a:solidFill>
            </a:endParaRPr>
          </a:p>
        </p:txBody>
      </p:sp>
      <p:sp>
        <p:nvSpPr>
          <p:cNvPr id="161895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A82FFE2-65C6-4F7A-A30F-77B1515E128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114</a:t>
            </a:fld>
            <a:endParaRPr lang="en-GB" sz="1200">
              <a:solidFill>
                <a:srgbClr val="000000"/>
              </a:solidFill>
            </a:endParaRPr>
          </a:p>
        </p:txBody>
      </p:sp>
      <p:sp>
        <p:nvSpPr>
          <p:cNvPr id="161895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1895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9970" name="Rectangle 18"/>
          <p:cNvSpPr>
            <a:spLocks noGrp="1" noChangeArrowheads="1"/>
          </p:cNvSpPr>
          <p:nvPr>
            <p:ph type="sldNum" sz="quarter"/>
          </p:nvPr>
        </p:nvSpPr>
        <p:spPr>
          <a:noFill/>
        </p:spPr>
        <p:txBody>
          <a:bodyPr/>
          <a:lstStyle/>
          <a:p>
            <a:fld id="{4A128546-0EA1-4B90-878D-7F569F672D0A}" type="slidenum">
              <a:rPr lang="en-GB">
                <a:ea typeface="MS Gothic" charset="-128"/>
              </a:rPr>
              <a:pPr/>
              <a:t>115</a:t>
            </a:fld>
            <a:endParaRPr lang="en-GB">
              <a:ea typeface="MS Gothic" charset="-128"/>
            </a:endParaRPr>
          </a:p>
        </p:txBody>
      </p:sp>
      <p:sp>
        <p:nvSpPr>
          <p:cNvPr id="161997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FF41AB3-BB8F-4BD9-86FC-19B090C0E56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115</a:t>
            </a:fld>
            <a:endParaRPr lang="en-GB" sz="1200">
              <a:solidFill>
                <a:srgbClr val="000000"/>
              </a:solidFill>
              <a:latin typeface="Times New Roman" pitchFamily="16" charset="0"/>
            </a:endParaRPr>
          </a:p>
        </p:txBody>
      </p:sp>
      <p:sp>
        <p:nvSpPr>
          <p:cNvPr id="161997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1F96430-15CA-4854-A578-E99E088057B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115</a:t>
            </a:fld>
            <a:endParaRPr lang="en-GB" sz="1200">
              <a:solidFill>
                <a:srgbClr val="000000"/>
              </a:solidFill>
              <a:latin typeface="Times New Roman" pitchFamily="16" charset="0"/>
            </a:endParaRPr>
          </a:p>
        </p:txBody>
      </p:sp>
      <p:sp>
        <p:nvSpPr>
          <p:cNvPr id="161997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38A4C10-B3DA-4605-95B3-7153C8A6E3A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115</a:t>
            </a:fld>
            <a:endParaRPr lang="en-GB" sz="1200">
              <a:solidFill>
                <a:srgbClr val="000000"/>
              </a:solidFill>
              <a:latin typeface="Times New Roman" pitchFamily="16" charset="0"/>
            </a:endParaRPr>
          </a:p>
        </p:txBody>
      </p:sp>
      <p:sp>
        <p:nvSpPr>
          <p:cNvPr id="161997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ED20FDC-418A-45BF-80B5-0563DD6945D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115</a:t>
            </a:fld>
            <a:endParaRPr lang="en-GB" sz="1200">
              <a:solidFill>
                <a:srgbClr val="000000"/>
              </a:solidFill>
              <a:latin typeface="Times New Roman" pitchFamily="16" charset="0"/>
            </a:endParaRPr>
          </a:p>
        </p:txBody>
      </p:sp>
      <p:sp>
        <p:nvSpPr>
          <p:cNvPr id="161997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B6A31AF-73C3-4C31-ACE0-26FF584AE64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115</a:t>
            </a:fld>
            <a:endParaRPr lang="en-GB" sz="1200">
              <a:solidFill>
                <a:srgbClr val="000000"/>
              </a:solidFill>
            </a:endParaRPr>
          </a:p>
        </p:txBody>
      </p:sp>
      <p:sp>
        <p:nvSpPr>
          <p:cNvPr id="161997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C2DDB92-E32A-404F-B800-3D0F321F8B1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115</a:t>
            </a:fld>
            <a:endParaRPr lang="en-GB" sz="1200">
              <a:solidFill>
                <a:srgbClr val="000000"/>
              </a:solidFill>
            </a:endParaRPr>
          </a:p>
        </p:txBody>
      </p:sp>
      <p:sp>
        <p:nvSpPr>
          <p:cNvPr id="161997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1997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Let’s do the same thing, but now we’ll start with Reinahrd.</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0994" name="Rectangle 18"/>
          <p:cNvSpPr>
            <a:spLocks noGrp="1" noChangeArrowheads="1"/>
          </p:cNvSpPr>
          <p:nvPr>
            <p:ph type="sldNum" sz="quarter"/>
          </p:nvPr>
        </p:nvSpPr>
        <p:spPr>
          <a:noFill/>
        </p:spPr>
        <p:txBody>
          <a:bodyPr/>
          <a:lstStyle/>
          <a:p>
            <a:fld id="{8A4904C9-D2C1-4EE1-89C5-FE99AA74835D}" type="slidenum">
              <a:rPr lang="en-GB">
                <a:ea typeface="MS Gothic" charset="-128"/>
              </a:rPr>
              <a:pPr/>
              <a:t>116</a:t>
            </a:fld>
            <a:endParaRPr lang="en-GB">
              <a:ea typeface="MS Gothic" charset="-128"/>
            </a:endParaRPr>
          </a:p>
        </p:txBody>
      </p:sp>
      <p:sp>
        <p:nvSpPr>
          <p:cNvPr id="162099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477384E-A54B-4C66-A4D4-A9BCBC7D61C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116</a:t>
            </a:fld>
            <a:endParaRPr lang="en-GB" sz="1200">
              <a:solidFill>
                <a:srgbClr val="000000"/>
              </a:solidFill>
              <a:latin typeface="Times New Roman" pitchFamily="16" charset="0"/>
            </a:endParaRPr>
          </a:p>
        </p:txBody>
      </p:sp>
      <p:sp>
        <p:nvSpPr>
          <p:cNvPr id="162099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A44C8D5-32C3-43D8-A14B-16BCE5392E4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116</a:t>
            </a:fld>
            <a:endParaRPr lang="en-GB" sz="1200">
              <a:solidFill>
                <a:srgbClr val="000000"/>
              </a:solidFill>
              <a:latin typeface="Times New Roman" pitchFamily="16" charset="0"/>
            </a:endParaRPr>
          </a:p>
        </p:txBody>
      </p:sp>
      <p:sp>
        <p:nvSpPr>
          <p:cNvPr id="162099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C75FD96-65C2-4DAF-9810-584BAF2D0F0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116</a:t>
            </a:fld>
            <a:endParaRPr lang="en-GB" sz="1200">
              <a:solidFill>
                <a:srgbClr val="000000"/>
              </a:solidFill>
              <a:latin typeface="Times New Roman" pitchFamily="16" charset="0"/>
            </a:endParaRPr>
          </a:p>
        </p:txBody>
      </p:sp>
      <p:sp>
        <p:nvSpPr>
          <p:cNvPr id="162099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95EF4A8-7EAC-42F3-A0E8-C9E541F306F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116</a:t>
            </a:fld>
            <a:endParaRPr lang="en-GB" sz="1200">
              <a:solidFill>
                <a:srgbClr val="000000"/>
              </a:solidFill>
              <a:latin typeface="Times New Roman" pitchFamily="16" charset="0"/>
            </a:endParaRPr>
          </a:p>
        </p:txBody>
      </p:sp>
      <p:sp>
        <p:nvSpPr>
          <p:cNvPr id="162099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2C82D5-052B-42BB-856A-9FDE6299FF3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116</a:t>
            </a:fld>
            <a:endParaRPr lang="en-GB" sz="1200">
              <a:solidFill>
                <a:srgbClr val="000000"/>
              </a:solidFill>
            </a:endParaRPr>
          </a:p>
        </p:txBody>
      </p:sp>
      <p:sp>
        <p:nvSpPr>
          <p:cNvPr id="162100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0996B08-5120-4FA9-B0BC-130084215E8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116</a:t>
            </a:fld>
            <a:endParaRPr lang="en-GB" sz="1200">
              <a:solidFill>
                <a:srgbClr val="000000"/>
              </a:solidFill>
            </a:endParaRPr>
          </a:p>
        </p:txBody>
      </p:sp>
      <p:sp>
        <p:nvSpPr>
          <p:cNvPr id="162100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2100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2018" name="Rectangle 18"/>
          <p:cNvSpPr>
            <a:spLocks noGrp="1" noChangeArrowheads="1"/>
          </p:cNvSpPr>
          <p:nvPr>
            <p:ph type="sldNum" sz="quarter"/>
          </p:nvPr>
        </p:nvSpPr>
        <p:spPr>
          <a:noFill/>
        </p:spPr>
        <p:txBody>
          <a:bodyPr/>
          <a:lstStyle/>
          <a:p>
            <a:fld id="{3F7F27D9-9687-410A-BE3C-5BD184372E6C}" type="slidenum">
              <a:rPr lang="en-GB">
                <a:ea typeface="MS Gothic" charset="-128"/>
              </a:rPr>
              <a:pPr/>
              <a:t>117</a:t>
            </a:fld>
            <a:endParaRPr lang="en-GB">
              <a:ea typeface="MS Gothic" charset="-128"/>
            </a:endParaRPr>
          </a:p>
        </p:txBody>
      </p:sp>
      <p:sp>
        <p:nvSpPr>
          <p:cNvPr id="16220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C4CEA0A-25BC-4A79-B053-C8D46FC82C6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117</a:t>
            </a:fld>
            <a:endParaRPr lang="en-GB" sz="1200">
              <a:solidFill>
                <a:srgbClr val="000000"/>
              </a:solidFill>
              <a:latin typeface="Times New Roman" pitchFamily="16" charset="0"/>
            </a:endParaRPr>
          </a:p>
        </p:txBody>
      </p:sp>
      <p:sp>
        <p:nvSpPr>
          <p:cNvPr id="16220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531B6EC-23FE-4DEF-808F-F40F6B97E0D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117</a:t>
            </a:fld>
            <a:endParaRPr lang="en-GB" sz="1200">
              <a:solidFill>
                <a:srgbClr val="000000"/>
              </a:solidFill>
              <a:latin typeface="Times New Roman" pitchFamily="16" charset="0"/>
            </a:endParaRPr>
          </a:p>
        </p:txBody>
      </p:sp>
      <p:sp>
        <p:nvSpPr>
          <p:cNvPr id="16220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434C1CE-BDE4-485B-BBE3-62C25FC6954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117</a:t>
            </a:fld>
            <a:endParaRPr lang="en-GB" sz="1200">
              <a:solidFill>
                <a:srgbClr val="000000"/>
              </a:solidFill>
              <a:latin typeface="Times New Roman" pitchFamily="16" charset="0"/>
            </a:endParaRPr>
          </a:p>
        </p:txBody>
      </p:sp>
      <p:sp>
        <p:nvSpPr>
          <p:cNvPr id="16220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12E1A1F-B5B5-44FD-9739-0E4DC4DB806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117</a:t>
            </a:fld>
            <a:endParaRPr lang="en-GB" sz="1200">
              <a:solidFill>
                <a:srgbClr val="000000"/>
              </a:solidFill>
              <a:latin typeface="Times New Roman" pitchFamily="16" charset="0"/>
            </a:endParaRPr>
          </a:p>
        </p:txBody>
      </p:sp>
      <p:sp>
        <p:nvSpPr>
          <p:cNvPr id="16220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FEF3421-B285-4BF5-A494-DEEE6CA44BD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117</a:t>
            </a:fld>
            <a:endParaRPr lang="en-GB" sz="1200">
              <a:solidFill>
                <a:srgbClr val="000000"/>
              </a:solidFill>
            </a:endParaRPr>
          </a:p>
        </p:txBody>
      </p:sp>
      <p:sp>
        <p:nvSpPr>
          <p:cNvPr id="16220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3D51A6D-DC1F-4ACB-B77E-FAEC464DB8F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117</a:t>
            </a:fld>
            <a:endParaRPr lang="en-GB" sz="1200">
              <a:solidFill>
                <a:srgbClr val="000000"/>
              </a:solidFill>
            </a:endParaRPr>
          </a:p>
        </p:txBody>
      </p:sp>
      <p:sp>
        <p:nvSpPr>
          <p:cNvPr id="16220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2202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Wow, Reinhard is REALLY grayish relative to filmic.</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3042" name="Rectangle 18"/>
          <p:cNvSpPr>
            <a:spLocks noGrp="1" noChangeArrowheads="1"/>
          </p:cNvSpPr>
          <p:nvPr>
            <p:ph type="sldNum" sz="quarter"/>
          </p:nvPr>
        </p:nvSpPr>
        <p:spPr>
          <a:noFill/>
        </p:spPr>
        <p:txBody>
          <a:bodyPr/>
          <a:lstStyle/>
          <a:p>
            <a:fld id="{E4D9A2C0-97B7-4955-AD40-17682ED6F22F}" type="slidenum">
              <a:rPr lang="en-GB">
                <a:ea typeface="MS Gothic" charset="-128"/>
              </a:rPr>
              <a:pPr/>
              <a:t>118</a:t>
            </a:fld>
            <a:endParaRPr lang="en-GB">
              <a:ea typeface="MS Gothic" charset="-128"/>
            </a:endParaRPr>
          </a:p>
        </p:txBody>
      </p:sp>
      <p:sp>
        <p:nvSpPr>
          <p:cNvPr id="16230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5DC6E63-6958-4594-AADA-37CFC63FB66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118</a:t>
            </a:fld>
            <a:endParaRPr lang="en-GB" sz="1200">
              <a:solidFill>
                <a:srgbClr val="000000"/>
              </a:solidFill>
              <a:latin typeface="Times New Roman" pitchFamily="16" charset="0"/>
            </a:endParaRPr>
          </a:p>
        </p:txBody>
      </p:sp>
      <p:sp>
        <p:nvSpPr>
          <p:cNvPr id="16230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D4B883C-F96E-4824-BBED-C003A985F2D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118</a:t>
            </a:fld>
            <a:endParaRPr lang="en-GB" sz="1200">
              <a:solidFill>
                <a:srgbClr val="000000"/>
              </a:solidFill>
              <a:latin typeface="Times New Roman" pitchFamily="16" charset="0"/>
            </a:endParaRPr>
          </a:p>
        </p:txBody>
      </p:sp>
      <p:sp>
        <p:nvSpPr>
          <p:cNvPr id="16230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4967A06-B107-4BDB-A76E-1033C84E6EA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118</a:t>
            </a:fld>
            <a:endParaRPr lang="en-GB" sz="1200">
              <a:solidFill>
                <a:srgbClr val="000000"/>
              </a:solidFill>
              <a:latin typeface="Times New Roman" pitchFamily="16" charset="0"/>
            </a:endParaRPr>
          </a:p>
        </p:txBody>
      </p:sp>
      <p:sp>
        <p:nvSpPr>
          <p:cNvPr id="16230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D4BE442-E276-463D-B6B9-6B153C81AD9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118</a:t>
            </a:fld>
            <a:endParaRPr lang="en-GB" sz="1200">
              <a:solidFill>
                <a:srgbClr val="000000"/>
              </a:solidFill>
              <a:latin typeface="Times New Roman" pitchFamily="16" charset="0"/>
            </a:endParaRPr>
          </a:p>
        </p:txBody>
      </p:sp>
      <p:sp>
        <p:nvSpPr>
          <p:cNvPr id="16230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AD1AD1D-74B9-4C80-ACEF-82E6DE761F2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118</a:t>
            </a:fld>
            <a:endParaRPr lang="en-GB" sz="1200">
              <a:solidFill>
                <a:srgbClr val="000000"/>
              </a:solidFill>
            </a:endParaRPr>
          </a:p>
        </p:txBody>
      </p:sp>
      <p:sp>
        <p:nvSpPr>
          <p:cNvPr id="16230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DC1909F-9C6C-481A-8C81-DB1D494A6FC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118</a:t>
            </a:fld>
            <a:endParaRPr lang="en-GB" sz="1200">
              <a:solidFill>
                <a:srgbClr val="000000"/>
              </a:solidFill>
            </a:endParaRPr>
          </a:p>
        </p:txBody>
      </p:sp>
      <p:sp>
        <p:nvSpPr>
          <p:cNvPr id="16230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2305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4066" name="Rectangle 18"/>
          <p:cNvSpPr>
            <a:spLocks noGrp="1" noChangeArrowheads="1"/>
          </p:cNvSpPr>
          <p:nvPr>
            <p:ph type="sldNum" sz="quarter"/>
          </p:nvPr>
        </p:nvSpPr>
        <p:spPr>
          <a:noFill/>
        </p:spPr>
        <p:txBody>
          <a:bodyPr/>
          <a:lstStyle/>
          <a:p>
            <a:fld id="{34889948-C1D8-425C-9936-D6E2AE80F36B}" type="slidenum">
              <a:rPr lang="en-GB">
                <a:ea typeface="MS Gothic" charset="-128"/>
              </a:rPr>
              <a:pPr/>
              <a:t>119</a:t>
            </a:fld>
            <a:endParaRPr lang="en-GB">
              <a:ea typeface="MS Gothic" charset="-128"/>
            </a:endParaRPr>
          </a:p>
        </p:txBody>
      </p:sp>
      <p:sp>
        <p:nvSpPr>
          <p:cNvPr id="16240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D6CA730-3C95-4EB2-88A2-C0CC642AC17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119</a:t>
            </a:fld>
            <a:endParaRPr lang="en-GB" sz="1200">
              <a:solidFill>
                <a:srgbClr val="000000"/>
              </a:solidFill>
              <a:latin typeface="Times New Roman" pitchFamily="16" charset="0"/>
            </a:endParaRPr>
          </a:p>
        </p:txBody>
      </p:sp>
      <p:sp>
        <p:nvSpPr>
          <p:cNvPr id="16240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C939131-0065-481C-9E2C-ECA8B1F24CC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119</a:t>
            </a:fld>
            <a:endParaRPr lang="en-GB" sz="1200">
              <a:solidFill>
                <a:srgbClr val="000000"/>
              </a:solidFill>
              <a:latin typeface="Times New Roman" pitchFamily="16" charset="0"/>
            </a:endParaRPr>
          </a:p>
        </p:txBody>
      </p:sp>
      <p:sp>
        <p:nvSpPr>
          <p:cNvPr id="16240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872A636-FBD3-43E9-BB6F-2BA4B288D80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119</a:t>
            </a:fld>
            <a:endParaRPr lang="en-GB" sz="1200">
              <a:solidFill>
                <a:srgbClr val="000000"/>
              </a:solidFill>
              <a:latin typeface="Times New Roman" pitchFamily="16" charset="0"/>
            </a:endParaRPr>
          </a:p>
        </p:txBody>
      </p:sp>
      <p:sp>
        <p:nvSpPr>
          <p:cNvPr id="16240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D4C89BF-6587-4BE2-8649-93C13C197FD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119</a:t>
            </a:fld>
            <a:endParaRPr lang="en-GB" sz="1200">
              <a:solidFill>
                <a:srgbClr val="000000"/>
              </a:solidFill>
              <a:latin typeface="Times New Roman" pitchFamily="16" charset="0"/>
            </a:endParaRPr>
          </a:p>
        </p:txBody>
      </p:sp>
      <p:sp>
        <p:nvSpPr>
          <p:cNvPr id="16240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84C3104-9661-41FB-833D-2A7B0D80ADA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119</a:t>
            </a:fld>
            <a:endParaRPr lang="en-GB" sz="1200">
              <a:solidFill>
                <a:srgbClr val="000000"/>
              </a:solidFill>
            </a:endParaRPr>
          </a:p>
        </p:txBody>
      </p:sp>
      <p:sp>
        <p:nvSpPr>
          <p:cNvPr id="16240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967E5FA-133F-47E9-B3F6-457265F4265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119</a:t>
            </a:fld>
            <a:endParaRPr lang="en-GB" sz="1200">
              <a:solidFill>
                <a:srgbClr val="000000"/>
              </a:solidFill>
            </a:endParaRPr>
          </a:p>
        </p:txBody>
      </p:sp>
      <p:sp>
        <p:nvSpPr>
          <p:cNvPr id="16240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240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The highlights are about the same.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7570" name="Rectangle 18"/>
          <p:cNvSpPr>
            <a:spLocks noGrp="1" noChangeArrowheads="1"/>
          </p:cNvSpPr>
          <p:nvPr>
            <p:ph type="sldNum" sz="quarter"/>
          </p:nvPr>
        </p:nvSpPr>
        <p:spPr>
          <a:noFill/>
        </p:spPr>
        <p:txBody>
          <a:bodyPr/>
          <a:lstStyle/>
          <a:p>
            <a:fld id="{82C44224-FD23-4A5E-8978-E009F4C2E864}" type="slidenum">
              <a:rPr lang="en-GB">
                <a:ea typeface="MS Gothic" charset="-128"/>
              </a:rPr>
              <a:pPr/>
              <a:t>12</a:t>
            </a:fld>
            <a:endParaRPr lang="en-GB">
              <a:ea typeface="MS Gothic" charset="-128"/>
            </a:endParaRPr>
          </a:p>
        </p:txBody>
      </p:sp>
      <p:sp>
        <p:nvSpPr>
          <p:cNvPr id="1517571" name="Text Box 1"/>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B73098D4-B948-4271-A766-4F543E4283F6}"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12</a:t>
            </a:fld>
            <a:endParaRPr lang="en-GB" sz="1200">
              <a:solidFill>
                <a:srgbClr val="000000"/>
              </a:solidFill>
              <a:latin typeface="Times New Roman" pitchFamily="16" charset="0"/>
            </a:endParaRPr>
          </a:p>
        </p:txBody>
      </p:sp>
      <p:sp>
        <p:nvSpPr>
          <p:cNvPr id="1517572" name="Text Box 2"/>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1B54BDAF-D02D-4A3C-81D7-59356B3EB937}"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12</a:t>
            </a:fld>
            <a:endParaRPr lang="en-GB" sz="1200">
              <a:solidFill>
                <a:srgbClr val="000000"/>
              </a:solidFill>
              <a:latin typeface="Times New Roman" pitchFamily="16" charset="0"/>
            </a:endParaRPr>
          </a:p>
        </p:txBody>
      </p:sp>
      <p:sp>
        <p:nvSpPr>
          <p:cNvPr id="1517573" name="Text Box 3"/>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1700" algn="l"/>
                <a:tab pos="2895600" algn="l"/>
                <a:tab pos="3619500" algn="l"/>
              </a:tabLst>
            </a:pPr>
            <a:fld id="{9F044BF2-6C7B-4CC9-A909-957FDC5A005B}" type="slidenum">
              <a:rPr lang="en-GB" sz="1200">
                <a:solidFill>
                  <a:srgbClr val="000000"/>
                </a:solidFill>
              </a:rPr>
              <a:pPr algn="r">
                <a:lnSpc>
                  <a:spcPct val="100000"/>
                </a:lnSpc>
                <a:tabLst>
                  <a:tab pos="723900" algn="l"/>
                  <a:tab pos="1447800" algn="l"/>
                  <a:tab pos="2171700" algn="l"/>
                  <a:tab pos="2895600" algn="l"/>
                  <a:tab pos="3619500" algn="l"/>
                </a:tabLst>
              </a:pPr>
              <a:t>12</a:t>
            </a:fld>
            <a:endParaRPr lang="en-GB" sz="1200">
              <a:solidFill>
                <a:srgbClr val="000000"/>
              </a:solidFill>
            </a:endParaRPr>
          </a:p>
        </p:txBody>
      </p:sp>
      <p:sp>
        <p:nvSpPr>
          <p:cNvPr id="1517574" name="Text Box 4"/>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1700" algn="l"/>
                <a:tab pos="2895600" algn="l"/>
                <a:tab pos="3619500" algn="l"/>
              </a:tabLst>
            </a:pPr>
            <a:fld id="{2FC28A5A-B71F-452C-9804-4C8E25AE0160}" type="slidenum">
              <a:rPr lang="en-GB" sz="1200">
                <a:solidFill>
                  <a:srgbClr val="000000"/>
                </a:solidFill>
              </a:rPr>
              <a:pPr algn="r">
                <a:lnSpc>
                  <a:spcPct val="100000"/>
                </a:lnSpc>
                <a:tabLst>
                  <a:tab pos="723900" algn="l"/>
                  <a:tab pos="1447800" algn="l"/>
                  <a:tab pos="2171700" algn="l"/>
                  <a:tab pos="2895600" algn="l"/>
                  <a:tab pos="3619500" algn="l"/>
                </a:tabLst>
              </a:pPr>
              <a:t>12</a:t>
            </a:fld>
            <a:endParaRPr lang="en-GB" sz="1200">
              <a:solidFill>
                <a:srgbClr val="000000"/>
              </a:solidFill>
            </a:endParaRPr>
          </a:p>
        </p:txBody>
      </p:sp>
      <p:sp>
        <p:nvSpPr>
          <p:cNvPr id="1517575" name="Text Box 5"/>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7576" name="Rectangle 6"/>
          <p:cNvSpPr txBox="1">
            <a:spLocks noGrp="1" noChangeArrowheads="1"/>
          </p:cNvSpPr>
          <p:nvPr>
            <p:ph type="body"/>
          </p:nvPr>
        </p:nvSpPr>
        <p:spPr>
          <a:xfrm>
            <a:off x="930275" y="3268663"/>
            <a:ext cx="7419975" cy="3081337"/>
          </a:xfrm>
          <a:noFill/>
          <a:ln w="9525"/>
        </p:spPr>
        <p:txBody>
          <a:bodyPr/>
          <a:lstStyle/>
          <a:p>
            <a:endParaRPr 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5090" name="Rectangle 18"/>
          <p:cNvSpPr>
            <a:spLocks noGrp="1" noChangeArrowheads="1"/>
          </p:cNvSpPr>
          <p:nvPr>
            <p:ph type="sldNum" sz="quarter"/>
          </p:nvPr>
        </p:nvSpPr>
        <p:spPr>
          <a:noFill/>
        </p:spPr>
        <p:txBody>
          <a:bodyPr/>
          <a:lstStyle/>
          <a:p>
            <a:fld id="{D5314366-8D1A-46E2-B6BF-FAB9BB9D30B6}" type="slidenum">
              <a:rPr lang="en-GB">
                <a:ea typeface="MS Gothic" charset="-128"/>
              </a:rPr>
              <a:pPr/>
              <a:t>120</a:t>
            </a:fld>
            <a:endParaRPr lang="en-GB">
              <a:ea typeface="MS Gothic" charset="-128"/>
            </a:endParaRPr>
          </a:p>
        </p:txBody>
      </p:sp>
      <p:sp>
        <p:nvSpPr>
          <p:cNvPr id="162509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F7970C6-6726-43A6-BB3F-D7083436F46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120</a:t>
            </a:fld>
            <a:endParaRPr lang="en-GB" sz="1200">
              <a:solidFill>
                <a:srgbClr val="000000"/>
              </a:solidFill>
              <a:latin typeface="Times New Roman" pitchFamily="16" charset="0"/>
            </a:endParaRPr>
          </a:p>
        </p:txBody>
      </p:sp>
      <p:sp>
        <p:nvSpPr>
          <p:cNvPr id="162509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5728714-6153-45B8-9347-17D1608CB13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120</a:t>
            </a:fld>
            <a:endParaRPr lang="en-GB" sz="1200">
              <a:solidFill>
                <a:srgbClr val="000000"/>
              </a:solidFill>
              <a:latin typeface="Times New Roman" pitchFamily="16" charset="0"/>
            </a:endParaRPr>
          </a:p>
        </p:txBody>
      </p:sp>
      <p:sp>
        <p:nvSpPr>
          <p:cNvPr id="162509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2767742-7077-40AD-B56A-0CB3837C1A1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120</a:t>
            </a:fld>
            <a:endParaRPr lang="en-GB" sz="1200">
              <a:solidFill>
                <a:srgbClr val="000000"/>
              </a:solidFill>
              <a:latin typeface="Times New Roman" pitchFamily="16" charset="0"/>
            </a:endParaRPr>
          </a:p>
        </p:txBody>
      </p:sp>
      <p:sp>
        <p:nvSpPr>
          <p:cNvPr id="162509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F00913E-21FD-42ED-B780-0F0D14088D6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120</a:t>
            </a:fld>
            <a:endParaRPr lang="en-GB" sz="1200">
              <a:solidFill>
                <a:srgbClr val="000000"/>
              </a:solidFill>
              <a:latin typeface="Times New Roman" pitchFamily="16" charset="0"/>
            </a:endParaRPr>
          </a:p>
        </p:txBody>
      </p:sp>
      <p:sp>
        <p:nvSpPr>
          <p:cNvPr id="162509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8100338-9DB5-41E2-B53A-D12418A1D1A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120</a:t>
            </a:fld>
            <a:endParaRPr lang="en-GB" sz="1200">
              <a:solidFill>
                <a:srgbClr val="000000"/>
              </a:solidFill>
            </a:endParaRPr>
          </a:p>
        </p:txBody>
      </p:sp>
      <p:sp>
        <p:nvSpPr>
          <p:cNvPr id="162509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82E91DF-8F1A-4D51-B910-A783908FBE5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120</a:t>
            </a:fld>
            <a:endParaRPr lang="en-GB" sz="1200">
              <a:solidFill>
                <a:srgbClr val="000000"/>
              </a:solidFill>
            </a:endParaRPr>
          </a:p>
        </p:txBody>
      </p:sp>
      <p:sp>
        <p:nvSpPr>
          <p:cNvPr id="162509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2509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6114" name="Rectangle 18"/>
          <p:cNvSpPr>
            <a:spLocks noGrp="1" noChangeArrowheads="1"/>
          </p:cNvSpPr>
          <p:nvPr>
            <p:ph type="sldNum" sz="quarter"/>
          </p:nvPr>
        </p:nvSpPr>
        <p:spPr>
          <a:noFill/>
        </p:spPr>
        <p:txBody>
          <a:bodyPr/>
          <a:lstStyle/>
          <a:p>
            <a:fld id="{9F85106D-F7F7-4571-839F-2109EBA62D17}" type="slidenum">
              <a:rPr lang="en-GB">
                <a:ea typeface="MS Gothic" charset="-128"/>
              </a:rPr>
              <a:pPr/>
              <a:t>121</a:t>
            </a:fld>
            <a:endParaRPr lang="en-GB">
              <a:ea typeface="MS Gothic" charset="-128"/>
            </a:endParaRPr>
          </a:p>
        </p:txBody>
      </p:sp>
      <p:sp>
        <p:nvSpPr>
          <p:cNvPr id="16261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7BECB18-D235-4C50-80F8-F6E05068F90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121</a:t>
            </a:fld>
            <a:endParaRPr lang="en-GB" sz="1200">
              <a:solidFill>
                <a:srgbClr val="000000"/>
              </a:solidFill>
              <a:latin typeface="Times New Roman" pitchFamily="16" charset="0"/>
            </a:endParaRPr>
          </a:p>
        </p:txBody>
      </p:sp>
      <p:sp>
        <p:nvSpPr>
          <p:cNvPr id="16261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1AC5262-20AF-4502-BCA2-114C3F59745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121</a:t>
            </a:fld>
            <a:endParaRPr lang="en-GB" sz="1200">
              <a:solidFill>
                <a:srgbClr val="000000"/>
              </a:solidFill>
              <a:latin typeface="Times New Roman" pitchFamily="16" charset="0"/>
            </a:endParaRPr>
          </a:p>
        </p:txBody>
      </p:sp>
      <p:sp>
        <p:nvSpPr>
          <p:cNvPr id="16261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87AB0CF-9DE5-4328-B8F1-90D820A5E34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121</a:t>
            </a:fld>
            <a:endParaRPr lang="en-GB" sz="1200">
              <a:solidFill>
                <a:srgbClr val="000000"/>
              </a:solidFill>
              <a:latin typeface="Times New Roman" pitchFamily="16" charset="0"/>
            </a:endParaRPr>
          </a:p>
        </p:txBody>
      </p:sp>
      <p:sp>
        <p:nvSpPr>
          <p:cNvPr id="16261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B9E88A7-00E8-425A-BD26-9521A2CD4D5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121</a:t>
            </a:fld>
            <a:endParaRPr lang="en-GB" sz="1200">
              <a:solidFill>
                <a:srgbClr val="000000"/>
              </a:solidFill>
              <a:latin typeface="Times New Roman" pitchFamily="16" charset="0"/>
            </a:endParaRPr>
          </a:p>
        </p:txBody>
      </p:sp>
      <p:sp>
        <p:nvSpPr>
          <p:cNvPr id="16261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EE09D-4C86-4EDE-ACD8-1A447B72792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121</a:t>
            </a:fld>
            <a:endParaRPr lang="en-GB" sz="1200">
              <a:solidFill>
                <a:srgbClr val="000000"/>
              </a:solidFill>
            </a:endParaRPr>
          </a:p>
        </p:txBody>
      </p:sp>
      <p:sp>
        <p:nvSpPr>
          <p:cNvPr id="16261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324BE70-02C7-4D1A-B88B-7EC50E1546C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121</a:t>
            </a:fld>
            <a:endParaRPr lang="en-GB" sz="1200">
              <a:solidFill>
                <a:srgbClr val="000000"/>
              </a:solidFill>
            </a:endParaRPr>
          </a:p>
        </p:txBody>
      </p:sp>
      <p:sp>
        <p:nvSpPr>
          <p:cNvPr id="16261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2612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7138" name="Rectangle 18"/>
          <p:cNvSpPr>
            <a:spLocks noGrp="1" noChangeArrowheads="1"/>
          </p:cNvSpPr>
          <p:nvPr>
            <p:ph type="sldNum" sz="quarter"/>
          </p:nvPr>
        </p:nvSpPr>
        <p:spPr>
          <a:noFill/>
        </p:spPr>
        <p:txBody>
          <a:bodyPr/>
          <a:lstStyle/>
          <a:p>
            <a:fld id="{E00C8DD9-7097-4F24-8E32-A4D1F0E68DB1}" type="slidenum">
              <a:rPr lang="en-GB">
                <a:ea typeface="MS Gothic" charset="-128"/>
              </a:rPr>
              <a:pPr/>
              <a:t>122</a:t>
            </a:fld>
            <a:endParaRPr lang="en-GB">
              <a:ea typeface="MS Gothic" charset="-128"/>
            </a:endParaRPr>
          </a:p>
        </p:txBody>
      </p:sp>
      <p:sp>
        <p:nvSpPr>
          <p:cNvPr id="162713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D792B56-8A32-4830-9F91-12135680EAA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122</a:t>
            </a:fld>
            <a:endParaRPr lang="en-GB" sz="1200">
              <a:solidFill>
                <a:srgbClr val="000000"/>
              </a:solidFill>
              <a:latin typeface="Times New Roman" pitchFamily="16" charset="0"/>
            </a:endParaRPr>
          </a:p>
        </p:txBody>
      </p:sp>
      <p:sp>
        <p:nvSpPr>
          <p:cNvPr id="162714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440DC20-A37F-4AC7-AC4F-EF47D1A8A4C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122</a:t>
            </a:fld>
            <a:endParaRPr lang="en-GB" sz="1200">
              <a:solidFill>
                <a:srgbClr val="000000"/>
              </a:solidFill>
              <a:latin typeface="Times New Roman" pitchFamily="16" charset="0"/>
            </a:endParaRPr>
          </a:p>
        </p:txBody>
      </p:sp>
      <p:sp>
        <p:nvSpPr>
          <p:cNvPr id="162714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D769D81-5225-4951-A0A9-B7F95D64F1B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122</a:t>
            </a:fld>
            <a:endParaRPr lang="en-GB" sz="1200">
              <a:solidFill>
                <a:srgbClr val="000000"/>
              </a:solidFill>
              <a:latin typeface="Times New Roman" pitchFamily="16" charset="0"/>
            </a:endParaRPr>
          </a:p>
        </p:txBody>
      </p:sp>
      <p:sp>
        <p:nvSpPr>
          <p:cNvPr id="162714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3752590-E218-40B5-8183-DAC03900A2F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122</a:t>
            </a:fld>
            <a:endParaRPr lang="en-GB" sz="1200">
              <a:solidFill>
                <a:srgbClr val="000000"/>
              </a:solidFill>
              <a:latin typeface="Times New Roman" pitchFamily="16" charset="0"/>
            </a:endParaRPr>
          </a:p>
        </p:txBody>
      </p:sp>
      <p:sp>
        <p:nvSpPr>
          <p:cNvPr id="162714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62BCED0-AB95-40B7-9466-219C1C5A72F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122</a:t>
            </a:fld>
            <a:endParaRPr lang="en-GB" sz="1200">
              <a:solidFill>
                <a:srgbClr val="000000"/>
              </a:solidFill>
            </a:endParaRPr>
          </a:p>
        </p:txBody>
      </p:sp>
      <p:sp>
        <p:nvSpPr>
          <p:cNvPr id="162714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3FA2118-F279-4F1D-8948-5C5196BCF60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122</a:t>
            </a:fld>
            <a:endParaRPr lang="en-GB" sz="1200">
              <a:solidFill>
                <a:srgbClr val="000000"/>
              </a:solidFill>
            </a:endParaRPr>
          </a:p>
        </p:txBody>
      </p:sp>
      <p:sp>
        <p:nvSpPr>
          <p:cNvPr id="162714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2714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 is a real shot from the game with a linear curve.  You can see clamping in their faces.  Drake is more tanned and darker than Sully, and they both have specular.  So it’s hard to get them both exposed proper while keeping their specular highlights from clamping.</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62" name="Rectangle 18"/>
          <p:cNvSpPr>
            <a:spLocks noGrp="1" noChangeArrowheads="1"/>
          </p:cNvSpPr>
          <p:nvPr>
            <p:ph type="sldNum" sz="quarter"/>
          </p:nvPr>
        </p:nvSpPr>
        <p:spPr>
          <a:noFill/>
        </p:spPr>
        <p:txBody>
          <a:bodyPr/>
          <a:lstStyle/>
          <a:p>
            <a:fld id="{4BF4704E-8D2C-4F70-95FD-4209EA9D75C5}" type="slidenum">
              <a:rPr lang="en-GB">
                <a:ea typeface="MS Gothic" charset="-128"/>
              </a:rPr>
              <a:pPr/>
              <a:t>123</a:t>
            </a:fld>
            <a:endParaRPr lang="en-GB">
              <a:ea typeface="MS Gothic" charset="-128"/>
            </a:endParaRPr>
          </a:p>
        </p:txBody>
      </p:sp>
      <p:sp>
        <p:nvSpPr>
          <p:cNvPr id="162816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5385A93-98E6-44B6-90B8-103B8A84EE4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123</a:t>
            </a:fld>
            <a:endParaRPr lang="en-GB" sz="1200">
              <a:solidFill>
                <a:srgbClr val="000000"/>
              </a:solidFill>
              <a:latin typeface="Times New Roman" pitchFamily="16" charset="0"/>
            </a:endParaRPr>
          </a:p>
        </p:txBody>
      </p:sp>
      <p:sp>
        <p:nvSpPr>
          <p:cNvPr id="162816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625984C-E05C-4FD3-9625-AC2549049BC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123</a:t>
            </a:fld>
            <a:endParaRPr lang="en-GB" sz="1200">
              <a:solidFill>
                <a:srgbClr val="000000"/>
              </a:solidFill>
              <a:latin typeface="Times New Roman" pitchFamily="16" charset="0"/>
            </a:endParaRPr>
          </a:p>
        </p:txBody>
      </p:sp>
      <p:sp>
        <p:nvSpPr>
          <p:cNvPr id="162816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61A7B53-8769-495D-9FAC-2D2465657ED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123</a:t>
            </a:fld>
            <a:endParaRPr lang="en-GB" sz="1200">
              <a:solidFill>
                <a:srgbClr val="000000"/>
              </a:solidFill>
              <a:latin typeface="Times New Roman" pitchFamily="16" charset="0"/>
            </a:endParaRPr>
          </a:p>
        </p:txBody>
      </p:sp>
      <p:sp>
        <p:nvSpPr>
          <p:cNvPr id="162816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4DBAA32-7516-4AE1-AA01-11854F73CCA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123</a:t>
            </a:fld>
            <a:endParaRPr lang="en-GB" sz="1200">
              <a:solidFill>
                <a:srgbClr val="000000"/>
              </a:solidFill>
              <a:latin typeface="Times New Roman" pitchFamily="16" charset="0"/>
            </a:endParaRPr>
          </a:p>
        </p:txBody>
      </p:sp>
      <p:sp>
        <p:nvSpPr>
          <p:cNvPr id="162816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0C8579B-39E0-48B8-84C7-6955E299A97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123</a:t>
            </a:fld>
            <a:endParaRPr lang="en-GB" sz="1200">
              <a:solidFill>
                <a:srgbClr val="000000"/>
              </a:solidFill>
            </a:endParaRPr>
          </a:p>
        </p:txBody>
      </p:sp>
      <p:sp>
        <p:nvSpPr>
          <p:cNvPr id="162816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BEF6631-112E-44EF-B275-6704387E35C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123</a:t>
            </a:fld>
            <a:endParaRPr lang="en-GB" sz="1200">
              <a:solidFill>
                <a:srgbClr val="000000"/>
              </a:solidFill>
            </a:endParaRPr>
          </a:p>
        </p:txBody>
      </p:sp>
      <p:sp>
        <p:nvSpPr>
          <p:cNvPr id="162816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2817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the filmic curve solves the problem.</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9186" name="Rectangle 18"/>
          <p:cNvSpPr>
            <a:spLocks noGrp="1" noChangeArrowheads="1"/>
          </p:cNvSpPr>
          <p:nvPr>
            <p:ph type="sldNum" sz="quarter"/>
          </p:nvPr>
        </p:nvSpPr>
        <p:spPr>
          <a:noFill/>
        </p:spPr>
        <p:txBody>
          <a:bodyPr/>
          <a:lstStyle/>
          <a:p>
            <a:fld id="{58F41C52-FF19-4C09-BE78-2D90766839F6}" type="slidenum">
              <a:rPr lang="en-GB">
                <a:ea typeface="MS Gothic" charset="-128"/>
              </a:rPr>
              <a:pPr/>
              <a:t>124</a:t>
            </a:fld>
            <a:endParaRPr lang="en-GB">
              <a:ea typeface="MS Gothic" charset="-128"/>
            </a:endParaRPr>
          </a:p>
        </p:txBody>
      </p:sp>
      <p:sp>
        <p:nvSpPr>
          <p:cNvPr id="162918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6C7A7C8-1954-4D7C-9E8C-D9A6745DC4C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124</a:t>
            </a:fld>
            <a:endParaRPr lang="en-GB" sz="1200">
              <a:solidFill>
                <a:srgbClr val="000000"/>
              </a:solidFill>
              <a:latin typeface="Times New Roman" pitchFamily="16" charset="0"/>
            </a:endParaRPr>
          </a:p>
        </p:txBody>
      </p:sp>
      <p:sp>
        <p:nvSpPr>
          <p:cNvPr id="162918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5C61FA9-200A-4AB6-910E-4AD3DB95F7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124</a:t>
            </a:fld>
            <a:endParaRPr lang="en-GB" sz="1200">
              <a:solidFill>
                <a:srgbClr val="000000"/>
              </a:solidFill>
              <a:latin typeface="Times New Roman" pitchFamily="16" charset="0"/>
            </a:endParaRPr>
          </a:p>
        </p:txBody>
      </p:sp>
      <p:sp>
        <p:nvSpPr>
          <p:cNvPr id="162918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166BD94-45C0-463D-8C89-6E0A34B7A5A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124</a:t>
            </a:fld>
            <a:endParaRPr lang="en-GB" sz="1200">
              <a:solidFill>
                <a:srgbClr val="000000"/>
              </a:solidFill>
              <a:latin typeface="Times New Roman" pitchFamily="16" charset="0"/>
            </a:endParaRPr>
          </a:p>
        </p:txBody>
      </p:sp>
      <p:sp>
        <p:nvSpPr>
          <p:cNvPr id="162919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8C3E643-F754-4F98-B0FF-B3DCB4E3E9C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124</a:t>
            </a:fld>
            <a:endParaRPr lang="en-GB" sz="1200">
              <a:solidFill>
                <a:srgbClr val="000000"/>
              </a:solidFill>
              <a:latin typeface="Times New Roman" pitchFamily="16" charset="0"/>
            </a:endParaRPr>
          </a:p>
        </p:txBody>
      </p:sp>
      <p:sp>
        <p:nvSpPr>
          <p:cNvPr id="162919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8716DDE-C5D9-485F-860A-F8BE645373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124</a:t>
            </a:fld>
            <a:endParaRPr lang="en-GB" sz="1200">
              <a:solidFill>
                <a:srgbClr val="000000"/>
              </a:solidFill>
            </a:endParaRPr>
          </a:p>
        </p:txBody>
      </p:sp>
      <p:sp>
        <p:nvSpPr>
          <p:cNvPr id="162919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E5E766F-E8FF-4E22-A89B-7937BC6E2E8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124</a:t>
            </a:fld>
            <a:endParaRPr lang="en-GB" sz="1200">
              <a:solidFill>
                <a:srgbClr val="000000"/>
              </a:solidFill>
            </a:endParaRPr>
          </a:p>
        </p:txBody>
      </p:sp>
      <p:sp>
        <p:nvSpPr>
          <p:cNvPr id="162919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2919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Let’s see what happens as we increase exposure.</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0210" name="Rectangle 18"/>
          <p:cNvSpPr>
            <a:spLocks noGrp="1" noChangeArrowheads="1"/>
          </p:cNvSpPr>
          <p:nvPr>
            <p:ph type="sldNum" sz="quarter"/>
          </p:nvPr>
        </p:nvSpPr>
        <p:spPr>
          <a:noFill/>
        </p:spPr>
        <p:txBody>
          <a:bodyPr/>
          <a:lstStyle/>
          <a:p>
            <a:fld id="{3371E49C-E476-475C-9E37-00C79E8DAA45}" type="slidenum">
              <a:rPr lang="en-GB">
                <a:ea typeface="MS Gothic" charset="-128"/>
              </a:rPr>
              <a:pPr/>
              <a:t>125</a:t>
            </a:fld>
            <a:endParaRPr lang="en-GB">
              <a:ea typeface="MS Gothic" charset="-128"/>
            </a:endParaRPr>
          </a:p>
        </p:txBody>
      </p:sp>
      <p:sp>
        <p:nvSpPr>
          <p:cNvPr id="16302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0C00A03-B486-4977-9082-12A509F3096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125</a:t>
            </a:fld>
            <a:endParaRPr lang="en-GB" sz="1200">
              <a:solidFill>
                <a:srgbClr val="000000"/>
              </a:solidFill>
              <a:latin typeface="Times New Roman" pitchFamily="16" charset="0"/>
            </a:endParaRPr>
          </a:p>
        </p:txBody>
      </p:sp>
      <p:sp>
        <p:nvSpPr>
          <p:cNvPr id="16302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BF9FECC-AB8F-48C6-8F96-FDA2C3E02D0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125</a:t>
            </a:fld>
            <a:endParaRPr lang="en-GB" sz="1200">
              <a:solidFill>
                <a:srgbClr val="000000"/>
              </a:solidFill>
              <a:latin typeface="Times New Roman" pitchFamily="16" charset="0"/>
            </a:endParaRPr>
          </a:p>
        </p:txBody>
      </p:sp>
      <p:sp>
        <p:nvSpPr>
          <p:cNvPr id="16302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1B47E5F-63DF-4758-A555-AC67059A091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125</a:t>
            </a:fld>
            <a:endParaRPr lang="en-GB" sz="1200">
              <a:solidFill>
                <a:srgbClr val="000000"/>
              </a:solidFill>
              <a:latin typeface="Times New Roman" pitchFamily="16" charset="0"/>
            </a:endParaRPr>
          </a:p>
        </p:txBody>
      </p:sp>
      <p:sp>
        <p:nvSpPr>
          <p:cNvPr id="16302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B04685B-640B-4001-8E34-FC33AC4730A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125</a:t>
            </a:fld>
            <a:endParaRPr lang="en-GB" sz="1200">
              <a:solidFill>
                <a:srgbClr val="000000"/>
              </a:solidFill>
              <a:latin typeface="Times New Roman" pitchFamily="16" charset="0"/>
            </a:endParaRPr>
          </a:p>
        </p:txBody>
      </p:sp>
      <p:sp>
        <p:nvSpPr>
          <p:cNvPr id="16302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8B3B49C-6B1C-4BCA-A8A6-A4263914B2C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125</a:t>
            </a:fld>
            <a:endParaRPr lang="en-GB" sz="1200">
              <a:solidFill>
                <a:srgbClr val="000000"/>
              </a:solidFill>
            </a:endParaRPr>
          </a:p>
        </p:txBody>
      </p:sp>
      <p:sp>
        <p:nvSpPr>
          <p:cNvPr id="16302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C1588C3-B057-4DFD-858A-79DC7A030C5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125</a:t>
            </a:fld>
            <a:endParaRPr lang="en-GB" sz="1200">
              <a:solidFill>
                <a:srgbClr val="000000"/>
              </a:solidFill>
            </a:endParaRPr>
          </a:p>
        </p:txBody>
      </p:sp>
      <p:sp>
        <p:nvSpPr>
          <p:cNvPr id="16302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3021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1234" name="Rectangle 18"/>
          <p:cNvSpPr>
            <a:spLocks noGrp="1" noChangeArrowheads="1"/>
          </p:cNvSpPr>
          <p:nvPr>
            <p:ph type="sldNum" sz="quarter"/>
          </p:nvPr>
        </p:nvSpPr>
        <p:spPr>
          <a:noFill/>
        </p:spPr>
        <p:txBody>
          <a:bodyPr/>
          <a:lstStyle/>
          <a:p>
            <a:fld id="{98DAA186-E864-4AFE-BBFB-5747AF958050}" type="slidenum">
              <a:rPr lang="en-GB">
                <a:ea typeface="MS Gothic" charset="-128"/>
              </a:rPr>
              <a:pPr/>
              <a:t>126</a:t>
            </a:fld>
            <a:endParaRPr lang="en-GB">
              <a:ea typeface="MS Gothic" charset="-128"/>
            </a:endParaRPr>
          </a:p>
        </p:txBody>
      </p:sp>
      <p:sp>
        <p:nvSpPr>
          <p:cNvPr id="163123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6AF1F7E-8E6E-407D-B4C3-491C1CE13E8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126</a:t>
            </a:fld>
            <a:endParaRPr lang="en-GB" sz="1200">
              <a:solidFill>
                <a:srgbClr val="000000"/>
              </a:solidFill>
              <a:latin typeface="Times New Roman" pitchFamily="16" charset="0"/>
            </a:endParaRPr>
          </a:p>
        </p:txBody>
      </p:sp>
      <p:sp>
        <p:nvSpPr>
          <p:cNvPr id="163123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12F6C19-A74C-4B4D-B8A9-CA1F3F32DF5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126</a:t>
            </a:fld>
            <a:endParaRPr lang="en-GB" sz="1200">
              <a:solidFill>
                <a:srgbClr val="000000"/>
              </a:solidFill>
              <a:latin typeface="Times New Roman" pitchFamily="16" charset="0"/>
            </a:endParaRPr>
          </a:p>
        </p:txBody>
      </p:sp>
      <p:sp>
        <p:nvSpPr>
          <p:cNvPr id="163123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90C0C2D-7BA6-44C3-8AD0-2C56EB7B81D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126</a:t>
            </a:fld>
            <a:endParaRPr lang="en-GB" sz="1200">
              <a:solidFill>
                <a:srgbClr val="000000"/>
              </a:solidFill>
              <a:latin typeface="Times New Roman" pitchFamily="16" charset="0"/>
            </a:endParaRPr>
          </a:p>
        </p:txBody>
      </p:sp>
      <p:sp>
        <p:nvSpPr>
          <p:cNvPr id="163123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E184411-D9D1-4D20-BD58-9D159B3F291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126</a:t>
            </a:fld>
            <a:endParaRPr lang="en-GB" sz="1200">
              <a:solidFill>
                <a:srgbClr val="000000"/>
              </a:solidFill>
              <a:latin typeface="Times New Roman" pitchFamily="16" charset="0"/>
            </a:endParaRPr>
          </a:p>
        </p:txBody>
      </p:sp>
      <p:sp>
        <p:nvSpPr>
          <p:cNvPr id="163123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F30216-4FB0-4239-8C09-608D5FD805B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126</a:t>
            </a:fld>
            <a:endParaRPr lang="en-GB" sz="1200">
              <a:solidFill>
                <a:srgbClr val="000000"/>
              </a:solidFill>
            </a:endParaRPr>
          </a:p>
        </p:txBody>
      </p:sp>
      <p:sp>
        <p:nvSpPr>
          <p:cNvPr id="163124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3B73876-C9CE-4556-BA64-6CF92CC68F1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126</a:t>
            </a:fld>
            <a:endParaRPr lang="en-GB" sz="1200">
              <a:solidFill>
                <a:srgbClr val="000000"/>
              </a:solidFill>
            </a:endParaRPr>
          </a:p>
        </p:txBody>
      </p:sp>
      <p:sp>
        <p:nvSpPr>
          <p:cNvPr id="163124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3124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2258" name="Rectangle 18"/>
          <p:cNvSpPr>
            <a:spLocks noGrp="1" noChangeArrowheads="1"/>
          </p:cNvSpPr>
          <p:nvPr>
            <p:ph type="sldNum" sz="quarter"/>
          </p:nvPr>
        </p:nvSpPr>
        <p:spPr>
          <a:noFill/>
        </p:spPr>
        <p:txBody>
          <a:bodyPr/>
          <a:lstStyle/>
          <a:p>
            <a:fld id="{601DFD53-9636-4A3A-96C2-29538CE70FB0}" type="slidenum">
              <a:rPr lang="en-GB">
                <a:ea typeface="MS Gothic" charset="-128"/>
              </a:rPr>
              <a:pPr/>
              <a:t>127</a:t>
            </a:fld>
            <a:endParaRPr lang="en-GB">
              <a:ea typeface="MS Gothic" charset="-128"/>
            </a:endParaRPr>
          </a:p>
        </p:txBody>
      </p:sp>
      <p:sp>
        <p:nvSpPr>
          <p:cNvPr id="163225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F048A8C-B14C-47C3-9AC7-130F5D9FA59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127</a:t>
            </a:fld>
            <a:endParaRPr lang="en-GB" sz="1200">
              <a:solidFill>
                <a:srgbClr val="000000"/>
              </a:solidFill>
              <a:latin typeface="Times New Roman" pitchFamily="16" charset="0"/>
            </a:endParaRPr>
          </a:p>
        </p:txBody>
      </p:sp>
      <p:sp>
        <p:nvSpPr>
          <p:cNvPr id="163226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FD72084-E092-4E7F-AD3F-2E54A0D923B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127</a:t>
            </a:fld>
            <a:endParaRPr lang="en-GB" sz="1200">
              <a:solidFill>
                <a:srgbClr val="000000"/>
              </a:solidFill>
              <a:latin typeface="Times New Roman" pitchFamily="16" charset="0"/>
            </a:endParaRPr>
          </a:p>
        </p:txBody>
      </p:sp>
      <p:sp>
        <p:nvSpPr>
          <p:cNvPr id="163226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0BE1F1A-213E-483A-AD69-F62968083AA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127</a:t>
            </a:fld>
            <a:endParaRPr lang="en-GB" sz="1200">
              <a:solidFill>
                <a:srgbClr val="000000"/>
              </a:solidFill>
              <a:latin typeface="Times New Roman" pitchFamily="16" charset="0"/>
            </a:endParaRPr>
          </a:p>
        </p:txBody>
      </p:sp>
      <p:sp>
        <p:nvSpPr>
          <p:cNvPr id="163226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B097793-C8C9-4C15-8744-88C47570EAA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127</a:t>
            </a:fld>
            <a:endParaRPr lang="en-GB" sz="1200">
              <a:solidFill>
                <a:srgbClr val="000000"/>
              </a:solidFill>
              <a:latin typeface="Times New Roman" pitchFamily="16" charset="0"/>
            </a:endParaRPr>
          </a:p>
        </p:txBody>
      </p:sp>
      <p:sp>
        <p:nvSpPr>
          <p:cNvPr id="163226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1EF426B-8CB6-42D9-85BE-13AB7622CB4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127</a:t>
            </a:fld>
            <a:endParaRPr lang="en-GB" sz="1200">
              <a:solidFill>
                <a:srgbClr val="000000"/>
              </a:solidFill>
            </a:endParaRPr>
          </a:p>
        </p:txBody>
      </p:sp>
      <p:sp>
        <p:nvSpPr>
          <p:cNvPr id="163226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7C9762E-E8FB-44F3-96FB-6F02878C85E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127</a:t>
            </a:fld>
            <a:endParaRPr lang="en-GB" sz="1200">
              <a:solidFill>
                <a:srgbClr val="000000"/>
              </a:solidFill>
            </a:endParaRPr>
          </a:p>
        </p:txBody>
      </p:sp>
      <p:sp>
        <p:nvSpPr>
          <p:cNvPr id="163226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3226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The right image is unusable, but the filmic curve still has detail in the highlights as it gets overexposed.  Also, there is that white-yellow-red hue-shifting that all Ads know and love.</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3282" name="Rectangle 18"/>
          <p:cNvSpPr>
            <a:spLocks noGrp="1" noChangeArrowheads="1"/>
          </p:cNvSpPr>
          <p:nvPr>
            <p:ph type="sldNum" sz="quarter"/>
          </p:nvPr>
        </p:nvSpPr>
        <p:spPr>
          <a:noFill/>
        </p:spPr>
        <p:txBody>
          <a:bodyPr/>
          <a:lstStyle/>
          <a:p>
            <a:fld id="{4147BDB0-51C5-4DB9-8208-240DDD123683}" type="slidenum">
              <a:rPr lang="en-GB">
                <a:ea typeface="MS Gothic" charset="-128"/>
              </a:rPr>
              <a:pPr/>
              <a:t>128</a:t>
            </a:fld>
            <a:endParaRPr lang="en-GB">
              <a:ea typeface="MS Gothic" charset="-128"/>
            </a:endParaRPr>
          </a:p>
        </p:txBody>
      </p:sp>
      <p:sp>
        <p:nvSpPr>
          <p:cNvPr id="16332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3E20106-70DB-4B2F-B524-19D1C573EA4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128</a:t>
            </a:fld>
            <a:endParaRPr lang="en-GB" sz="1200">
              <a:solidFill>
                <a:srgbClr val="000000"/>
              </a:solidFill>
              <a:latin typeface="Times New Roman" pitchFamily="16" charset="0"/>
            </a:endParaRPr>
          </a:p>
        </p:txBody>
      </p:sp>
      <p:sp>
        <p:nvSpPr>
          <p:cNvPr id="16332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90DDD34-6C23-426B-BF6F-33AF9F28E16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128</a:t>
            </a:fld>
            <a:endParaRPr lang="en-GB" sz="1200">
              <a:solidFill>
                <a:srgbClr val="000000"/>
              </a:solidFill>
              <a:latin typeface="Times New Roman" pitchFamily="16" charset="0"/>
            </a:endParaRPr>
          </a:p>
        </p:txBody>
      </p:sp>
      <p:sp>
        <p:nvSpPr>
          <p:cNvPr id="16332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9E49DCC-94DE-416D-95BD-BB3796A5490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128</a:t>
            </a:fld>
            <a:endParaRPr lang="en-GB" sz="1200">
              <a:solidFill>
                <a:srgbClr val="000000"/>
              </a:solidFill>
              <a:latin typeface="Times New Roman" pitchFamily="16" charset="0"/>
            </a:endParaRPr>
          </a:p>
        </p:txBody>
      </p:sp>
      <p:sp>
        <p:nvSpPr>
          <p:cNvPr id="16332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C9F0554-9CD2-42C1-ABDE-231CA8412E3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128</a:t>
            </a:fld>
            <a:endParaRPr lang="en-GB" sz="1200">
              <a:solidFill>
                <a:srgbClr val="000000"/>
              </a:solidFill>
              <a:latin typeface="Times New Roman" pitchFamily="16" charset="0"/>
            </a:endParaRPr>
          </a:p>
        </p:txBody>
      </p:sp>
      <p:sp>
        <p:nvSpPr>
          <p:cNvPr id="16332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6A0788-D9C1-4A37-9236-049E0024354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128</a:t>
            </a:fld>
            <a:endParaRPr lang="en-GB" sz="1200">
              <a:solidFill>
                <a:srgbClr val="000000"/>
              </a:solidFill>
            </a:endParaRPr>
          </a:p>
        </p:txBody>
      </p:sp>
      <p:sp>
        <p:nvSpPr>
          <p:cNvPr id="16332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5C3AC3A-FC9E-4161-918F-218B44052CD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128</a:t>
            </a:fld>
            <a:endParaRPr lang="en-GB" sz="1200">
              <a:solidFill>
                <a:srgbClr val="000000"/>
              </a:solidFill>
            </a:endParaRPr>
          </a:p>
        </p:txBody>
      </p:sp>
      <p:sp>
        <p:nvSpPr>
          <p:cNvPr id="16332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3329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4306" name="Rectangle 18"/>
          <p:cNvSpPr>
            <a:spLocks noGrp="1" noChangeArrowheads="1"/>
          </p:cNvSpPr>
          <p:nvPr>
            <p:ph type="sldNum" sz="quarter"/>
          </p:nvPr>
        </p:nvSpPr>
        <p:spPr>
          <a:noFill/>
        </p:spPr>
        <p:txBody>
          <a:bodyPr/>
          <a:lstStyle/>
          <a:p>
            <a:fld id="{3D50CE9F-2A01-4837-B513-6A8DA7CB8C2B}" type="slidenum">
              <a:rPr lang="en-GB">
                <a:ea typeface="MS Gothic" charset="-128"/>
              </a:rPr>
              <a:pPr/>
              <a:t>129</a:t>
            </a:fld>
            <a:endParaRPr lang="en-GB">
              <a:ea typeface="MS Gothic" charset="-128"/>
            </a:endParaRPr>
          </a:p>
        </p:txBody>
      </p:sp>
      <p:sp>
        <p:nvSpPr>
          <p:cNvPr id="163430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A4F6B0E-952F-4523-9AC1-421C046281F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129</a:t>
            </a:fld>
            <a:endParaRPr lang="en-GB" sz="1200">
              <a:solidFill>
                <a:srgbClr val="000000"/>
              </a:solidFill>
              <a:latin typeface="Times New Roman" pitchFamily="16" charset="0"/>
            </a:endParaRPr>
          </a:p>
        </p:txBody>
      </p:sp>
      <p:sp>
        <p:nvSpPr>
          <p:cNvPr id="163430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09F9904-CA89-486B-83D8-47C4C93A70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129</a:t>
            </a:fld>
            <a:endParaRPr lang="en-GB" sz="1200">
              <a:solidFill>
                <a:srgbClr val="000000"/>
              </a:solidFill>
              <a:latin typeface="Times New Roman" pitchFamily="16" charset="0"/>
            </a:endParaRPr>
          </a:p>
        </p:txBody>
      </p:sp>
      <p:sp>
        <p:nvSpPr>
          <p:cNvPr id="163430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0129FA4-5DB6-4A1D-9780-DE45A7DE6F6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129</a:t>
            </a:fld>
            <a:endParaRPr lang="en-GB" sz="1200">
              <a:solidFill>
                <a:srgbClr val="000000"/>
              </a:solidFill>
              <a:latin typeface="Times New Roman" pitchFamily="16" charset="0"/>
            </a:endParaRPr>
          </a:p>
        </p:txBody>
      </p:sp>
      <p:sp>
        <p:nvSpPr>
          <p:cNvPr id="163431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9D5DD7B-ADE3-48EA-B35A-ECFE73F0909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129</a:t>
            </a:fld>
            <a:endParaRPr lang="en-GB" sz="1200">
              <a:solidFill>
                <a:srgbClr val="000000"/>
              </a:solidFill>
              <a:latin typeface="Times New Roman" pitchFamily="16" charset="0"/>
            </a:endParaRPr>
          </a:p>
        </p:txBody>
      </p:sp>
      <p:sp>
        <p:nvSpPr>
          <p:cNvPr id="163431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1B3F4DA-5D14-4FB7-BC98-D14F1C0EB60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129</a:t>
            </a:fld>
            <a:endParaRPr lang="en-GB" sz="1200">
              <a:solidFill>
                <a:srgbClr val="000000"/>
              </a:solidFill>
            </a:endParaRPr>
          </a:p>
        </p:txBody>
      </p:sp>
      <p:sp>
        <p:nvSpPr>
          <p:cNvPr id="163431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B7CA85B-E43E-4370-BC40-1E110AA5BE0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129</a:t>
            </a:fld>
            <a:endParaRPr lang="en-GB" sz="1200">
              <a:solidFill>
                <a:srgbClr val="000000"/>
              </a:solidFill>
            </a:endParaRPr>
          </a:p>
        </p:txBody>
      </p:sp>
      <p:sp>
        <p:nvSpPr>
          <p:cNvPr id="163431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3431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8594" name="Rectangle 18"/>
          <p:cNvSpPr>
            <a:spLocks noGrp="1" noChangeArrowheads="1"/>
          </p:cNvSpPr>
          <p:nvPr>
            <p:ph type="sldNum" sz="quarter"/>
          </p:nvPr>
        </p:nvSpPr>
        <p:spPr>
          <a:noFill/>
        </p:spPr>
        <p:txBody>
          <a:bodyPr/>
          <a:lstStyle/>
          <a:p>
            <a:fld id="{93ADEB0E-1D21-4BC7-A054-52F698C22C68}" type="slidenum">
              <a:rPr lang="en-GB">
                <a:ea typeface="MS Gothic" charset="-128"/>
              </a:rPr>
              <a:pPr/>
              <a:t>13</a:t>
            </a:fld>
            <a:endParaRPr lang="en-GB">
              <a:ea typeface="MS Gothic" charset="-128"/>
            </a:endParaRPr>
          </a:p>
        </p:txBody>
      </p:sp>
      <p:sp>
        <p:nvSpPr>
          <p:cNvPr id="1518595" name="Text Box 1"/>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02604A33-7AF4-4A39-AFEB-D6A18686FA5D}"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13</a:t>
            </a:fld>
            <a:endParaRPr lang="en-GB" sz="1200">
              <a:solidFill>
                <a:srgbClr val="000000"/>
              </a:solidFill>
              <a:latin typeface="Times New Roman" pitchFamily="16" charset="0"/>
            </a:endParaRPr>
          </a:p>
        </p:txBody>
      </p:sp>
      <p:sp>
        <p:nvSpPr>
          <p:cNvPr id="1518596" name="Text Box 2"/>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A0436835-1A26-4B67-B1CA-437FB83464AF}"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13</a:t>
            </a:fld>
            <a:endParaRPr lang="en-GB" sz="1200">
              <a:solidFill>
                <a:srgbClr val="000000"/>
              </a:solidFill>
              <a:latin typeface="Times New Roman" pitchFamily="16" charset="0"/>
            </a:endParaRPr>
          </a:p>
        </p:txBody>
      </p:sp>
      <p:sp>
        <p:nvSpPr>
          <p:cNvPr id="1518597" name="Text Box 3"/>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1700" algn="l"/>
                <a:tab pos="2895600" algn="l"/>
                <a:tab pos="3619500" algn="l"/>
              </a:tabLst>
            </a:pPr>
            <a:fld id="{1790882E-337B-4E3A-89C6-0ED36EE83D85}" type="slidenum">
              <a:rPr lang="en-GB" sz="1200">
                <a:solidFill>
                  <a:srgbClr val="000000"/>
                </a:solidFill>
              </a:rPr>
              <a:pPr algn="r">
                <a:lnSpc>
                  <a:spcPct val="100000"/>
                </a:lnSpc>
                <a:tabLst>
                  <a:tab pos="723900" algn="l"/>
                  <a:tab pos="1447800" algn="l"/>
                  <a:tab pos="2171700" algn="l"/>
                  <a:tab pos="2895600" algn="l"/>
                  <a:tab pos="3619500" algn="l"/>
                </a:tabLst>
              </a:pPr>
              <a:t>13</a:t>
            </a:fld>
            <a:endParaRPr lang="en-GB" sz="1200">
              <a:solidFill>
                <a:srgbClr val="000000"/>
              </a:solidFill>
            </a:endParaRPr>
          </a:p>
        </p:txBody>
      </p:sp>
      <p:sp>
        <p:nvSpPr>
          <p:cNvPr id="1518598" name="Text Box 4"/>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1700" algn="l"/>
                <a:tab pos="2895600" algn="l"/>
                <a:tab pos="3619500" algn="l"/>
              </a:tabLst>
            </a:pPr>
            <a:fld id="{CF8E356A-3198-4433-A387-B7D06B3C7661}" type="slidenum">
              <a:rPr lang="en-GB" sz="1200">
                <a:solidFill>
                  <a:srgbClr val="000000"/>
                </a:solidFill>
              </a:rPr>
              <a:pPr algn="r">
                <a:lnSpc>
                  <a:spcPct val="100000"/>
                </a:lnSpc>
                <a:tabLst>
                  <a:tab pos="723900" algn="l"/>
                  <a:tab pos="1447800" algn="l"/>
                  <a:tab pos="2171700" algn="l"/>
                  <a:tab pos="2895600" algn="l"/>
                  <a:tab pos="3619500" algn="l"/>
                </a:tabLst>
              </a:pPr>
              <a:t>13</a:t>
            </a:fld>
            <a:endParaRPr lang="en-GB" sz="1200">
              <a:solidFill>
                <a:srgbClr val="000000"/>
              </a:solidFill>
            </a:endParaRPr>
          </a:p>
        </p:txBody>
      </p:sp>
      <p:sp>
        <p:nvSpPr>
          <p:cNvPr id="1518599" name="Text Box 5"/>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8600" name="Rectangle 6"/>
          <p:cNvSpPr txBox="1">
            <a:spLocks noGrp="1" noChangeArrowheads="1"/>
          </p:cNvSpPr>
          <p:nvPr>
            <p:ph type="body"/>
          </p:nvPr>
        </p:nvSpPr>
        <p:spPr>
          <a:xfrm>
            <a:off x="930275" y="3268663"/>
            <a:ext cx="7419975" cy="3081337"/>
          </a:xfrm>
          <a:noFill/>
          <a:ln w="9525"/>
        </p:spPr>
        <p:txBody>
          <a:bodyPr/>
          <a:lstStyle/>
          <a:p>
            <a:endParaRPr 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5330" name="Rectangle 18"/>
          <p:cNvSpPr>
            <a:spLocks noGrp="1" noChangeArrowheads="1"/>
          </p:cNvSpPr>
          <p:nvPr>
            <p:ph type="sldNum" sz="quarter"/>
          </p:nvPr>
        </p:nvSpPr>
        <p:spPr>
          <a:noFill/>
        </p:spPr>
        <p:txBody>
          <a:bodyPr/>
          <a:lstStyle/>
          <a:p>
            <a:fld id="{C47C73C8-F753-49F4-80F8-9D25359138AE}" type="slidenum">
              <a:rPr lang="en-GB">
                <a:ea typeface="MS Gothic" charset="-128"/>
              </a:rPr>
              <a:pPr/>
              <a:t>130</a:t>
            </a:fld>
            <a:endParaRPr lang="en-GB">
              <a:ea typeface="MS Gothic" charset="-128"/>
            </a:endParaRPr>
          </a:p>
        </p:txBody>
      </p:sp>
      <p:sp>
        <p:nvSpPr>
          <p:cNvPr id="16353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55ECD03-9D3F-47FE-99D5-442D527D0E9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130</a:t>
            </a:fld>
            <a:endParaRPr lang="en-GB" sz="1200">
              <a:solidFill>
                <a:srgbClr val="000000"/>
              </a:solidFill>
              <a:latin typeface="Times New Roman" pitchFamily="16" charset="0"/>
            </a:endParaRPr>
          </a:p>
        </p:txBody>
      </p:sp>
      <p:sp>
        <p:nvSpPr>
          <p:cNvPr id="16353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5E7361F-A6EB-4879-820A-6F1C14D1D09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130</a:t>
            </a:fld>
            <a:endParaRPr lang="en-GB" sz="1200">
              <a:solidFill>
                <a:srgbClr val="000000"/>
              </a:solidFill>
              <a:latin typeface="Times New Roman" pitchFamily="16" charset="0"/>
            </a:endParaRPr>
          </a:p>
        </p:txBody>
      </p:sp>
      <p:sp>
        <p:nvSpPr>
          <p:cNvPr id="16353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0CB8525-8991-4DCE-ADB7-DDAFEE09E1A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130</a:t>
            </a:fld>
            <a:endParaRPr lang="en-GB" sz="1200">
              <a:solidFill>
                <a:srgbClr val="000000"/>
              </a:solidFill>
              <a:latin typeface="Times New Roman" pitchFamily="16" charset="0"/>
            </a:endParaRPr>
          </a:p>
        </p:txBody>
      </p:sp>
      <p:sp>
        <p:nvSpPr>
          <p:cNvPr id="16353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9B29BA4-7114-4DF1-A7A7-29EB744CD90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130</a:t>
            </a:fld>
            <a:endParaRPr lang="en-GB" sz="1200">
              <a:solidFill>
                <a:srgbClr val="000000"/>
              </a:solidFill>
              <a:latin typeface="Times New Roman" pitchFamily="16" charset="0"/>
            </a:endParaRPr>
          </a:p>
        </p:txBody>
      </p:sp>
      <p:sp>
        <p:nvSpPr>
          <p:cNvPr id="16353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DB482B0-2F92-4D69-9FCD-1F3AC8BBB8A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130</a:t>
            </a:fld>
            <a:endParaRPr lang="en-GB" sz="1200">
              <a:solidFill>
                <a:srgbClr val="000000"/>
              </a:solidFill>
            </a:endParaRPr>
          </a:p>
        </p:txBody>
      </p:sp>
      <p:sp>
        <p:nvSpPr>
          <p:cNvPr id="16353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320646A-9550-4F90-8074-A0DAD9FD4C6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130</a:t>
            </a:fld>
            <a:endParaRPr lang="en-GB" sz="1200">
              <a:solidFill>
                <a:srgbClr val="000000"/>
              </a:solidFill>
            </a:endParaRPr>
          </a:p>
        </p:txBody>
      </p:sp>
      <p:sp>
        <p:nvSpPr>
          <p:cNvPr id="16353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3533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6354" name="Rectangle 18"/>
          <p:cNvSpPr>
            <a:spLocks noGrp="1" noChangeArrowheads="1"/>
          </p:cNvSpPr>
          <p:nvPr>
            <p:ph type="sldNum" sz="quarter"/>
          </p:nvPr>
        </p:nvSpPr>
        <p:spPr>
          <a:noFill/>
        </p:spPr>
        <p:txBody>
          <a:bodyPr/>
          <a:lstStyle/>
          <a:p>
            <a:fld id="{52D30EE3-9924-48E2-8D64-D523316BC149}" type="slidenum">
              <a:rPr lang="en-GB">
                <a:ea typeface="MS Gothic" charset="-128"/>
              </a:rPr>
              <a:pPr/>
              <a:t>131</a:t>
            </a:fld>
            <a:endParaRPr lang="en-GB">
              <a:ea typeface="MS Gothic" charset="-128"/>
            </a:endParaRPr>
          </a:p>
        </p:txBody>
      </p:sp>
      <p:sp>
        <p:nvSpPr>
          <p:cNvPr id="16363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F7D65E0-69DE-464F-8586-884D494F964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131</a:t>
            </a:fld>
            <a:endParaRPr lang="en-GB" sz="1200">
              <a:solidFill>
                <a:srgbClr val="000000"/>
              </a:solidFill>
              <a:latin typeface="Times New Roman" pitchFamily="16" charset="0"/>
            </a:endParaRPr>
          </a:p>
        </p:txBody>
      </p:sp>
      <p:sp>
        <p:nvSpPr>
          <p:cNvPr id="16363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06CE455-445C-4F13-BD19-730C353F5D0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131</a:t>
            </a:fld>
            <a:endParaRPr lang="en-GB" sz="1200">
              <a:solidFill>
                <a:srgbClr val="000000"/>
              </a:solidFill>
              <a:latin typeface="Times New Roman" pitchFamily="16" charset="0"/>
            </a:endParaRPr>
          </a:p>
        </p:txBody>
      </p:sp>
      <p:sp>
        <p:nvSpPr>
          <p:cNvPr id="16363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1E00D58-4A3F-4B4D-A960-D56BDB4B268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131</a:t>
            </a:fld>
            <a:endParaRPr lang="en-GB" sz="1200">
              <a:solidFill>
                <a:srgbClr val="000000"/>
              </a:solidFill>
              <a:latin typeface="Times New Roman" pitchFamily="16" charset="0"/>
            </a:endParaRPr>
          </a:p>
        </p:txBody>
      </p:sp>
      <p:sp>
        <p:nvSpPr>
          <p:cNvPr id="16363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B01AF5-E7CF-45AA-8684-55EF152DC68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131</a:t>
            </a:fld>
            <a:endParaRPr lang="en-GB" sz="1200">
              <a:solidFill>
                <a:srgbClr val="000000"/>
              </a:solidFill>
              <a:latin typeface="Times New Roman" pitchFamily="16" charset="0"/>
            </a:endParaRPr>
          </a:p>
        </p:txBody>
      </p:sp>
      <p:sp>
        <p:nvSpPr>
          <p:cNvPr id="16363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DF45BCC-FE10-4E64-B85F-A0069AAB0E2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131</a:t>
            </a:fld>
            <a:endParaRPr lang="en-GB" sz="1200">
              <a:solidFill>
                <a:srgbClr val="000000"/>
              </a:solidFill>
            </a:endParaRPr>
          </a:p>
        </p:txBody>
      </p:sp>
      <p:sp>
        <p:nvSpPr>
          <p:cNvPr id="16363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B7AA87-3B73-4FD2-9314-B4B5EB9C561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131</a:t>
            </a:fld>
            <a:endParaRPr lang="en-GB" sz="1200">
              <a:solidFill>
                <a:srgbClr val="000000"/>
              </a:solidFill>
            </a:endParaRPr>
          </a:p>
        </p:txBody>
      </p:sp>
      <p:sp>
        <p:nvSpPr>
          <p:cNvPr id="16363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3636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This one is a little more subtle, but if you have a good eye, you can see how the darks are crisper in the filmic curve vs. the linear curve.  The linear curve looks gray-ish.</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7378" name="Rectangle 18"/>
          <p:cNvSpPr>
            <a:spLocks noGrp="1" noChangeArrowheads="1"/>
          </p:cNvSpPr>
          <p:nvPr>
            <p:ph type="sldNum" sz="quarter"/>
          </p:nvPr>
        </p:nvSpPr>
        <p:spPr>
          <a:noFill/>
        </p:spPr>
        <p:txBody>
          <a:bodyPr/>
          <a:lstStyle/>
          <a:p>
            <a:fld id="{DDDE6961-E031-44F4-BA50-AC0CECEB06CB}" type="slidenum">
              <a:rPr lang="en-GB">
                <a:ea typeface="MS Gothic" charset="-128"/>
              </a:rPr>
              <a:pPr/>
              <a:t>132</a:t>
            </a:fld>
            <a:endParaRPr lang="en-GB">
              <a:ea typeface="MS Gothic" charset="-128"/>
            </a:endParaRPr>
          </a:p>
        </p:txBody>
      </p:sp>
      <p:sp>
        <p:nvSpPr>
          <p:cNvPr id="16373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163280F-F88F-49B4-A413-30A5F6D201D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132</a:t>
            </a:fld>
            <a:endParaRPr lang="en-GB" sz="1200">
              <a:solidFill>
                <a:srgbClr val="000000"/>
              </a:solidFill>
              <a:latin typeface="Times New Roman" pitchFamily="16" charset="0"/>
            </a:endParaRPr>
          </a:p>
        </p:txBody>
      </p:sp>
      <p:sp>
        <p:nvSpPr>
          <p:cNvPr id="16373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F5C61B3-E53F-4107-9222-01E0A3B632A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132</a:t>
            </a:fld>
            <a:endParaRPr lang="en-GB" sz="1200">
              <a:solidFill>
                <a:srgbClr val="000000"/>
              </a:solidFill>
              <a:latin typeface="Times New Roman" pitchFamily="16" charset="0"/>
            </a:endParaRPr>
          </a:p>
        </p:txBody>
      </p:sp>
      <p:sp>
        <p:nvSpPr>
          <p:cNvPr id="16373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F173488-1C84-48D4-9980-A4DEC4C36A1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132</a:t>
            </a:fld>
            <a:endParaRPr lang="en-GB" sz="1200">
              <a:solidFill>
                <a:srgbClr val="000000"/>
              </a:solidFill>
              <a:latin typeface="Times New Roman" pitchFamily="16" charset="0"/>
            </a:endParaRPr>
          </a:p>
        </p:txBody>
      </p:sp>
      <p:sp>
        <p:nvSpPr>
          <p:cNvPr id="16373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03EA188-C5EE-4710-959E-C546EA6AA41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132</a:t>
            </a:fld>
            <a:endParaRPr lang="en-GB" sz="1200">
              <a:solidFill>
                <a:srgbClr val="000000"/>
              </a:solidFill>
              <a:latin typeface="Times New Roman" pitchFamily="16" charset="0"/>
            </a:endParaRPr>
          </a:p>
        </p:txBody>
      </p:sp>
      <p:sp>
        <p:nvSpPr>
          <p:cNvPr id="16373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8AABACC-09F1-485D-BC45-165D5370666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132</a:t>
            </a:fld>
            <a:endParaRPr lang="en-GB" sz="1200">
              <a:solidFill>
                <a:srgbClr val="000000"/>
              </a:solidFill>
            </a:endParaRPr>
          </a:p>
        </p:txBody>
      </p:sp>
      <p:sp>
        <p:nvSpPr>
          <p:cNvPr id="16373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D824428-5810-4418-BAE1-F61E7A74F31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132</a:t>
            </a:fld>
            <a:endParaRPr lang="en-GB" sz="1200">
              <a:solidFill>
                <a:srgbClr val="000000"/>
              </a:solidFill>
            </a:endParaRPr>
          </a:p>
        </p:txBody>
      </p:sp>
      <p:sp>
        <p:nvSpPr>
          <p:cNvPr id="16373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3738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02" name="Rectangle 18"/>
          <p:cNvSpPr>
            <a:spLocks noGrp="1" noChangeArrowheads="1"/>
          </p:cNvSpPr>
          <p:nvPr>
            <p:ph type="sldNum" sz="quarter"/>
          </p:nvPr>
        </p:nvSpPr>
        <p:spPr>
          <a:noFill/>
        </p:spPr>
        <p:txBody>
          <a:bodyPr/>
          <a:lstStyle/>
          <a:p>
            <a:fld id="{D11216F6-1AC7-4D3F-9B37-EA43C9CADA28}" type="slidenum">
              <a:rPr lang="en-GB">
                <a:ea typeface="MS Gothic" charset="-128"/>
              </a:rPr>
              <a:pPr/>
              <a:t>133</a:t>
            </a:fld>
            <a:endParaRPr lang="en-GB">
              <a:ea typeface="MS Gothic" charset="-128"/>
            </a:endParaRPr>
          </a:p>
        </p:txBody>
      </p:sp>
      <p:sp>
        <p:nvSpPr>
          <p:cNvPr id="16384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5943178-E016-4942-A6F7-665BF726638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133</a:t>
            </a:fld>
            <a:endParaRPr lang="en-GB" sz="1200">
              <a:solidFill>
                <a:srgbClr val="000000"/>
              </a:solidFill>
              <a:latin typeface="Times New Roman" pitchFamily="16" charset="0"/>
            </a:endParaRPr>
          </a:p>
        </p:txBody>
      </p:sp>
      <p:sp>
        <p:nvSpPr>
          <p:cNvPr id="16384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9C8D8E5-7681-4669-BE36-60B92206998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133</a:t>
            </a:fld>
            <a:endParaRPr lang="en-GB" sz="1200">
              <a:solidFill>
                <a:srgbClr val="000000"/>
              </a:solidFill>
              <a:latin typeface="Times New Roman" pitchFamily="16" charset="0"/>
            </a:endParaRPr>
          </a:p>
        </p:txBody>
      </p:sp>
      <p:sp>
        <p:nvSpPr>
          <p:cNvPr id="16384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85AB613-A9BB-4588-B117-210867EBD29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133</a:t>
            </a:fld>
            <a:endParaRPr lang="en-GB" sz="1200">
              <a:solidFill>
                <a:srgbClr val="000000"/>
              </a:solidFill>
              <a:latin typeface="Times New Roman" pitchFamily="16" charset="0"/>
            </a:endParaRPr>
          </a:p>
        </p:txBody>
      </p:sp>
      <p:sp>
        <p:nvSpPr>
          <p:cNvPr id="16384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D2D2495-882D-4EA8-85AB-598148720D1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133</a:t>
            </a:fld>
            <a:endParaRPr lang="en-GB" sz="1200">
              <a:solidFill>
                <a:srgbClr val="000000"/>
              </a:solidFill>
              <a:latin typeface="Times New Roman" pitchFamily="16" charset="0"/>
            </a:endParaRPr>
          </a:p>
        </p:txBody>
      </p:sp>
      <p:sp>
        <p:nvSpPr>
          <p:cNvPr id="16384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FC4C5D7-6882-4C72-9E08-93E84A13AB3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133</a:t>
            </a:fld>
            <a:endParaRPr lang="en-GB" sz="1200">
              <a:solidFill>
                <a:srgbClr val="000000"/>
              </a:solidFill>
            </a:endParaRPr>
          </a:p>
        </p:txBody>
      </p:sp>
      <p:sp>
        <p:nvSpPr>
          <p:cNvPr id="16384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047C63D-D692-4652-88A7-2769A135D99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133</a:t>
            </a:fld>
            <a:endParaRPr lang="en-GB" sz="1200">
              <a:solidFill>
                <a:srgbClr val="000000"/>
              </a:solidFill>
            </a:endParaRPr>
          </a:p>
        </p:txBody>
      </p:sp>
      <p:sp>
        <p:nvSpPr>
          <p:cNvPr id="16384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384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9426" name="Rectangle 18"/>
          <p:cNvSpPr>
            <a:spLocks noGrp="1" noChangeArrowheads="1"/>
          </p:cNvSpPr>
          <p:nvPr>
            <p:ph type="sldNum" sz="quarter"/>
          </p:nvPr>
        </p:nvSpPr>
        <p:spPr>
          <a:noFill/>
        </p:spPr>
        <p:txBody>
          <a:bodyPr/>
          <a:lstStyle/>
          <a:p>
            <a:fld id="{9FA70A24-EF25-4502-97C5-82B8E0FA0931}" type="slidenum">
              <a:rPr lang="en-GB">
                <a:ea typeface="MS Gothic" charset="-128"/>
              </a:rPr>
              <a:pPr/>
              <a:t>134</a:t>
            </a:fld>
            <a:endParaRPr lang="en-GB">
              <a:ea typeface="MS Gothic" charset="-128"/>
            </a:endParaRPr>
          </a:p>
        </p:txBody>
      </p:sp>
      <p:sp>
        <p:nvSpPr>
          <p:cNvPr id="16394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64445FE-5969-487E-92E6-E7AF2208F645}"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134</a:t>
            </a:fld>
            <a:endParaRPr lang="en-GB" sz="1200">
              <a:solidFill>
                <a:srgbClr val="000000"/>
              </a:solidFill>
              <a:latin typeface="Times New Roman" pitchFamily="16" charset="0"/>
            </a:endParaRPr>
          </a:p>
        </p:txBody>
      </p:sp>
      <p:sp>
        <p:nvSpPr>
          <p:cNvPr id="16394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B3CD817-EE68-4AC6-96FC-5A8F69AE8B0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134</a:t>
            </a:fld>
            <a:endParaRPr lang="en-GB" sz="1200">
              <a:solidFill>
                <a:srgbClr val="000000"/>
              </a:solidFill>
              <a:latin typeface="Times New Roman" pitchFamily="16" charset="0"/>
            </a:endParaRPr>
          </a:p>
        </p:txBody>
      </p:sp>
      <p:sp>
        <p:nvSpPr>
          <p:cNvPr id="16394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1E5D747-D91A-4B11-95E1-40404BD3A8F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134</a:t>
            </a:fld>
            <a:endParaRPr lang="en-GB" sz="1200">
              <a:solidFill>
                <a:srgbClr val="000000"/>
              </a:solidFill>
              <a:latin typeface="Times New Roman" pitchFamily="16" charset="0"/>
            </a:endParaRPr>
          </a:p>
        </p:txBody>
      </p:sp>
      <p:sp>
        <p:nvSpPr>
          <p:cNvPr id="16394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55CB8E9-EE07-4D46-B294-11ACE7E2C0B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134</a:t>
            </a:fld>
            <a:endParaRPr lang="en-GB" sz="1200">
              <a:solidFill>
                <a:srgbClr val="000000"/>
              </a:solidFill>
              <a:latin typeface="Times New Roman" pitchFamily="16" charset="0"/>
            </a:endParaRPr>
          </a:p>
        </p:txBody>
      </p:sp>
      <p:sp>
        <p:nvSpPr>
          <p:cNvPr id="16394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670D2F4-79C1-43E2-AAC6-76EFA666F15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134</a:t>
            </a:fld>
            <a:endParaRPr lang="en-GB" sz="1200">
              <a:solidFill>
                <a:srgbClr val="000000"/>
              </a:solidFill>
            </a:endParaRPr>
          </a:p>
        </p:txBody>
      </p:sp>
      <p:sp>
        <p:nvSpPr>
          <p:cNvPr id="16394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A605D34-7B31-4DBF-AACA-705410CA5A4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134</a:t>
            </a:fld>
            <a:endParaRPr lang="en-GB" sz="1200">
              <a:solidFill>
                <a:srgbClr val="000000"/>
              </a:solidFill>
            </a:endParaRPr>
          </a:p>
        </p:txBody>
      </p:sp>
      <p:sp>
        <p:nvSpPr>
          <p:cNvPr id="16394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3943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0450" name="Rectangle 18"/>
          <p:cNvSpPr>
            <a:spLocks noGrp="1" noChangeArrowheads="1"/>
          </p:cNvSpPr>
          <p:nvPr>
            <p:ph type="sldNum" sz="quarter"/>
          </p:nvPr>
        </p:nvSpPr>
        <p:spPr>
          <a:noFill/>
        </p:spPr>
        <p:txBody>
          <a:bodyPr/>
          <a:lstStyle/>
          <a:p>
            <a:fld id="{C1402BD2-F39C-4F9E-AA3E-5FFEEF84A75A}" type="slidenum">
              <a:rPr lang="en-GB">
                <a:ea typeface="MS Gothic" charset="-128"/>
              </a:rPr>
              <a:pPr/>
              <a:t>135</a:t>
            </a:fld>
            <a:endParaRPr lang="en-GB">
              <a:ea typeface="MS Gothic" charset="-128"/>
            </a:endParaRPr>
          </a:p>
        </p:txBody>
      </p:sp>
      <p:sp>
        <p:nvSpPr>
          <p:cNvPr id="16404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0114EB2-1440-474E-B308-B6777BE82BB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135</a:t>
            </a:fld>
            <a:endParaRPr lang="en-GB" sz="1200">
              <a:solidFill>
                <a:srgbClr val="000000"/>
              </a:solidFill>
              <a:latin typeface="Times New Roman" pitchFamily="16" charset="0"/>
            </a:endParaRPr>
          </a:p>
        </p:txBody>
      </p:sp>
      <p:sp>
        <p:nvSpPr>
          <p:cNvPr id="16404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815A83-2CE5-45B3-A0C1-292B1D61FEE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135</a:t>
            </a:fld>
            <a:endParaRPr lang="en-GB" sz="1200">
              <a:solidFill>
                <a:srgbClr val="000000"/>
              </a:solidFill>
              <a:latin typeface="Times New Roman" pitchFamily="16" charset="0"/>
            </a:endParaRPr>
          </a:p>
        </p:txBody>
      </p:sp>
      <p:sp>
        <p:nvSpPr>
          <p:cNvPr id="16404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D395E72-9C1A-431F-84F3-512A7273A78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135</a:t>
            </a:fld>
            <a:endParaRPr lang="en-GB" sz="1200">
              <a:solidFill>
                <a:srgbClr val="000000"/>
              </a:solidFill>
              <a:latin typeface="Times New Roman" pitchFamily="16" charset="0"/>
            </a:endParaRPr>
          </a:p>
        </p:txBody>
      </p:sp>
      <p:sp>
        <p:nvSpPr>
          <p:cNvPr id="16404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912BE07-8501-45D9-989A-AB93D528607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135</a:t>
            </a:fld>
            <a:endParaRPr lang="en-GB" sz="1200">
              <a:solidFill>
                <a:srgbClr val="000000"/>
              </a:solidFill>
              <a:latin typeface="Times New Roman" pitchFamily="16" charset="0"/>
            </a:endParaRPr>
          </a:p>
        </p:txBody>
      </p:sp>
      <p:sp>
        <p:nvSpPr>
          <p:cNvPr id="16404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B0B25AD-A5CE-4F9B-BBA8-8509AAA82BF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135</a:t>
            </a:fld>
            <a:endParaRPr lang="en-GB" sz="1200">
              <a:solidFill>
                <a:srgbClr val="000000"/>
              </a:solidFill>
            </a:endParaRPr>
          </a:p>
        </p:txBody>
      </p:sp>
      <p:sp>
        <p:nvSpPr>
          <p:cNvPr id="16404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9C9E773-2A6B-4A3D-8DF3-CCE89958E38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135</a:t>
            </a:fld>
            <a:endParaRPr lang="en-GB" sz="1200">
              <a:solidFill>
                <a:srgbClr val="000000"/>
              </a:solidFill>
            </a:endParaRPr>
          </a:p>
        </p:txBody>
      </p:sp>
      <p:sp>
        <p:nvSpPr>
          <p:cNvPr id="16404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4045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1474" name="Rectangle 18"/>
          <p:cNvSpPr>
            <a:spLocks noGrp="1" noChangeArrowheads="1"/>
          </p:cNvSpPr>
          <p:nvPr>
            <p:ph type="sldNum" sz="quarter"/>
          </p:nvPr>
        </p:nvSpPr>
        <p:spPr>
          <a:noFill/>
        </p:spPr>
        <p:txBody>
          <a:bodyPr/>
          <a:lstStyle/>
          <a:p>
            <a:fld id="{95CC0F84-4091-48F2-AF2E-49199C8FE43C}" type="slidenum">
              <a:rPr lang="en-GB">
                <a:ea typeface="MS Gothic" charset="-128"/>
              </a:rPr>
              <a:pPr/>
              <a:t>136</a:t>
            </a:fld>
            <a:endParaRPr lang="en-GB">
              <a:ea typeface="MS Gothic" charset="-128"/>
            </a:endParaRPr>
          </a:p>
        </p:txBody>
      </p:sp>
      <p:sp>
        <p:nvSpPr>
          <p:cNvPr id="164147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BCF4C00-EB9F-48B6-9365-75870AEDA86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136</a:t>
            </a:fld>
            <a:endParaRPr lang="en-GB" sz="1200">
              <a:solidFill>
                <a:srgbClr val="000000"/>
              </a:solidFill>
              <a:latin typeface="Times New Roman" pitchFamily="16" charset="0"/>
            </a:endParaRPr>
          </a:p>
        </p:txBody>
      </p:sp>
      <p:sp>
        <p:nvSpPr>
          <p:cNvPr id="164147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6CC91E4-5C79-495D-A56A-801CB125F82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136</a:t>
            </a:fld>
            <a:endParaRPr lang="en-GB" sz="1200">
              <a:solidFill>
                <a:srgbClr val="000000"/>
              </a:solidFill>
              <a:latin typeface="Times New Roman" pitchFamily="16" charset="0"/>
            </a:endParaRPr>
          </a:p>
        </p:txBody>
      </p:sp>
      <p:sp>
        <p:nvSpPr>
          <p:cNvPr id="164147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4345D14-6E2B-444B-B097-D42B24DB117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136</a:t>
            </a:fld>
            <a:endParaRPr lang="en-GB" sz="1200">
              <a:solidFill>
                <a:srgbClr val="000000"/>
              </a:solidFill>
              <a:latin typeface="Times New Roman" pitchFamily="16" charset="0"/>
            </a:endParaRPr>
          </a:p>
        </p:txBody>
      </p:sp>
      <p:sp>
        <p:nvSpPr>
          <p:cNvPr id="164147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E30F6CA-0656-422F-A2E7-5919A28BA2A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136</a:t>
            </a:fld>
            <a:endParaRPr lang="en-GB" sz="1200">
              <a:solidFill>
                <a:srgbClr val="000000"/>
              </a:solidFill>
              <a:latin typeface="Times New Roman" pitchFamily="16" charset="0"/>
            </a:endParaRPr>
          </a:p>
        </p:txBody>
      </p:sp>
      <p:sp>
        <p:nvSpPr>
          <p:cNvPr id="164147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0C85BB4-74AA-4C59-9BDD-73EE2A58812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136</a:t>
            </a:fld>
            <a:endParaRPr lang="en-GB" sz="1200">
              <a:solidFill>
                <a:srgbClr val="000000"/>
              </a:solidFill>
            </a:endParaRPr>
          </a:p>
        </p:txBody>
      </p:sp>
      <p:sp>
        <p:nvSpPr>
          <p:cNvPr id="164148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52758CD-E524-4C52-BD65-39E94A51C82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136</a:t>
            </a:fld>
            <a:endParaRPr lang="en-GB" sz="1200">
              <a:solidFill>
                <a:srgbClr val="000000"/>
              </a:solidFill>
            </a:endParaRPr>
          </a:p>
        </p:txBody>
      </p:sp>
      <p:sp>
        <p:nvSpPr>
          <p:cNvPr id="164148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4148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2498" name="Rectangle 18"/>
          <p:cNvSpPr>
            <a:spLocks noGrp="1" noChangeArrowheads="1"/>
          </p:cNvSpPr>
          <p:nvPr>
            <p:ph type="sldNum" sz="quarter"/>
          </p:nvPr>
        </p:nvSpPr>
        <p:spPr>
          <a:noFill/>
        </p:spPr>
        <p:txBody>
          <a:bodyPr/>
          <a:lstStyle/>
          <a:p>
            <a:fld id="{EAFE3C27-4099-434A-BC1C-F2756598269E}" type="slidenum">
              <a:rPr lang="en-GB">
                <a:ea typeface="MS Gothic" charset="-128"/>
              </a:rPr>
              <a:pPr/>
              <a:t>137</a:t>
            </a:fld>
            <a:endParaRPr lang="en-GB">
              <a:ea typeface="MS Gothic" charset="-128"/>
            </a:endParaRPr>
          </a:p>
        </p:txBody>
      </p:sp>
      <p:sp>
        <p:nvSpPr>
          <p:cNvPr id="164249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26AA62B-3237-4A75-8EAC-7E2923656DF5}"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137</a:t>
            </a:fld>
            <a:endParaRPr lang="en-GB" sz="1200">
              <a:solidFill>
                <a:srgbClr val="000000"/>
              </a:solidFill>
              <a:latin typeface="Times New Roman" pitchFamily="16" charset="0"/>
            </a:endParaRPr>
          </a:p>
        </p:txBody>
      </p:sp>
      <p:sp>
        <p:nvSpPr>
          <p:cNvPr id="164250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697C078-41F2-4F83-9822-D41429C2AE3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137</a:t>
            </a:fld>
            <a:endParaRPr lang="en-GB" sz="1200">
              <a:solidFill>
                <a:srgbClr val="000000"/>
              </a:solidFill>
              <a:latin typeface="Times New Roman" pitchFamily="16" charset="0"/>
            </a:endParaRPr>
          </a:p>
        </p:txBody>
      </p:sp>
      <p:sp>
        <p:nvSpPr>
          <p:cNvPr id="164250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2ACC0C-B448-4D44-8A8C-22511A7E065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137</a:t>
            </a:fld>
            <a:endParaRPr lang="en-GB" sz="1200">
              <a:solidFill>
                <a:srgbClr val="000000"/>
              </a:solidFill>
              <a:latin typeface="Times New Roman" pitchFamily="16" charset="0"/>
            </a:endParaRPr>
          </a:p>
        </p:txBody>
      </p:sp>
      <p:sp>
        <p:nvSpPr>
          <p:cNvPr id="164250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4B712EF-4729-4F1A-A076-EB6974B76D0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137</a:t>
            </a:fld>
            <a:endParaRPr lang="en-GB" sz="1200">
              <a:solidFill>
                <a:srgbClr val="000000"/>
              </a:solidFill>
              <a:latin typeface="Times New Roman" pitchFamily="16" charset="0"/>
            </a:endParaRPr>
          </a:p>
        </p:txBody>
      </p:sp>
      <p:sp>
        <p:nvSpPr>
          <p:cNvPr id="164250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C0AEF31-179A-4215-9916-D8D73273906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137</a:t>
            </a:fld>
            <a:endParaRPr lang="en-GB" sz="1200">
              <a:solidFill>
                <a:srgbClr val="000000"/>
              </a:solidFill>
            </a:endParaRPr>
          </a:p>
        </p:txBody>
      </p:sp>
      <p:sp>
        <p:nvSpPr>
          <p:cNvPr id="164250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C911142-ADF9-4143-9F6B-8C62546E358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137</a:t>
            </a:fld>
            <a:endParaRPr lang="en-GB" sz="1200">
              <a:solidFill>
                <a:srgbClr val="000000"/>
              </a:solidFill>
            </a:endParaRPr>
          </a:p>
        </p:txBody>
      </p:sp>
      <p:sp>
        <p:nvSpPr>
          <p:cNvPr id="164250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4250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Here’s the code for reference, but you don’t need to pay attention.</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4BDCE96-5564-4FCB-A203-9CC9E6395486}" type="slidenum">
              <a:rPr lang="en-GB"/>
              <a:pPr/>
              <a:t>138</a:t>
            </a:fld>
            <a:endParaRPr lang="en-GB"/>
          </a:p>
        </p:txBody>
      </p:sp>
      <p:sp>
        <p:nvSpPr>
          <p:cNvPr id="516097"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941EBE1-94D8-45D6-8C5B-F5E8D0C4900E}"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138</a:t>
            </a:fld>
            <a:endParaRPr lang="en-GB" sz="1200">
              <a:solidFill>
                <a:srgbClr val="000000"/>
              </a:solidFill>
              <a:latin typeface="Times New Roman" pitchFamily="16" charset="0"/>
            </a:endParaRPr>
          </a:p>
        </p:txBody>
      </p:sp>
      <p:sp>
        <p:nvSpPr>
          <p:cNvPr id="516098"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E981AEE-4E2D-4DD3-83DA-C0976ABC87AF}"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138</a:t>
            </a:fld>
            <a:endParaRPr lang="en-GB" sz="1200">
              <a:solidFill>
                <a:srgbClr val="000000"/>
              </a:solidFill>
              <a:latin typeface="Times New Roman" pitchFamily="16" charset="0"/>
            </a:endParaRPr>
          </a:p>
        </p:txBody>
      </p:sp>
      <p:sp>
        <p:nvSpPr>
          <p:cNvPr id="516099"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B4B665A-74BE-4D89-B490-BB14D9818728}"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138</a:t>
            </a:fld>
            <a:endParaRPr lang="en-GB" sz="1200">
              <a:solidFill>
                <a:srgbClr val="000000"/>
              </a:solidFill>
              <a:latin typeface="Times New Roman" pitchFamily="16" charset="0"/>
            </a:endParaRPr>
          </a:p>
        </p:txBody>
      </p:sp>
      <p:sp>
        <p:nvSpPr>
          <p:cNvPr id="516100"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35BBB8D-BADA-4559-8013-CEF3DDED5B5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138</a:t>
            </a:fld>
            <a:endParaRPr lang="en-GB" sz="1200">
              <a:solidFill>
                <a:srgbClr val="000000"/>
              </a:solidFill>
            </a:endParaRPr>
          </a:p>
        </p:txBody>
      </p:sp>
      <p:sp>
        <p:nvSpPr>
          <p:cNvPr id="516101"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92E671-A4E9-4659-BCAD-FB78ACCFB56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138</a:t>
            </a:fld>
            <a:endParaRPr lang="en-GB" sz="1200">
              <a:solidFill>
                <a:srgbClr val="000000"/>
              </a:solidFill>
            </a:endParaRPr>
          </a:p>
        </p:txBody>
      </p:sp>
      <p:sp>
        <p:nvSpPr>
          <p:cNvPr id="516102"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516103"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4546" name="Rectangle 18"/>
          <p:cNvSpPr>
            <a:spLocks noGrp="1" noChangeArrowheads="1"/>
          </p:cNvSpPr>
          <p:nvPr>
            <p:ph type="sldNum" sz="quarter"/>
          </p:nvPr>
        </p:nvSpPr>
        <p:spPr>
          <a:noFill/>
        </p:spPr>
        <p:txBody>
          <a:bodyPr/>
          <a:lstStyle/>
          <a:p>
            <a:fld id="{06C210C5-DD22-42FF-8A17-3E01E6F11EFF}" type="slidenum">
              <a:rPr lang="en-GB">
                <a:ea typeface="MS Gothic" charset="-128"/>
              </a:rPr>
              <a:pPr/>
              <a:t>139</a:t>
            </a:fld>
            <a:endParaRPr lang="en-GB">
              <a:ea typeface="MS Gothic" charset="-128"/>
            </a:endParaRPr>
          </a:p>
        </p:txBody>
      </p:sp>
      <p:sp>
        <p:nvSpPr>
          <p:cNvPr id="164454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70D5723-FBD8-4CF5-86A0-D9E11E9006E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139</a:t>
            </a:fld>
            <a:endParaRPr lang="en-GB" sz="1200">
              <a:solidFill>
                <a:srgbClr val="000000"/>
              </a:solidFill>
              <a:latin typeface="Times New Roman" pitchFamily="16" charset="0"/>
            </a:endParaRPr>
          </a:p>
        </p:txBody>
      </p:sp>
      <p:sp>
        <p:nvSpPr>
          <p:cNvPr id="164454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318DF2A-8228-4832-82C0-B223DDF1492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139</a:t>
            </a:fld>
            <a:endParaRPr lang="en-GB" sz="1200">
              <a:solidFill>
                <a:srgbClr val="000000"/>
              </a:solidFill>
              <a:latin typeface="Times New Roman" pitchFamily="16" charset="0"/>
            </a:endParaRPr>
          </a:p>
        </p:txBody>
      </p:sp>
      <p:sp>
        <p:nvSpPr>
          <p:cNvPr id="164454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1DF76AA-A6B7-45C3-A389-706D84A0CBC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139</a:t>
            </a:fld>
            <a:endParaRPr lang="en-GB" sz="1200">
              <a:solidFill>
                <a:srgbClr val="000000"/>
              </a:solidFill>
              <a:latin typeface="Times New Roman" pitchFamily="16" charset="0"/>
            </a:endParaRPr>
          </a:p>
        </p:txBody>
      </p:sp>
      <p:sp>
        <p:nvSpPr>
          <p:cNvPr id="164455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9C091C5-3720-4CB8-9E7D-95C2FDEC901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139</a:t>
            </a:fld>
            <a:endParaRPr lang="en-GB" sz="1200">
              <a:solidFill>
                <a:srgbClr val="000000"/>
              </a:solidFill>
              <a:latin typeface="Times New Roman" pitchFamily="16" charset="0"/>
            </a:endParaRPr>
          </a:p>
        </p:txBody>
      </p:sp>
      <p:sp>
        <p:nvSpPr>
          <p:cNvPr id="164455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9431784-C9F9-44EE-B3B2-DFFAB42480B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139</a:t>
            </a:fld>
            <a:endParaRPr lang="en-GB" sz="1200">
              <a:solidFill>
                <a:srgbClr val="000000"/>
              </a:solidFill>
            </a:endParaRPr>
          </a:p>
        </p:txBody>
      </p:sp>
      <p:sp>
        <p:nvSpPr>
          <p:cNvPr id="164455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24CF942-17F9-4580-B2CE-4BACCEFA1DF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139</a:t>
            </a:fld>
            <a:endParaRPr lang="en-GB" sz="1200">
              <a:solidFill>
                <a:srgbClr val="000000"/>
              </a:solidFill>
            </a:endParaRPr>
          </a:p>
        </p:txBody>
      </p:sp>
      <p:sp>
        <p:nvSpPr>
          <p:cNvPr id="164455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4455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Jim Hejl created this great approximation of it.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9618" name="Rectangle 18"/>
          <p:cNvSpPr>
            <a:spLocks noGrp="1" noChangeArrowheads="1"/>
          </p:cNvSpPr>
          <p:nvPr>
            <p:ph type="sldNum" sz="quarter"/>
          </p:nvPr>
        </p:nvSpPr>
        <p:spPr>
          <a:noFill/>
        </p:spPr>
        <p:txBody>
          <a:bodyPr/>
          <a:lstStyle/>
          <a:p>
            <a:fld id="{862BB965-7277-463E-B261-07A43F27FB8C}" type="slidenum">
              <a:rPr lang="en-GB">
                <a:ea typeface="MS Gothic" charset="-128"/>
              </a:rPr>
              <a:pPr/>
              <a:t>14</a:t>
            </a:fld>
            <a:endParaRPr lang="en-GB">
              <a:ea typeface="MS Gothic" charset="-128"/>
            </a:endParaRPr>
          </a:p>
        </p:txBody>
      </p:sp>
      <p:sp>
        <p:nvSpPr>
          <p:cNvPr id="15196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2122D02-E2C6-40B1-A176-8D1C296DDE2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14</a:t>
            </a:fld>
            <a:endParaRPr lang="en-GB" sz="1200">
              <a:solidFill>
                <a:srgbClr val="000000"/>
              </a:solidFill>
              <a:latin typeface="Times New Roman" pitchFamily="16" charset="0"/>
            </a:endParaRPr>
          </a:p>
        </p:txBody>
      </p:sp>
      <p:sp>
        <p:nvSpPr>
          <p:cNvPr id="15196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6B14BCD-9203-496A-8A78-9402A946F9D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a:t>
            </a:fld>
            <a:endParaRPr lang="en-GB" sz="1200">
              <a:solidFill>
                <a:srgbClr val="000000"/>
              </a:solidFill>
              <a:latin typeface="Times New Roman" pitchFamily="16" charset="0"/>
            </a:endParaRPr>
          </a:p>
        </p:txBody>
      </p:sp>
      <p:sp>
        <p:nvSpPr>
          <p:cNvPr id="15196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7C4FE75-CF14-461C-8DE7-B919939D83A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a:t>
            </a:fld>
            <a:endParaRPr lang="en-GB" sz="1200">
              <a:solidFill>
                <a:srgbClr val="000000"/>
              </a:solidFill>
              <a:latin typeface="Times New Roman" pitchFamily="16" charset="0"/>
            </a:endParaRPr>
          </a:p>
        </p:txBody>
      </p:sp>
      <p:sp>
        <p:nvSpPr>
          <p:cNvPr id="15196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4EE1680-1527-4EEF-A938-46DD0B0A9A4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a:t>
            </a:fld>
            <a:endParaRPr lang="en-GB" sz="1200">
              <a:solidFill>
                <a:srgbClr val="000000"/>
              </a:solidFill>
              <a:latin typeface="Times New Roman" pitchFamily="16" charset="0"/>
            </a:endParaRPr>
          </a:p>
        </p:txBody>
      </p:sp>
      <p:sp>
        <p:nvSpPr>
          <p:cNvPr id="15196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B31CAAD-A4AF-46D0-9878-61F6481FC57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a:t>
            </a:fld>
            <a:endParaRPr lang="en-GB" sz="1200">
              <a:solidFill>
                <a:srgbClr val="000000"/>
              </a:solidFill>
            </a:endParaRPr>
          </a:p>
        </p:txBody>
      </p:sp>
      <p:sp>
        <p:nvSpPr>
          <p:cNvPr id="15196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1011F82-86F5-4D0C-AB0B-0FC2513070D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a:t>
            </a:fld>
            <a:endParaRPr lang="en-GB" sz="1200">
              <a:solidFill>
                <a:srgbClr val="000000"/>
              </a:solidFill>
            </a:endParaRPr>
          </a:p>
        </p:txBody>
      </p:sp>
      <p:sp>
        <p:nvSpPr>
          <p:cNvPr id="15196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962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 is what the gamma curves look like, with a power of 1, 2.2, and 0.45, which is about 1/2.2.</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4166620B-5C0A-4BE6-8C16-092E2C04DABD}" type="slidenum">
              <a:rPr lang="en-GB"/>
              <a:pPr/>
              <a:t>140</a:t>
            </a:fld>
            <a:endParaRPr lang="en-GB"/>
          </a:p>
        </p:txBody>
      </p:sp>
      <p:sp>
        <p:nvSpPr>
          <p:cNvPr id="518145"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15A15D8-0302-4F16-A1B6-436ABC5A9558}"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140</a:t>
            </a:fld>
            <a:endParaRPr lang="en-GB" sz="1200">
              <a:solidFill>
                <a:srgbClr val="000000"/>
              </a:solidFill>
              <a:latin typeface="Times New Roman" pitchFamily="16" charset="0"/>
            </a:endParaRPr>
          </a:p>
        </p:txBody>
      </p:sp>
      <p:sp>
        <p:nvSpPr>
          <p:cNvPr id="518146"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627CCDD-95ED-469F-8058-FBEAC41C12E1}"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140</a:t>
            </a:fld>
            <a:endParaRPr lang="en-GB" sz="1200">
              <a:solidFill>
                <a:srgbClr val="000000"/>
              </a:solidFill>
              <a:latin typeface="Times New Roman" pitchFamily="16" charset="0"/>
            </a:endParaRPr>
          </a:p>
        </p:txBody>
      </p:sp>
      <p:sp>
        <p:nvSpPr>
          <p:cNvPr id="518147"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448A194-6216-4C00-B7E4-1265E7E893D1}"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140</a:t>
            </a:fld>
            <a:endParaRPr lang="en-GB" sz="1200">
              <a:solidFill>
                <a:srgbClr val="000000"/>
              </a:solidFill>
              <a:latin typeface="Times New Roman" pitchFamily="16" charset="0"/>
            </a:endParaRPr>
          </a:p>
        </p:txBody>
      </p:sp>
      <p:sp>
        <p:nvSpPr>
          <p:cNvPr id="518148"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E17EA1-71B2-4656-8406-14812384DD9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140</a:t>
            </a:fld>
            <a:endParaRPr lang="en-GB" sz="1200">
              <a:solidFill>
                <a:srgbClr val="000000"/>
              </a:solidFill>
            </a:endParaRPr>
          </a:p>
        </p:txBody>
      </p:sp>
      <p:sp>
        <p:nvSpPr>
          <p:cNvPr id="518149"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B46D247-F2E2-4C03-8517-2942AA31558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140</a:t>
            </a:fld>
            <a:endParaRPr lang="en-GB" sz="1200">
              <a:solidFill>
                <a:srgbClr val="000000"/>
              </a:solidFill>
            </a:endParaRPr>
          </a:p>
        </p:txBody>
      </p:sp>
      <p:sp>
        <p:nvSpPr>
          <p:cNvPr id="518150"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518151"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6594" name="Rectangle 18"/>
          <p:cNvSpPr>
            <a:spLocks noGrp="1" noChangeArrowheads="1"/>
          </p:cNvSpPr>
          <p:nvPr>
            <p:ph type="sldNum" sz="quarter"/>
          </p:nvPr>
        </p:nvSpPr>
        <p:spPr>
          <a:noFill/>
        </p:spPr>
        <p:txBody>
          <a:bodyPr/>
          <a:lstStyle/>
          <a:p>
            <a:fld id="{D2355703-D4AA-4660-8457-B650F1BCA5C2}" type="slidenum">
              <a:rPr lang="en-GB">
                <a:ea typeface="MS Gothic" charset="-128"/>
              </a:rPr>
              <a:pPr/>
              <a:t>141</a:t>
            </a:fld>
            <a:endParaRPr lang="en-GB">
              <a:ea typeface="MS Gothic" charset="-128"/>
            </a:endParaRPr>
          </a:p>
        </p:txBody>
      </p:sp>
      <p:sp>
        <p:nvSpPr>
          <p:cNvPr id="164659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3E67F04-E2D2-4B3E-9A05-B158289E084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141</a:t>
            </a:fld>
            <a:endParaRPr lang="en-GB" sz="1200">
              <a:solidFill>
                <a:srgbClr val="000000"/>
              </a:solidFill>
              <a:latin typeface="Times New Roman" pitchFamily="16" charset="0"/>
            </a:endParaRPr>
          </a:p>
        </p:txBody>
      </p:sp>
      <p:sp>
        <p:nvSpPr>
          <p:cNvPr id="164659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1EA9A5C-493C-4562-AA11-A944E03C65D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141</a:t>
            </a:fld>
            <a:endParaRPr lang="en-GB" sz="1200">
              <a:solidFill>
                <a:srgbClr val="000000"/>
              </a:solidFill>
              <a:latin typeface="Times New Roman" pitchFamily="16" charset="0"/>
            </a:endParaRPr>
          </a:p>
        </p:txBody>
      </p:sp>
      <p:sp>
        <p:nvSpPr>
          <p:cNvPr id="164659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DF6E75B-8CB6-42D6-9C31-BB82EF9CAD5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141</a:t>
            </a:fld>
            <a:endParaRPr lang="en-GB" sz="1200">
              <a:solidFill>
                <a:srgbClr val="000000"/>
              </a:solidFill>
              <a:latin typeface="Times New Roman" pitchFamily="16" charset="0"/>
            </a:endParaRPr>
          </a:p>
        </p:txBody>
      </p:sp>
      <p:sp>
        <p:nvSpPr>
          <p:cNvPr id="164659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5F0478D-916D-4F7A-8DA6-D80AAC6345F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141</a:t>
            </a:fld>
            <a:endParaRPr lang="en-GB" sz="1200">
              <a:solidFill>
                <a:srgbClr val="000000"/>
              </a:solidFill>
              <a:latin typeface="Times New Roman" pitchFamily="16" charset="0"/>
            </a:endParaRPr>
          </a:p>
        </p:txBody>
      </p:sp>
      <p:sp>
        <p:nvSpPr>
          <p:cNvPr id="164659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6388E37-A22D-4A6C-ACE9-9158D65EB32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141</a:t>
            </a:fld>
            <a:endParaRPr lang="en-GB" sz="1200">
              <a:solidFill>
                <a:srgbClr val="000000"/>
              </a:solidFill>
            </a:endParaRPr>
          </a:p>
        </p:txBody>
      </p:sp>
      <p:sp>
        <p:nvSpPr>
          <p:cNvPr id="164660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863FDCD-D0D2-4981-8260-AC08EDD357D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141</a:t>
            </a:fld>
            <a:endParaRPr lang="en-GB" sz="1200">
              <a:solidFill>
                <a:srgbClr val="000000"/>
              </a:solidFill>
            </a:endParaRPr>
          </a:p>
        </p:txBody>
      </p:sp>
      <p:sp>
        <p:nvSpPr>
          <p:cNvPr id="164660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4660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Their curve is great on a perfectly calibrated monitor with real lighting.  But most monitors are too contrasty, so you might want to reduce the toe a bit.  Also, if you don’t have as much range as the real world, you don’t need as strong of a shoulder.  So I tweaked their formula and created a version which lets the artists tweak the parameters a bit.</a:t>
            </a: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smtClean="0">
              <a:ea typeface="MS Gothic" charset="-128"/>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7618" name="Rectangle 18"/>
          <p:cNvSpPr>
            <a:spLocks noGrp="1" noChangeArrowheads="1"/>
          </p:cNvSpPr>
          <p:nvPr>
            <p:ph type="sldNum" sz="quarter"/>
          </p:nvPr>
        </p:nvSpPr>
        <p:spPr>
          <a:noFill/>
        </p:spPr>
        <p:txBody>
          <a:bodyPr/>
          <a:lstStyle/>
          <a:p>
            <a:fld id="{F1C6AD94-32C9-44DD-8421-9BF2FEAAD0F5}" type="slidenum">
              <a:rPr lang="en-GB">
                <a:ea typeface="MS Gothic" charset="-128"/>
              </a:rPr>
              <a:pPr/>
              <a:t>142</a:t>
            </a:fld>
            <a:endParaRPr lang="en-GB">
              <a:ea typeface="MS Gothic" charset="-128"/>
            </a:endParaRPr>
          </a:p>
        </p:txBody>
      </p:sp>
      <p:sp>
        <p:nvSpPr>
          <p:cNvPr id="16476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A9D2EFA-9502-4607-AA24-4FB02A248A1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142</a:t>
            </a:fld>
            <a:endParaRPr lang="en-GB" sz="1200">
              <a:solidFill>
                <a:srgbClr val="000000"/>
              </a:solidFill>
              <a:latin typeface="Times New Roman" pitchFamily="16" charset="0"/>
            </a:endParaRPr>
          </a:p>
        </p:txBody>
      </p:sp>
      <p:sp>
        <p:nvSpPr>
          <p:cNvPr id="16476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316B427-8468-4F3B-BFBA-A7536FC9BF6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142</a:t>
            </a:fld>
            <a:endParaRPr lang="en-GB" sz="1200">
              <a:solidFill>
                <a:srgbClr val="000000"/>
              </a:solidFill>
              <a:latin typeface="Times New Roman" pitchFamily="16" charset="0"/>
            </a:endParaRPr>
          </a:p>
        </p:txBody>
      </p:sp>
      <p:sp>
        <p:nvSpPr>
          <p:cNvPr id="16476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3C8844E-EF2A-4F2A-846E-80D97B9837D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142</a:t>
            </a:fld>
            <a:endParaRPr lang="en-GB" sz="1200">
              <a:solidFill>
                <a:srgbClr val="000000"/>
              </a:solidFill>
              <a:latin typeface="Times New Roman" pitchFamily="16" charset="0"/>
            </a:endParaRPr>
          </a:p>
        </p:txBody>
      </p:sp>
      <p:sp>
        <p:nvSpPr>
          <p:cNvPr id="16476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AF437B2-4796-48D6-8169-3ADD19B3670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142</a:t>
            </a:fld>
            <a:endParaRPr lang="en-GB" sz="1200">
              <a:solidFill>
                <a:srgbClr val="000000"/>
              </a:solidFill>
              <a:latin typeface="Times New Roman" pitchFamily="16" charset="0"/>
            </a:endParaRPr>
          </a:p>
        </p:txBody>
      </p:sp>
      <p:sp>
        <p:nvSpPr>
          <p:cNvPr id="16476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CAAC7AD-0736-4637-BB0C-70514F8DF02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142</a:t>
            </a:fld>
            <a:endParaRPr lang="en-GB" sz="1200">
              <a:solidFill>
                <a:srgbClr val="000000"/>
              </a:solidFill>
            </a:endParaRPr>
          </a:p>
        </p:txBody>
      </p:sp>
      <p:sp>
        <p:nvSpPr>
          <p:cNvPr id="16476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BB7FA86-585B-465D-8C86-1560BDF5A5D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142</a:t>
            </a:fld>
            <a:endParaRPr lang="en-GB" sz="1200">
              <a:solidFill>
                <a:srgbClr val="000000"/>
              </a:solidFill>
            </a:endParaRPr>
          </a:p>
        </p:txBody>
      </p:sp>
      <p:sp>
        <p:nvSpPr>
          <p:cNvPr id="16476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4762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42" name="Rectangle 18"/>
          <p:cNvSpPr>
            <a:spLocks noGrp="1" noChangeArrowheads="1"/>
          </p:cNvSpPr>
          <p:nvPr>
            <p:ph type="sldNum" sz="quarter"/>
          </p:nvPr>
        </p:nvSpPr>
        <p:spPr>
          <a:noFill/>
        </p:spPr>
        <p:txBody>
          <a:bodyPr/>
          <a:lstStyle/>
          <a:p>
            <a:fld id="{EBCCA3E1-B69E-4613-AA2D-A2B1E56D522F}" type="slidenum">
              <a:rPr lang="en-GB">
                <a:ea typeface="MS Gothic" charset="-128"/>
              </a:rPr>
              <a:pPr/>
              <a:t>143</a:t>
            </a:fld>
            <a:endParaRPr lang="en-GB">
              <a:ea typeface="MS Gothic" charset="-128"/>
            </a:endParaRPr>
          </a:p>
        </p:txBody>
      </p:sp>
      <p:sp>
        <p:nvSpPr>
          <p:cNvPr id="16486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8200F18-270A-453E-822A-7E616A4B876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143</a:t>
            </a:fld>
            <a:endParaRPr lang="en-GB" sz="1200">
              <a:solidFill>
                <a:srgbClr val="000000"/>
              </a:solidFill>
              <a:latin typeface="Times New Roman" pitchFamily="16" charset="0"/>
            </a:endParaRPr>
          </a:p>
        </p:txBody>
      </p:sp>
      <p:sp>
        <p:nvSpPr>
          <p:cNvPr id="16486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8B65A61-A53A-4124-B032-EB9058E17FB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143</a:t>
            </a:fld>
            <a:endParaRPr lang="en-GB" sz="1200">
              <a:solidFill>
                <a:srgbClr val="000000"/>
              </a:solidFill>
              <a:latin typeface="Times New Roman" pitchFamily="16" charset="0"/>
            </a:endParaRPr>
          </a:p>
        </p:txBody>
      </p:sp>
      <p:sp>
        <p:nvSpPr>
          <p:cNvPr id="16486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278ECEB-E3E5-426C-BEE2-72AC35CEF03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143</a:t>
            </a:fld>
            <a:endParaRPr lang="en-GB" sz="1200">
              <a:solidFill>
                <a:srgbClr val="000000"/>
              </a:solidFill>
              <a:latin typeface="Times New Roman" pitchFamily="16" charset="0"/>
            </a:endParaRPr>
          </a:p>
        </p:txBody>
      </p:sp>
      <p:sp>
        <p:nvSpPr>
          <p:cNvPr id="16486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D01F0E4-4D7B-4FEF-B0BC-3AC42A322D6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143</a:t>
            </a:fld>
            <a:endParaRPr lang="en-GB" sz="1200">
              <a:solidFill>
                <a:srgbClr val="000000"/>
              </a:solidFill>
              <a:latin typeface="Times New Roman" pitchFamily="16" charset="0"/>
            </a:endParaRPr>
          </a:p>
        </p:txBody>
      </p:sp>
      <p:sp>
        <p:nvSpPr>
          <p:cNvPr id="16486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19C3F4-F87A-4495-AFD1-ED62332A09D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143</a:t>
            </a:fld>
            <a:endParaRPr lang="en-GB" sz="1200">
              <a:solidFill>
                <a:srgbClr val="000000"/>
              </a:solidFill>
            </a:endParaRPr>
          </a:p>
        </p:txBody>
      </p:sp>
      <p:sp>
        <p:nvSpPr>
          <p:cNvPr id="16486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7E027CA-6CFC-40C0-8E4C-0D8036A0973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143</a:t>
            </a:fld>
            <a:endParaRPr lang="en-GB" sz="1200">
              <a:solidFill>
                <a:srgbClr val="000000"/>
              </a:solidFill>
            </a:endParaRPr>
          </a:p>
        </p:txBody>
      </p:sp>
      <p:sp>
        <p:nvSpPr>
          <p:cNvPr id="16486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4865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I’ll let you play with the numbers on your own.  These are our defaults.</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9666" name="Rectangle 18"/>
          <p:cNvSpPr>
            <a:spLocks noGrp="1" noChangeArrowheads="1"/>
          </p:cNvSpPr>
          <p:nvPr>
            <p:ph type="sldNum" sz="quarter"/>
          </p:nvPr>
        </p:nvSpPr>
        <p:spPr>
          <a:noFill/>
        </p:spPr>
        <p:txBody>
          <a:bodyPr/>
          <a:lstStyle/>
          <a:p>
            <a:fld id="{E806D40E-A870-42EF-8FAA-FD4BF1F45279}" type="slidenum">
              <a:rPr lang="en-GB">
                <a:ea typeface="MS Gothic" charset="-128"/>
              </a:rPr>
              <a:pPr/>
              <a:t>144</a:t>
            </a:fld>
            <a:endParaRPr lang="en-GB">
              <a:ea typeface="MS Gothic" charset="-128"/>
            </a:endParaRPr>
          </a:p>
        </p:txBody>
      </p:sp>
      <p:sp>
        <p:nvSpPr>
          <p:cNvPr id="16496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C94D32D-DC62-422C-9DEA-C6DF055F0895}"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144</a:t>
            </a:fld>
            <a:endParaRPr lang="en-GB" sz="1200">
              <a:solidFill>
                <a:srgbClr val="000000"/>
              </a:solidFill>
              <a:latin typeface="Times New Roman" pitchFamily="16" charset="0"/>
            </a:endParaRPr>
          </a:p>
        </p:txBody>
      </p:sp>
      <p:sp>
        <p:nvSpPr>
          <p:cNvPr id="16496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B6C6DE4-072F-4E02-9F81-CA63D3DB649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144</a:t>
            </a:fld>
            <a:endParaRPr lang="en-GB" sz="1200">
              <a:solidFill>
                <a:srgbClr val="000000"/>
              </a:solidFill>
              <a:latin typeface="Times New Roman" pitchFamily="16" charset="0"/>
            </a:endParaRPr>
          </a:p>
        </p:txBody>
      </p:sp>
      <p:sp>
        <p:nvSpPr>
          <p:cNvPr id="16496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36CC66-DFF6-4036-B424-6E1C1CE3BBC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144</a:t>
            </a:fld>
            <a:endParaRPr lang="en-GB" sz="1200">
              <a:solidFill>
                <a:srgbClr val="000000"/>
              </a:solidFill>
              <a:latin typeface="Times New Roman" pitchFamily="16" charset="0"/>
            </a:endParaRPr>
          </a:p>
        </p:txBody>
      </p:sp>
      <p:sp>
        <p:nvSpPr>
          <p:cNvPr id="16496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161E02F-D66C-44E1-A607-020D1DF7139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144</a:t>
            </a:fld>
            <a:endParaRPr lang="en-GB" sz="1200">
              <a:solidFill>
                <a:srgbClr val="000000"/>
              </a:solidFill>
              <a:latin typeface="Times New Roman" pitchFamily="16" charset="0"/>
            </a:endParaRPr>
          </a:p>
        </p:txBody>
      </p:sp>
      <p:sp>
        <p:nvSpPr>
          <p:cNvPr id="16496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A41E0A2-1885-416B-A81C-70D2F53D9AA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144</a:t>
            </a:fld>
            <a:endParaRPr lang="en-GB" sz="1200">
              <a:solidFill>
                <a:srgbClr val="000000"/>
              </a:solidFill>
            </a:endParaRPr>
          </a:p>
        </p:txBody>
      </p:sp>
      <p:sp>
        <p:nvSpPr>
          <p:cNvPr id="16496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9C40CC7-9BC5-44A6-A380-0322E03DA7A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144</a:t>
            </a:fld>
            <a:endParaRPr lang="en-GB" sz="1200">
              <a:solidFill>
                <a:srgbClr val="000000"/>
              </a:solidFill>
            </a:endParaRPr>
          </a:p>
        </p:txBody>
      </p:sp>
      <p:sp>
        <p:nvSpPr>
          <p:cNvPr id="16496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4967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3410" name="Rectangle 18"/>
          <p:cNvSpPr>
            <a:spLocks noGrp="1" noChangeArrowheads="1"/>
          </p:cNvSpPr>
          <p:nvPr>
            <p:ph type="sldNum" sz="quarter"/>
          </p:nvPr>
        </p:nvSpPr>
        <p:spPr>
          <a:noFill/>
        </p:spPr>
        <p:txBody>
          <a:bodyPr/>
          <a:lstStyle/>
          <a:p>
            <a:fld id="{9EB9A317-A083-409A-8D14-3A62B94D0C79}" type="slidenum">
              <a:rPr lang="en-GB">
                <a:ea typeface="MS Gothic" charset="-128"/>
              </a:rPr>
              <a:pPr/>
              <a:t>145</a:t>
            </a:fld>
            <a:endParaRPr lang="en-GB">
              <a:ea typeface="MS Gothic" charset="-128"/>
            </a:endParaRPr>
          </a:p>
        </p:txBody>
      </p:sp>
      <p:sp>
        <p:nvSpPr>
          <p:cNvPr id="15534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72E5405-ACA7-4B4E-A42D-5FB07C8B264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145</a:t>
            </a:fld>
            <a:endParaRPr lang="en-GB" sz="1200">
              <a:solidFill>
                <a:srgbClr val="000000"/>
              </a:solidFill>
              <a:latin typeface="Times New Roman" pitchFamily="16" charset="0"/>
            </a:endParaRPr>
          </a:p>
        </p:txBody>
      </p:sp>
      <p:sp>
        <p:nvSpPr>
          <p:cNvPr id="15534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DB86FA-E90C-4CBC-896A-8A95036845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145</a:t>
            </a:fld>
            <a:endParaRPr lang="en-GB" sz="1200">
              <a:solidFill>
                <a:srgbClr val="000000"/>
              </a:solidFill>
              <a:latin typeface="Times New Roman" pitchFamily="16" charset="0"/>
            </a:endParaRPr>
          </a:p>
        </p:txBody>
      </p:sp>
      <p:sp>
        <p:nvSpPr>
          <p:cNvPr id="15534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D42FE78-EEC6-4FE2-8083-8319EC93458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145</a:t>
            </a:fld>
            <a:endParaRPr lang="en-GB" sz="1200">
              <a:solidFill>
                <a:srgbClr val="000000"/>
              </a:solidFill>
              <a:latin typeface="Times New Roman" pitchFamily="16" charset="0"/>
            </a:endParaRPr>
          </a:p>
        </p:txBody>
      </p:sp>
      <p:sp>
        <p:nvSpPr>
          <p:cNvPr id="15534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ACAA22-098A-4D19-B967-6FDA5CBF4E6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145</a:t>
            </a:fld>
            <a:endParaRPr lang="en-GB" sz="1200">
              <a:solidFill>
                <a:srgbClr val="000000"/>
              </a:solidFill>
              <a:latin typeface="Times New Roman" pitchFamily="16" charset="0"/>
            </a:endParaRPr>
          </a:p>
        </p:txBody>
      </p:sp>
      <p:sp>
        <p:nvSpPr>
          <p:cNvPr id="15534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11A402C-24B8-41DC-978B-36F87E4975F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145</a:t>
            </a:fld>
            <a:endParaRPr lang="en-GB" sz="1200">
              <a:solidFill>
                <a:srgbClr val="000000"/>
              </a:solidFill>
            </a:endParaRPr>
          </a:p>
        </p:txBody>
      </p:sp>
      <p:sp>
        <p:nvSpPr>
          <p:cNvPr id="15534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0F2236-119F-4A00-99F8-1FABAD06136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145</a:t>
            </a:fld>
            <a:endParaRPr lang="en-GB" sz="1200">
              <a:solidFill>
                <a:srgbClr val="000000"/>
              </a:solidFill>
            </a:endParaRPr>
          </a:p>
        </p:txBody>
      </p:sp>
      <p:sp>
        <p:nvSpPr>
          <p:cNvPr id="15534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341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Ok, so filmic tonemapping.  First, let’s talk about the human eye.</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0690" name="Rectangle 18"/>
          <p:cNvSpPr>
            <a:spLocks noGrp="1" noChangeArrowheads="1"/>
          </p:cNvSpPr>
          <p:nvPr>
            <p:ph type="sldNum" sz="quarter"/>
          </p:nvPr>
        </p:nvSpPr>
        <p:spPr>
          <a:noFill/>
        </p:spPr>
        <p:txBody>
          <a:bodyPr/>
          <a:lstStyle/>
          <a:p>
            <a:fld id="{1251D83F-E84E-4787-9D9B-F817F5208039}" type="slidenum">
              <a:rPr lang="en-GB">
                <a:ea typeface="MS Gothic" charset="-128"/>
              </a:rPr>
              <a:pPr/>
              <a:t>146</a:t>
            </a:fld>
            <a:endParaRPr lang="en-GB">
              <a:ea typeface="MS Gothic" charset="-128"/>
            </a:endParaRPr>
          </a:p>
        </p:txBody>
      </p:sp>
      <p:sp>
        <p:nvSpPr>
          <p:cNvPr id="165069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10C4D52-E785-4134-94FE-BFC87E9E659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146</a:t>
            </a:fld>
            <a:endParaRPr lang="en-GB" sz="1200">
              <a:solidFill>
                <a:srgbClr val="000000"/>
              </a:solidFill>
              <a:latin typeface="Times New Roman" pitchFamily="16" charset="0"/>
            </a:endParaRPr>
          </a:p>
        </p:txBody>
      </p:sp>
      <p:sp>
        <p:nvSpPr>
          <p:cNvPr id="165069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A629AC0-6717-408E-B5A4-B13528DFC61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146</a:t>
            </a:fld>
            <a:endParaRPr lang="en-GB" sz="1200">
              <a:solidFill>
                <a:srgbClr val="000000"/>
              </a:solidFill>
              <a:latin typeface="Times New Roman" pitchFamily="16" charset="0"/>
            </a:endParaRPr>
          </a:p>
        </p:txBody>
      </p:sp>
      <p:sp>
        <p:nvSpPr>
          <p:cNvPr id="165069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D0D9605-EF6B-4B9F-A651-CD4A5109392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146</a:t>
            </a:fld>
            <a:endParaRPr lang="en-GB" sz="1200">
              <a:solidFill>
                <a:srgbClr val="000000"/>
              </a:solidFill>
              <a:latin typeface="Times New Roman" pitchFamily="16" charset="0"/>
            </a:endParaRPr>
          </a:p>
        </p:txBody>
      </p:sp>
      <p:sp>
        <p:nvSpPr>
          <p:cNvPr id="165069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698878-6FFE-4E88-BF13-009324BD5CC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146</a:t>
            </a:fld>
            <a:endParaRPr lang="en-GB" sz="1200">
              <a:solidFill>
                <a:srgbClr val="000000"/>
              </a:solidFill>
              <a:latin typeface="Times New Roman" pitchFamily="16" charset="0"/>
            </a:endParaRPr>
          </a:p>
        </p:txBody>
      </p:sp>
      <p:sp>
        <p:nvSpPr>
          <p:cNvPr id="165069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20A9FA-7299-43A2-9903-D4A913EED1E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146</a:t>
            </a:fld>
            <a:endParaRPr lang="en-GB" sz="1200">
              <a:solidFill>
                <a:srgbClr val="000000"/>
              </a:solidFill>
            </a:endParaRPr>
          </a:p>
        </p:txBody>
      </p:sp>
      <p:sp>
        <p:nvSpPr>
          <p:cNvPr id="165069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22062B3-46BB-4EAD-8C19-986EC280DF0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146</a:t>
            </a:fld>
            <a:endParaRPr lang="en-GB" sz="1200">
              <a:solidFill>
                <a:srgbClr val="000000"/>
              </a:solidFill>
            </a:endParaRPr>
          </a:p>
        </p:txBody>
      </p:sp>
      <p:sp>
        <p:nvSpPr>
          <p:cNvPr id="165069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5069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1714" name="Rectangle 18"/>
          <p:cNvSpPr>
            <a:spLocks noGrp="1" noChangeArrowheads="1"/>
          </p:cNvSpPr>
          <p:nvPr>
            <p:ph type="sldNum" sz="quarter"/>
          </p:nvPr>
        </p:nvSpPr>
        <p:spPr>
          <a:noFill/>
        </p:spPr>
        <p:txBody>
          <a:bodyPr/>
          <a:lstStyle/>
          <a:p>
            <a:fld id="{C18E96D9-EF00-46DB-AC23-C5B0502A79F7}" type="slidenum">
              <a:rPr lang="en-GB">
                <a:ea typeface="MS Gothic" charset="-128"/>
              </a:rPr>
              <a:pPr/>
              <a:t>147</a:t>
            </a:fld>
            <a:endParaRPr lang="en-GB">
              <a:ea typeface="MS Gothic" charset="-128"/>
            </a:endParaRPr>
          </a:p>
        </p:txBody>
      </p:sp>
      <p:sp>
        <p:nvSpPr>
          <p:cNvPr id="16517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347EE70-9F3C-4E19-8C46-B5FD69DDEC8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147</a:t>
            </a:fld>
            <a:endParaRPr lang="en-GB" sz="1200">
              <a:solidFill>
                <a:srgbClr val="000000"/>
              </a:solidFill>
              <a:latin typeface="Times New Roman" pitchFamily="16" charset="0"/>
            </a:endParaRPr>
          </a:p>
        </p:txBody>
      </p:sp>
      <p:sp>
        <p:nvSpPr>
          <p:cNvPr id="16517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FE8A408-40C7-4379-A6D8-138180C3A5F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147</a:t>
            </a:fld>
            <a:endParaRPr lang="en-GB" sz="1200">
              <a:solidFill>
                <a:srgbClr val="000000"/>
              </a:solidFill>
              <a:latin typeface="Times New Roman" pitchFamily="16" charset="0"/>
            </a:endParaRPr>
          </a:p>
        </p:txBody>
      </p:sp>
      <p:sp>
        <p:nvSpPr>
          <p:cNvPr id="16517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3CA4BC4-60C0-4956-B8ED-741F1AC10B0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147</a:t>
            </a:fld>
            <a:endParaRPr lang="en-GB" sz="1200">
              <a:solidFill>
                <a:srgbClr val="000000"/>
              </a:solidFill>
              <a:latin typeface="Times New Roman" pitchFamily="16" charset="0"/>
            </a:endParaRPr>
          </a:p>
        </p:txBody>
      </p:sp>
      <p:sp>
        <p:nvSpPr>
          <p:cNvPr id="16517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8758E17-0A26-43DA-BCBC-9E7AAB04D4E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147</a:t>
            </a:fld>
            <a:endParaRPr lang="en-GB" sz="1200">
              <a:solidFill>
                <a:srgbClr val="000000"/>
              </a:solidFill>
              <a:latin typeface="Times New Roman" pitchFamily="16" charset="0"/>
            </a:endParaRPr>
          </a:p>
        </p:txBody>
      </p:sp>
      <p:sp>
        <p:nvSpPr>
          <p:cNvPr id="16517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1182CB3-5E85-4420-907D-C7D251EAD73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147</a:t>
            </a:fld>
            <a:endParaRPr lang="en-GB" sz="1200">
              <a:solidFill>
                <a:srgbClr val="000000"/>
              </a:solidFill>
            </a:endParaRPr>
          </a:p>
        </p:txBody>
      </p:sp>
      <p:sp>
        <p:nvSpPr>
          <p:cNvPr id="16517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9E366EC-B028-4D51-8D4B-248DB130785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147</a:t>
            </a:fld>
            <a:endParaRPr lang="en-GB" sz="1200">
              <a:solidFill>
                <a:srgbClr val="000000"/>
              </a:solidFill>
            </a:endParaRPr>
          </a:p>
        </p:txBody>
      </p:sp>
      <p:sp>
        <p:nvSpPr>
          <p:cNvPr id="16517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5172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Why do you need AO?</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2738" name="Rectangle 18"/>
          <p:cNvSpPr>
            <a:spLocks noGrp="1" noChangeArrowheads="1"/>
          </p:cNvSpPr>
          <p:nvPr>
            <p:ph type="sldNum" sz="quarter"/>
          </p:nvPr>
        </p:nvSpPr>
        <p:spPr>
          <a:noFill/>
        </p:spPr>
        <p:txBody>
          <a:bodyPr/>
          <a:lstStyle/>
          <a:p>
            <a:fld id="{01E49C18-A540-4C57-8D92-085090FB8E6E}" type="slidenum">
              <a:rPr lang="en-GB">
                <a:ea typeface="MS Gothic" charset="-128"/>
              </a:rPr>
              <a:pPr/>
              <a:t>148</a:t>
            </a:fld>
            <a:endParaRPr lang="en-GB">
              <a:ea typeface="MS Gothic" charset="-128"/>
            </a:endParaRPr>
          </a:p>
        </p:txBody>
      </p:sp>
      <p:sp>
        <p:nvSpPr>
          <p:cNvPr id="165273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36D455E-4C09-4F3A-8461-BD875D264B8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148</a:t>
            </a:fld>
            <a:endParaRPr lang="en-GB" sz="1200">
              <a:solidFill>
                <a:srgbClr val="000000"/>
              </a:solidFill>
              <a:latin typeface="Times New Roman" pitchFamily="16" charset="0"/>
            </a:endParaRPr>
          </a:p>
        </p:txBody>
      </p:sp>
      <p:sp>
        <p:nvSpPr>
          <p:cNvPr id="165274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2D495FF-F3CC-4DF7-BD1F-534ACC6779D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148</a:t>
            </a:fld>
            <a:endParaRPr lang="en-GB" sz="1200">
              <a:solidFill>
                <a:srgbClr val="000000"/>
              </a:solidFill>
              <a:latin typeface="Times New Roman" pitchFamily="16" charset="0"/>
            </a:endParaRPr>
          </a:p>
        </p:txBody>
      </p:sp>
      <p:sp>
        <p:nvSpPr>
          <p:cNvPr id="165274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71E2B91-4532-49BE-BE5A-6E50F28CA11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148</a:t>
            </a:fld>
            <a:endParaRPr lang="en-GB" sz="1200">
              <a:solidFill>
                <a:srgbClr val="000000"/>
              </a:solidFill>
              <a:latin typeface="Times New Roman" pitchFamily="16" charset="0"/>
            </a:endParaRPr>
          </a:p>
        </p:txBody>
      </p:sp>
      <p:sp>
        <p:nvSpPr>
          <p:cNvPr id="165274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175F3C3-9177-4870-8349-8AA1152B499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148</a:t>
            </a:fld>
            <a:endParaRPr lang="en-GB" sz="1200">
              <a:solidFill>
                <a:srgbClr val="000000"/>
              </a:solidFill>
              <a:latin typeface="Times New Roman" pitchFamily="16" charset="0"/>
            </a:endParaRPr>
          </a:p>
        </p:txBody>
      </p:sp>
      <p:sp>
        <p:nvSpPr>
          <p:cNvPr id="165274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93217E2-93E8-4A2E-8265-FF01FFEB070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148</a:t>
            </a:fld>
            <a:endParaRPr lang="en-GB" sz="1200">
              <a:solidFill>
                <a:srgbClr val="000000"/>
              </a:solidFill>
            </a:endParaRPr>
          </a:p>
        </p:txBody>
      </p:sp>
      <p:sp>
        <p:nvSpPr>
          <p:cNvPr id="165274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27B377A-F3B4-4BF3-B5FE-38D5E98D214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148</a:t>
            </a:fld>
            <a:endParaRPr lang="en-GB" sz="1200">
              <a:solidFill>
                <a:srgbClr val="000000"/>
              </a:solidFill>
            </a:endParaRPr>
          </a:p>
        </p:txBody>
      </p:sp>
      <p:sp>
        <p:nvSpPr>
          <p:cNvPr id="165274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5274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Artists always talk about using the shadow of the sun to make the objects seem like they are attached to the ground.</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3762" name="Rectangle 18"/>
          <p:cNvSpPr>
            <a:spLocks noGrp="1" noChangeArrowheads="1"/>
          </p:cNvSpPr>
          <p:nvPr>
            <p:ph type="sldNum" sz="quarter"/>
          </p:nvPr>
        </p:nvSpPr>
        <p:spPr>
          <a:noFill/>
        </p:spPr>
        <p:txBody>
          <a:bodyPr/>
          <a:lstStyle/>
          <a:p>
            <a:fld id="{F33EA22D-8CCB-43E8-A3EF-FBCA8AC59619}" type="slidenum">
              <a:rPr lang="en-GB">
                <a:ea typeface="MS Gothic" charset="-128"/>
              </a:rPr>
              <a:pPr/>
              <a:t>149</a:t>
            </a:fld>
            <a:endParaRPr lang="en-GB">
              <a:ea typeface="MS Gothic" charset="-128"/>
            </a:endParaRPr>
          </a:p>
        </p:txBody>
      </p:sp>
      <p:sp>
        <p:nvSpPr>
          <p:cNvPr id="165376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310E7A3-2949-4CAE-BC5F-2364DBDDE44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149</a:t>
            </a:fld>
            <a:endParaRPr lang="en-GB" sz="1200">
              <a:solidFill>
                <a:srgbClr val="000000"/>
              </a:solidFill>
              <a:latin typeface="Times New Roman" pitchFamily="16" charset="0"/>
            </a:endParaRPr>
          </a:p>
        </p:txBody>
      </p:sp>
      <p:sp>
        <p:nvSpPr>
          <p:cNvPr id="165376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2623210-13BF-4351-A5F6-CEC50AC66F6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149</a:t>
            </a:fld>
            <a:endParaRPr lang="en-GB" sz="1200">
              <a:solidFill>
                <a:srgbClr val="000000"/>
              </a:solidFill>
              <a:latin typeface="Times New Roman" pitchFamily="16" charset="0"/>
            </a:endParaRPr>
          </a:p>
        </p:txBody>
      </p:sp>
      <p:sp>
        <p:nvSpPr>
          <p:cNvPr id="165376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CCB6146-8BE9-4E60-A74A-71472AA8F3E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149</a:t>
            </a:fld>
            <a:endParaRPr lang="en-GB" sz="1200">
              <a:solidFill>
                <a:srgbClr val="000000"/>
              </a:solidFill>
              <a:latin typeface="Times New Roman" pitchFamily="16" charset="0"/>
            </a:endParaRPr>
          </a:p>
        </p:txBody>
      </p:sp>
      <p:sp>
        <p:nvSpPr>
          <p:cNvPr id="165376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E659C81-4C1C-497D-A4D9-F1871416854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149</a:t>
            </a:fld>
            <a:endParaRPr lang="en-GB" sz="1200">
              <a:solidFill>
                <a:srgbClr val="000000"/>
              </a:solidFill>
              <a:latin typeface="Times New Roman" pitchFamily="16" charset="0"/>
            </a:endParaRPr>
          </a:p>
        </p:txBody>
      </p:sp>
      <p:sp>
        <p:nvSpPr>
          <p:cNvPr id="165376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071DDA6-23AA-4938-9108-F9B385EAD53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149</a:t>
            </a:fld>
            <a:endParaRPr lang="en-GB" sz="1200">
              <a:solidFill>
                <a:srgbClr val="000000"/>
              </a:solidFill>
            </a:endParaRPr>
          </a:p>
        </p:txBody>
      </p:sp>
      <p:sp>
        <p:nvSpPr>
          <p:cNvPr id="165376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A2DEC0C-3210-495F-95FA-3600609CC72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149</a:t>
            </a:fld>
            <a:endParaRPr lang="en-GB" sz="1200">
              <a:solidFill>
                <a:srgbClr val="000000"/>
              </a:solidFill>
            </a:endParaRPr>
          </a:p>
        </p:txBody>
      </p:sp>
      <p:sp>
        <p:nvSpPr>
          <p:cNvPr id="165376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5377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But what if you are in the sunlight shadow already?  That car seems like it’s attached to the ground, but not because of the sunlight shadow.  It’s ambient occlusion!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0642" name="Rectangle 18"/>
          <p:cNvSpPr>
            <a:spLocks noGrp="1" noChangeArrowheads="1"/>
          </p:cNvSpPr>
          <p:nvPr>
            <p:ph type="sldNum" sz="quarter"/>
          </p:nvPr>
        </p:nvSpPr>
        <p:spPr>
          <a:noFill/>
        </p:spPr>
        <p:txBody>
          <a:bodyPr/>
          <a:lstStyle/>
          <a:p>
            <a:fld id="{66F3CFDD-2397-4343-944A-DC267F992379}" type="slidenum">
              <a:rPr lang="en-GB">
                <a:ea typeface="MS Gothic" charset="-128"/>
              </a:rPr>
              <a:pPr/>
              <a:t>15</a:t>
            </a:fld>
            <a:endParaRPr lang="en-GB">
              <a:ea typeface="MS Gothic" charset="-128"/>
            </a:endParaRPr>
          </a:p>
        </p:txBody>
      </p:sp>
      <p:sp>
        <p:nvSpPr>
          <p:cNvPr id="15206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7133CA8-7BF0-492F-B548-537D8CF699E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a:t>
            </a:fld>
            <a:endParaRPr lang="en-GB" sz="1200">
              <a:solidFill>
                <a:srgbClr val="000000"/>
              </a:solidFill>
              <a:latin typeface="Times New Roman" pitchFamily="16" charset="0"/>
            </a:endParaRPr>
          </a:p>
        </p:txBody>
      </p:sp>
      <p:sp>
        <p:nvSpPr>
          <p:cNvPr id="15206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41134D9-DEE9-42D9-83FB-DB054485CBC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a:t>
            </a:fld>
            <a:endParaRPr lang="en-GB" sz="1200">
              <a:solidFill>
                <a:srgbClr val="000000"/>
              </a:solidFill>
              <a:latin typeface="Times New Roman" pitchFamily="16" charset="0"/>
            </a:endParaRPr>
          </a:p>
        </p:txBody>
      </p:sp>
      <p:sp>
        <p:nvSpPr>
          <p:cNvPr id="15206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0A124D7-F2C5-4003-AB13-326EBF6D857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a:t>
            </a:fld>
            <a:endParaRPr lang="en-GB" sz="1200">
              <a:solidFill>
                <a:srgbClr val="000000"/>
              </a:solidFill>
              <a:latin typeface="Times New Roman" pitchFamily="16" charset="0"/>
            </a:endParaRPr>
          </a:p>
        </p:txBody>
      </p:sp>
      <p:sp>
        <p:nvSpPr>
          <p:cNvPr id="15206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D6DCAAD-585A-439E-90BA-C35C14436E0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a:t>
            </a:fld>
            <a:endParaRPr lang="en-GB" sz="1200">
              <a:solidFill>
                <a:srgbClr val="000000"/>
              </a:solidFill>
              <a:latin typeface="Times New Roman" pitchFamily="16" charset="0"/>
            </a:endParaRPr>
          </a:p>
        </p:txBody>
      </p:sp>
      <p:sp>
        <p:nvSpPr>
          <p:cNvPr id="15206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E196626-F7B1-4C06-9C1E-A6C6D786DEF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a:t>
            </a:fld>
            <a:endParaRPr lang="en-GB" sz="1200">
              <a:solidFill>
                <a:srgbClr val="000000"/>
              </a:solidFill>
            </a:endParaRPr>
          </a:p>
        </p:txBody>
      </p:sp>
      <p:sp>
        <p:nvSpPr>
          <p:cNvPr id="15206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4A1E4BE-1B9D-450E-8F76-240E249D41A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a:t>
            </a:fld>
            <a:endParaRPr lang="en-GB" sz="1200">
              <a:solidFill>
                <a:srgbClr val="000000"/>
              </a:solidFill>
            </a:endParaRPr>
          </a:p>
        </p:txBody>
      </p:sp>
      <p:sp>
        <p:nvSpPr>
          <p:cNvPr id="15206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2065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 is a liner curve.</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4786" name="Rectangle 18"/>
          <p:cNvSpPr>
            <a:spLocks noGrp="1" noChangeArrowheads="1"/>
          </p:cNvSpPr>
          <p:nvPr>
            <p:ph type="sldNum" sz="quarter"/>
          </p:nvPr>
        </p:nvSpPr>
        <p:spPr>
          <a:noFill/>
        </p:spPr>
        <p:txBody>
          <a:bodyPr/>
          <a:lstStyle/>
          <a:p>
            <a:fld id="{84C4D232-5F2F-4BC8-8399-269439246FDC}" type="slidenum">
              <a:rPr lang="en-GB">
                <a:ea typeface="MS Gothic" charset="-128"/>
              </a:rPr>
              <a:pPr/>
              <a:t>150</a:t>
            </a:fld>
            <a:endParaRPr lang="en-GB">
              <a:ea typeface="MS Gothic" charset="-128"/>
            </a:endParaRPr>
          </a:p>
        </p:txBody>
      </p:sp>
      <p:sp>
        <p:nvSpPr>
          <p:cNvPr id="165478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CBFC7AC-C7AD-44FE-A653-C7DFB484446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150</a:t>
            </a:fld>
            <a:endParaRPr lang="en-GB" sz="1200">
              <a:solidFill>
                <a:srgbClr val="000000"/>
              </a:solidFill>
              <a:latin typeface="Times New Roman" pitchFamily="16" charset="0"/>
            </a:endParaRPr>
          </a:p>
        </p:txBody>
      </p:sp>
      <p:sp>
        <p:nvSpPr>
          <p:cNvPr id="165478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84A506C-5B4B-4AF8-A4EB-82A9C842FB9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150</a:t>
            </a:fld>
            <a:endParaRPr lang="en-GB" sz="1200">
              <a:solidFill>
                <a:srgbClr val="000000"/>
              </a:solidFill>
              <a:latin typeface="Times New Roman" pitchFamily="16" charset="0"/>
            </a:endParaRPr>
          </a:p>
        </p:txBody>
      </p:sp>
      <p:sp>
        <p:nvSpPr>
          <p:cNvPr id="165478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2684C27-4CA5-41D8-9AB2-7D80F11E92E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150</a:t>
            </a:fld>
            <a:endParaRPr lang="en-GB" sz="1200">
              <a:solidFill>
                <a:srgbClr val="000000"/>
              </a:solidFill>
              <a:latin typeface="Times New Roman" pitchFamily="16" charset="0"/>
            </a:endParaRPr>
          </a:p>
        </p:txBody>
      </p:sp>
      <p:sp>
        <p:nvSpPr>
          <p:cNvPr id="165479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7204314-3C95-4750-A062-62E0C7A4915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150</a:t>
            </a:fld>
            <a:endParaRPr lang="en-GB" sz="1200">
              <a:solidFill>
                <a:srgbClr val="000000"/>
              </a:solidFill>
              <a:latin typeface="Times New Roman" pitchFamily="16" charset="0"/>
            </a:endParaRPr>
          </a:p>
        </p:txBody>
      </p:sp>
      <p:sp>
        <p:nvSpPr>
          <p:cNvPr id="165479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7B239F0-A494-406D-9C67-42B792424DA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150</a:t>
            </a:fld>
            <a:endParaRPr lang="en-GB" sz="1200">
              <a:solidFill>
                <a:srgbClr val="000000"/>
              </a:solidFill>
            </a:endParaRPr>
          </a:p>
        </p:txBody>
      </p:sp>
      <p:sp>
        <p:nvSpPr>
          <p:cNvPr id="165479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99ACAE0-24E4-44DC-BA5C-A4650F15B00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150</a:t>
            </a:fld>
            <a:endParaRPr lang="en-GB" sz="1200">
              <a:solidFill>
                <a:srgbClr val="000000"/>
              </a:solidFill>
            </a:endParaRPr>
          </a:p>
        </p:txBody>
      </p:sp>
      <p:sp>
        <p:nvSpPr>
          <p:cNvPr id="165479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5479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5810" name="Rectangle 18"/>
          <p:cNvSpPr>
            <a:spLocks noGrp="1" noChangeArrowheads="1"/>
          </p:cNvSpPr>
          <p:nvPr>
            <p:ph type="sldNum" sz="quarter"/>
          </p:nvPr>
        </p:nvSpPr>
        <p:spPr>
          <a:noFill/>
        </p:spPr>
        <p:txBody>
          <a:bodyPr/>
          <a:lstStyle/>
          <a:p>
            <a:fld id="{0EB6AE40-0B0E-4E32-AF1C-5D0B7EC78783}" type="slidenum">
              <a:rPr lang="en-GB">
                <a:ea typeface="MS Gothic" charset="-128"/>
              </a:rPr>
              <a:pPr/>
              <a:t>151</a:t>
            </a:fld>
            <a:endParaRPr lang="en-GB">
              <a:ea typeface="MS Gothic" charset="-128"/>
            </a:endParaRPr>
          </a:p>
        </p:txBody>
      </p:sp>
      <p:sp>
        <p:nvSpPr>
          <p:cNvPr id="16558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D65327D-BE99-45EB-8F8D-F238743C185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151</a:t>
            </a:fld>
            <a:endParaRPr lang="en-GB" sz="1200">
              <a:solidFill>
                <a:srgbClr val="000000"/>
              </a:solidFill>
              <a:latin typeface="Times New Roman" pitchFamily="16" charset="0"/>
            </a:endParaRPr>
          </a:p>
        </p:txBody>
      </p:sp>
      <p:sp>
        <p:nvSpPr>
          <p:cNvPr id="16558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B98F09-7AC5-4556-89A3-DD30432C791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151</a:t>
            </a:fld>
            <a:endParaRPr lang="en-GB" sz="1200">
              <a:solidFill>
                <a:srgbClr val="000000"/>
              </a:solidFill>
              <a:latin typeface="Times New Roman" pitchFamily="16" charset="0"/>
            </a:endParaRPr>
          </a:p>
        </p:txBody>
      </p:sp>
      <p:sp>
        <p:nvSpPr>
          <p:cNvPr id="16558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CD224D6-ACCF-457C-B357-5697718E2A4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151</a:t>
            </a:fld>
            <a:endParaRPr lang="en-GB" sz="1200">
              <a:solidFill>
                <a:srgbClr val="000000"/>
              </a:solidFill>
              <a:latin typeface="Times New Roman" pitchFamily="16" charset="0"/>
            </a:endParaRPr>
          </a:p>
        </p:txBody>
      </p:sp>
      <p:sp>
        <p:nvSpPr>
          <p:cNvPr id="16558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368CE8D-597F-42DD-86A9-66760361BD2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151</a:t>
            </a:fld>
            <a:endParaRPr lang="en-GB" sz="1200">
              <a:solidFill>
                <a:srgbClr val="000000"/>
              </a:solidFill>
              <a:latin typeface="Times New Roman" pitchFamily="16" charset="0"/>
            </a:endParaRPr>
          </a:p>
        </p:txBody>
      </p:sp>
      <p:sp>
        <p:nvSpPr>
          <p:cNvPr id="16558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FD4B3DC-EDA6-49C3-80CA-CD109D3013F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151</a:t>
            </a:fld>
            <a:endParaRPr lang="en-GB" sz="1200">
              <a:solidFill>
                <a:srgbClr val="000000"/>
              </a:solidFill>
            </a:endParaRPr>
          </a:p>
        </p:txBody>
      </p:sp>
      <p:sp>
        <p:nvSpPr>
          <p:cNvPr id="16558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B9F0C69-A173-422E-9825-94236F96AB8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151</a:t>
            </a:fld>
            <a:endParaRPr lang="en-GB" sz="1200">
              <a:solidFill>
                <a:srgbClr val="000000"/>
              </a:solidFill>
            </a:endParaRPr>
          </a:p>
        </p:txBody>
      </p:sp>
      <p:sp>
        <p:nvSpPr>
          <p:cNvPr id="16558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5581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882" name="Rectangle 18"/>
          <p:cNvSpPr>
            <a:spLocks noGrp="1" noChangeArrowheads="1"/>
          </p:cNvSpPr>
          <p:nvPr>
            <p:ph type="sldNum" sz="quarter"/>
          </p:nvPr>
        </p:nvSpPr>
        <p:spPr>
          <a:noFill/>
        </p:spPr>
        <p:txBody>
          <a:bodyPr/>
          <a:lstStyle/>
          <a:p>
            <a:fld id="{7B6B97D2-2D4A-4921-81FA-D0C6388B4B1F}" type="slidenum">
              <a:rPr lang="en-GB">
                <a:ea typeface="MS Gothic" charset="-128"/>
              </a:rPr>
              <a:pPr/>
              <a:t>152</a:t>
            </a:fld>
            <a:endParaRPr lang="en-GB">
              <a:ea typeface="MS Gothic" charset="-128"/>
            </a:endParaRPr>
          </a:p>
        </p:txBody>
      </p:sp>
      <p:sp>
        <p:nvSpPr>
          <p:cNvPr id="16588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C44E672-DB09-42EB-A26E-EACBDB8BB11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152</a:t>
            </a:fld>
            <a:endParaRPr lang="en-GB" sz="1200">
              <a:solidFill>
                <a:srgbClr val="000000"/>
              </a:solidFill>
              <a:latin typeface="Times New Roman" pitchFamily="16" charset="0"/>
            </a:endParaRPr>
          </a:p>
        </p:txBody>
      </p:sp>
      <p:sp>
        <p:nvSpPr>
          <p:cNvPr id="16588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171781C-47C8-43AC-9F85-030CE9CD74F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152</a:t>
            </a:fld>
            <a:endParaRPr lang="en-GB" sz="1200">
              <a:solidFill>
                <a:srgbClr val="000000"/>
              </a:solidFill>
              <a:latin typeface="Times New Roman" pitchFamily="16" charset="0"/>
            </a:endParaRPr>
          </a:p>
        </p:txBody>
      </p:sp>
      <p:sp>
        <p:nvSpPr>
          <p:cNvPr id="16588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BC02CF-80A9-4516-B6BE-5DD2AB6768F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152</a:t>
            </a:fld>
            <a:endParaRPr lang="en-GB" sz="1200">
              <a:solidFill>
                <a:srgbClr val="000000"/>
              </a:solidFill>
              <a:latin typeface="Times New Roman" pitchFamily="16" charset="0"/>
            </a:endParaRPr>
          </a:p>
        </p:txBody>
      </p:sp>
      <p:sp>
        <p:nvSpPr>
          <p:cNvPr id="16588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AC94F90-1643-4296-A918-4570FF8D2DE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152</a:t>
            </a:fld>
            <a:endParaRPr lang="en-GB" sz="1200">
              <a:solidFill>
                <a:srgbClr val="000000"/>
              </a:solidFill>
              <a:latin typeface="Times New Roman" pitchFamily="16" charset="0"/>
            </a:endParaRPr>
          </a:p>
        </p:txBody>
      </p:sp>
      <p:sp>
        <p:nvSpPr>
          <p:cNvPr id="16588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F3C27CC-FDDC-4033-BC26-251C246BCDA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152</a:t>
            </a:fld>
            <a:endParaRPr lang="en-GB" sz="1200">
              <a:solidFill>
                <a:srgbClr val="000000"/>
              </a:solidFill>
            </a:endParaRPr>
          </a:p>
        </p:txBody>
      </p:sp>
      <p:sp>
        <p:nvSpPr>
          <p:cNvPr id="16588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CB709DA-1AB0-45F2-993F-6849446B2CB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152</a:t>
            </a:fld>
            <a:endParaRPr lang="en-GB" sz="1200">
              <a:solidFill>
                <a:srgbClr val="000000"/>
              </a:solidFill>
            </a:endParaRPr>
          </a:p>
        </p:txBody>
      </p:sp>
      <p:sp>
        <p:nvSpPr>
          <p:cNvPr id="16588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5889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The same thing happens on characters.  Notice the darkness around the feet.</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9906" name="Rectangle 18"/>
          <p:cNvSpPr>
            <a:spLocks noGrp="1" noChangeArrowheads="1"/>
          </p:cNvSpPr>
          <p:nvPr>
            <p:ph type="sldNum" sz="quarter"/>
          </p:nvPr>
        </p:nvSpPr>
        <p:spPr>
          <a:noFill/>
        </p:spPr>
        <p:txBody>
          <a:bodyPr/>
          <a:lstStyle/>
          <a:p>
            <a:fld id="{983EC693-E843-4C88-B1DB-89F8DAAFE12D}" type="slidenum">
              <a:rPr lang="en-GB">
                <a:ea typeface="MS Gothic" charset="-128"/>
              </a:rPr>
              <a:pPr/>
              <a:t>153</a:t>
            </a:fld>
            <a:endParaRPr lang="en-GB">
              <a:ea typeface="MS Gothic" charset="-128"/>
            </a:endParaRPr>
          </a:p>
        </p:txBody>
      </p:sp>
      <p:sp>
        <p:nvSpPr>
          <p:cNvPr id="165990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CAC4475-9D64-41A0-9142-B363AA80951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153</a:t>
            </a:fld>
            <a:endParaRPr lang="en-GB" sz="1200">
              <a:solidFill>
                <a:srgbClr val="000000"/>
              </a:solidFill>
              <a:latin typeface="Times New Roman" pitchFamily="16" charset="0"/>
            </a:endParaRPr>
          </a:p>
        </p:txBody>
      </p:sp>
      <p:sp>
        <p:nvSpPr>
          <p:cNvPr id="165990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67F66B0-F88C-477A-836C-D6C700F6D4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153</a:t>
            </a:fld>
            <a:endParaRPr lang="en-GB" sz="1200">
              <a:solidFill>
                <a:srgbClr val="000000"/>
              </a:solidFill>
              <a:latin typeface="Times New Roman" pitchFamily="16" charset="0"/>
            </a:endParaRPr>
          </a:p>
        </p:txBody>
      </p:sp>
      <p:sp>
        <p:nvSpPr>
          <p:cNvPr id="165990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09C431A-6802-4A91-9719-98ECFF3810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153</a:t>
            </a:fld>
            <a:endParaRPr lang="en-GB" sz="1200">
              <a:solidFill>
                <a:srgbClr val="000000"/>
              </a:solidFill>
              <a:latin typeface="Times New Roman" pitchFamily="16" charset="0"/>
            </a:endParaRPr>
          </a:p>
        </p:txBody>
      </p:sp>
      <p:sp>
        <p:nvSpPr>
          <p:cNvPr id="165991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C2BA5CE-20E5-449B-AFD8-1AC176514B0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153</a:t>
            </a:fld>
            <a:endParaRPr lang="en-GB" sz="1200">
              <a:solidFill>
                <a:srgbClr val="000000"/>
              </a:solidFill>
              <a:latin typeface="Times New Roman" pitchFamily="16" charset="0"/>
            </a:endParaRPr>
          </a:p>
        </p:txBody>
      </p:sp>
      <p:sp>
        <p:nvSpPr>
          <p:cNvPr id="165991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DCDF043-ABCC-45CD-A0F9-AC68192A029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153</a:t>
            </a:fld>
            <a:endParaRPr lang="en-GB" sz="1200">
              <a:solidFill>
                <a:srgbClr val="000000"/>
              </a:solidFill>
            </a:endParaRPr>
          </a:p>
        </p:txBody>
      </p:sp>
      <p:sp>
        <p:nvSpPr>
          <p:cNvPr id="165991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CD04052-F3D6-4C6B-9F26-F7F9C56AB58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153</a:t>
            </a:fld>
            <a:endParaRPr lang="en-GB" sz="1200">
              <a:solidFill>
                <a:srgbClr val="000000"/>
              </a:solidFill>
            </a:endParaRPr>
          </a:p>
        </p:txBody>
      </p:sp>
      <p:sp>
        <p:nvSpPr>
          <p:cNvPr id="165991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5991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0930" name="Rectangle 18"/>
          <p:cNvSpPr>
            <a:spLocks noGrp="1" noChangeArrowheads="1"/>
          </p:cNvSpPr>
          <p:nvPr>
            <p:ph type="sldNum" sz="quarter"/>
          </p:nvPr>
        </p:nvSpPr>
        <p:spPr>
          <a:noFill/>
        </p:spPr>
        <p:txBody>
          <a:bodyPr/>
          <a:lstStyle/>
          <a:p>
            <a:fld id="{AF45F75B-2447-46CC-A7EA-0A0F50A63AA4}" type="slidenum">
              <a:rPr lang="en-GB">
                <a:ea typeface="MS Gothic" charset="-128"/>
              </a:rPr>
              <a:pPr/>
              <a:t>154</a:t>
            </a:fld>
            <a:endParaRPr lang="en-GB">
              <a:ea typeface="MS Gothic" charset="-128"/>
            </a:endParaRPr>
          </a:p>
        </p:txBody>
      </p:sp>
      <p:sp>
        <p:nvSpPr>
          <p:cNvPr id="16609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36C5511-CEE7-432A-84BF-B8463D8110B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154</a:t>
            </a:fld>
            <a:endParaRPr lang="en-GB" sz="1200">
              <a:solidFill>
                <a:srgbClr val="000000"/>
              </a:solidFill>
              <a:latin typeface="Times New Roman" pitchFamily="16" charset="0"/>
            </a:endParaRPr>
          </a:p>
        </p:txBody>
      </p:sp>
      <p:sp>
        <p:nvSpPr>
          <p:cNvPr id="16609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74CD41-5A2F-4A70-813A-205C7C72371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154</a:t>
            </a:fld>
            <a:endParaRPr lang="en-GB" sz="1200">
              <a:solidFill>
                <a:srgbClr val="000000"/>
              </a:solidFill>
              <a:latin typeface="Times New Roman" pitchFamily="16" charset="0"/>
            </a:endParaRPr>
          </a:p>
        </p:txBody>
      </p:sp>
      <p:sp>
        <p:nvSpPr>
          <p:cNvPr id="16609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C003D94-EFDA-4365-AB33-C1A2AC12AA5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154</a:t>
            </a:fld>
            <a:endParaRPr lang="en-GB" sz="1200">
              <a:solidFill>
                <a:srgbClr val="000000"/>
              </a:solidFill>
              <a:latin typeface="Times New Roman" pitchFamily="16" charset="0"/>
            </a:endParaRPr>
          </a:p>
        </p:txBody>
      </p:sp>
      <p:sp>
        <p:nvSpPr>
          <p:cNvPr id="16609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668F755-09F5-4079-9DB6-FED2569AF54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154</a:t>
            </a:fld>
            <a:endParaRPr lang="en-GB" sz="1200">
              <a:solidFill>
                <a:srgbClr val="000000"/>
              </a:solidFill>
              <a:latin typeface="Times New Roman" pitchFamily="16" charset="0"/>
            </a:endParaRPr>
          </a:p>
        </p:txBody>
      </p:sp>
      <p:sp>
        <p:nvSpPr>
          <p:cNvPr id="16609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1F48FB-857D-47F8-9A26-217FA61BD1A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154</a:t>
            </a:fld>
            <a:endParaRPr lang="en-GB" sz="1200">
              <a:solidFill>
                <a:srgbClr val="000000"/>
              </a:solidFill>
            </a:endParaRPr>
          </a:p>
        </p:txBody>
      </p:sp>
      <p:sp>
        <p:nvSpPr>
          <p:cNvPr id="16609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E5B2CA3-99E1-403C-ACDA-20703C80334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154</a:t>
            </a:fld>
            <a:endParaRPr lang="en-GB" sz="1200">
              <a:solidFill>
                <a:srgbClr val="000000"/>
              </a:solidFill>
            </a:endParaRPr>
          </a:p>
        </p:txBody>
      </p:sp>
      <p:sp>
        <p:nvSpPr>
          <p:cNvPr id="16609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6093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Let’s get out the clone-stamp in photoshop and try to make these real shots look like a video game.</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1954" name="Rectangle 18"/>
          <p:cNvSpPr>
            <a:spLocks noGrp="1" noChangeArrowheads="1"/>
          </p:cNvSpPr>
          <p:nvPr>
            <p:ph type="sldNum" sz="quarter"/>
          </p:nvPr>
        </p:nvSpPr>
        <p:spPr>
          <a:noFill/>
        </p:spPr>
        <p:txBody>
          <a:bodyPr/>
          <a:lstStyle/>
          <a:p>
            <a:fld id="{DE07F8C8-8517-40A2-B7AA-C77C6366AC32}" type="slidenum">
              <a:rPr lang="en-GB">
                <a:ea typeface="MS Gothic" charset="-128"/>
              </a:rPr>
              <a:pPr/>
              <a:t>155</a:t>
            </a:fld>
            <a:endParaRPr lang="en-GB">
              <a:ea typeface="MS Gothic" charset="-128"/>
            </a:endParaRPr>
          </a:p>
        </p:txBody>
      </p:sp>
      <p:sp>
        <p:nvSpPr>
          <p:cNvPr id="16619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C35B138-DCCC-43C3-B96A-0D60650A79A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155</a:t>
            </a:fld>
            <a:endParaRPr lang="en-GB" sz="1200">
              <a:solidFill>
                <a:srgbClr val="000000"/>
              </a:solidFill>
              <a:latin typeface="Times New Roman" pitchFamily="16" charset="0"/>
            </a:endParaRPr>
          </a:p>
        </p:txBody>
      </p:sp>
      <p:sp>
        <p:nvSpPr>
          <p:cNvPr id="16619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EEDAD2-FA25-4DDE-8063-70702168D8D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155</a:t>
            </a:fld>
            <a:endParaRPr lang="en-GB" sz="1200">
              <a:solidFill>
                <a:srgbClr val="000000"/>
              </a:solidFill>
              <a:latin typeface="Times New Roman" pitchFamily="16" charset="0"/>
            </a:endParaRPr>
          </a:p>
        </p:txBody>
      </p:sp>
      <p:sp>
        <p:nvSpPr>
          <p:cNvPr id="16619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FB6B36C-0A33-44E6-86DF-D8A37E532BE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155</a:t>
            </a:fld>
            <a:endParaRPr lang="en-GB" sz="1200">
              <a:solidFill>
                <a:srgbClr val="000000"/>
              </a:solidFill>
              <a:latin typeface="Times New Roman" pitchFamily="16" charset="0"/>
            </a:endParaRPr>
          </a:p>
        </p:txBody>
      </p:sp>
      <p:sp>
        <p:nvSpPr>
          <p:cNvPr id="16619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3C5DAF-53EC-492F-8EFB-649A7E88B38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155</a:t>
            </a:fld>
            <a:endParaRPr lang="en-GB" sz="1200">
              <a:solidFill>
                <a:srgbClr val="000000"/>
              </a:solidFill>
              <a:latin typeface="Times New Roman" pitchFamily="16" charset="0"/>
            </a:endParaRPr>
          </a:p>
        </p:txBody>
      </p:sp>
      <p:sp>
        <p:nvSpPr>
          <p:cNvPr id="16619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C7A947-D544-4A36-B4BA-6AC984156EE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155</a:t>
            </a:fld>
            <a:endParaRPr lang="en-GB" sz="1200">
              <a:solidFill>
                <a:srgbClr val="000000"/>
              </a:solidFill>
            </a:endParaRPr>
          </a:p>
        </p:txBody>
      </p:sp>
      <p:sp>
        <p:nvSpPr>
          <p:cNvPr id="16619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B961F76-6C3C-4B62-A77B-FCE5B5C0B14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155</a:t>
            </a:fld>
            <a:endParaRPr lang="en-GB" sz="1200">
              <a:solidFill>
                <a:srgbClr val="000000"/>
              </a:solidFill>
            </a:endParaRPr>
          </a:p>
        </p:txBody>
      </p:sp>
      <p:sp>
        <p:nvSpPr>
          <p:cNvPr id="16619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6196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2978" name="Rectangle 18"/>
          <p:cNvSpPr>
            <a:spLocks noGrp="1" noChangeArrowheads="1"/>
          </p:cNvSpPr>
          <p:nvPr>
            <p:ph type="sldNum" sz="quarter"/>
          </p:nvPr>
        </p:nvSpPr>
        <p:spPr>
          <a:noFill/>
        </p:spPr>
        <p:txBody>
          <a:bodyPr/>
          <a:lstStyle/>
          <a:p>
            <a:fld id="{74E04C6E-93BD-4B67-BDB3-CB5AB2AE1DA9}" type="slidenum">
              <a:rPr lang="en-GB">
                <a:ea typeface="MS Gothic" charset="-128"/>
              </a:rPr>
              <a:pPr/>
              <a:t>156</a:t>
            </a:fld>
            <a:endParaRPr lang="en-GB">
              <a:ea typeface="MS Gothic" charset="-128"/>
            </a:endParaRPr>
          </a:p>
        </p:txBody>
      </p:sp>
      <p:sp>
        <p:nvSpPr>
          <p:cNvPr id="16629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4B51415-F2DB-4D56-BF9E-E1C233E1BFB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156</a:t>
            </a:fld>
            <a:endParaRPr lang="en-GB" sz="1200">
              <a:solidFill>
                <a:srgbClr val="000000"/>
              </a:solidFill>
              <a:latin typeface="Times New Roman" pitchFamily="16" charset="0"/>
            </a:endParaRPr>
          </a:p>
        </p:txBody>
      </p:sp>
      <p:sp>
        <p:nvSpPr>
          <p:cNvPr id="16629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66A508-E3D3-43FB-995F-B4C2B774B88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156</a:t>
            </a:fld>
            <a:endParaRPr lang="en-GB" sz="1200">
              <a:solidFill>
                <a:srgbClr val="000000"/>
              </a:solidFill>
              <a:latin typeface="Times New Roman" pitchFamily="16" charset="0"/>
            </a:endParaRPr>
          </a:p>
        </p:txBody>
      </p:sp>
      <p:sp>
        <p:nvSpPr>
          <p:cNvPr id="16629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C121CB2-1D97-4CA6-BDFB-B40DA15F6D6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156</a:t>
            </a:fld>
            <a:endParaRPr lang="en-GB" sz="1200">
              <a:solidFill>
                <a:srgbClr val="000000"/>
              </a:solidFill>
              <a:latin typeface="Times New Roman" pitchFamily="16" charset="0"/>
            </a:endParaRPr>
          </a:p>
        </p:txBody>
      </p:sp>
      <p:sp>
        <p:nvSpPr>
          <p:cNvPr id="16629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78BAB8-363A-4847-9863-660D1879AAA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156</a:t>
            </a:fld>
            <a:endParaRPr lang="en-GB" sz="1200">
              <a:solidFill>
                <a:srgbClr val="000000"/>
              </a:solidFill>
              <a:latin typeface="Times New Roman" pitchFamily="16" charset="0"/>
            </a:endParaRPr>
          </a:p>
        </p:txBody>
      </p:sp>
      <p:sp>
        <p:nvSpPr>
          <p:cNvPr id="16629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84D6FE7-9778-45CF-98D1-BBE998750B4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156</a:t>
            </a:fld>
            <a:endParaRPr lang="en-GB" sz="1200">
              <a:solidFill>
                <a:srgbClr val="000000"/>
              </a:solidFill>
            </a:endParaRPr>
          </a:p>
        </p:txBody>
      </p:sp>
      <p:sp>
        <p:nvSpPr>
          <p:cNvPr id="16629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142F0CE-0CC5-420F-999A-5B4C5F44D4F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156</a:t>
            </a:fld>
            <a:endParaRPr lang="en-GB" sz="1200">
              <a:solidFill>
                <a:srgbClr val="000000"/>
              </a:solidFill>
            </a:endParaRPr>
          </a:p>
        </p:txBody>
      </p:sp>
      <p:sp>
        <p:nvSpPr>
          <p:cNvPr id="16629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6298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6050" name="Rectangle 18"/>
          <p:cNvSpPr>
            <a:spLocks noGrp="1" noChangeArrowheads="1"/>
          </p:cNvSpPr>
          <p:nvPr>
            <p:ph type="sldNum" sz="quarter"/>
          </p:nvPr>
        </p:nvSpPr>
        <p:spPr>
          <a:noFill/>
        </p:spPr>
        <p:txBody>
          <a:bodyPr/>
          <a:lstStyle/>
          <a:p>
            <a:fld id="{979BC9F4-0FB4-4464-A78B-76303A90A42F}" type="slidenum">
              <a:rPr lang="en-GB">
                <a:ea typeface="MS Gothic" charset="-128"/>
              </a:rPr>
              <a:pPr/>
              <a:t>157</a:t>
            </a:fld>
            <a:endParaRPr lang="en-GB">
              <a:ea typeface="MS Gothic" charset="-128"/>
            </a:endParaRPr>
          </a:p>
        </p:txBody>
      </p:sp>
      <p:sp>
        <p:nvSpPr>
          <p:cNvPr id="16660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B0D88DA-F574-4739-A2A9-01E3E06DE9D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157</a:t>
            </a:fld>
            <a:endParaRPr lang="en-GB" sz="1200">
              <a:solidFill>
                <a:srgbClr val="000000"/>
              </a:solidFill>
              <a:latin typeface="Times New Roman" pitchFamily="16" charset="0"/>
            </a:endParaRPr>
          </a:p>
        </p:txBody>
      </p:sp>
      <p:sp>
        <p:nvSpPr>
          <p:cNvPr id="16660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677C4A-A4B7-4241-9670-6124EFBB1BC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157</a:t>
            </a:fld>
            <a:endParaRPr lang="en-GB" sz="1200">
              <a:solidFill>
                <a:srgbClr val="000000"/>
              </a:solidFill>
              <a:latin typeface="Times New Roman" pitchFamily="16" charset="0"/>
            </a:endParaRPr>
          </a:p>
        </p:txBody>
      </p:sp>
      <p:sp>
        <p:nvSpPr>
          <p:cNvPr id="16660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1CA4A64-D0D1-4AE2-8A10-59A45ED0BF7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157</a:t>
            </a:fld>
            <a:endParaRPr lang="en-GB" sz="1200">
              <a:solidFill>
                <a:srgbClr val="000000"/>
              </a:solidFill>
              <a:latin typeface="Times New Roman" pitchFamily="16" charset="0"/>
            </a:endParaRPr>
          </a:p>
        </p:txBody>
      </p:sp>
      <p:sp>
        <p:nvSpPr>
          <p:cNvPr id="16660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7D2E640-D046-4F20-ACBD-6DD9836E9C2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157</a:t>
            </a:fld>
            <a:endParaRPr lang="en-GB" sz="1200">
              <a:solidFill>
                <a:srgbClr val="000000"/>
              </a:solidFill>
              <a:latin typeface="Times New Roman" pitchFamily="16" charset="0"/>
            </a:endParaRPr>
          </a:p>
        </p:txBody>
      </p:sp>
      <p:sp>
        <p:nvSpPr>
          <p:cNvPr id="16660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23EF3F0-6027-4DB3-AD85-63385FFAD0F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157</a:t>
            </a:fld>
            <a:endParaRPr lang="en-GB" sz="1200">
              <a:solidFill>
                <a:srgbClr val="000000"/>
              </a:solidFill>
            </a:endParaRPr>
          </a:p>
        </p:txBody>
      </p:sp>
      <p:sp>
        <p:nvSpPr>
          <p:cNvPr id="16660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02A6FB3-2ED3-43AF-8854-2BE348DA16D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157</a:t>
            </a:fld>
            <a:endParaRPr lang="en-GB" sz="1200">
              <a:solidFill>
                <a:srgbClr val="000000"/>
              </a:solidFill>
            </a:endParaRPr>
          </a:p>
        </p:txBody>
      </p:sp>
      <p:sp>
        <p:nvSpPr>
          <p:cNvPr id="16660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6605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7074" name="Rectangle 18"/>
          <p:cNvSpPr>
            <a:spLocks noGrp="1" noChangeArrowheads="1"/>
          </p:cNvSpPr>
          <p:nvPr>
            <p:ph type="sldNum" sz="quarter"/>
          </p:nvPr>
        </p:nvSpPr>
        <p:spPr>
          <a:noFill/>
        </p:spPr>
        <p:txBody>
          <a:bodyPr/>
          <a:lstStyle/>
          <a:p>
            <a:fld id="{BAF7CF19-E922-4AD8-94EF-DD9DBD23B5CE}" type="slidenum">
              <a:rPr lang="en-GB">
                <a:ea typeface="MS Gothic" charset="-128"/>
              </a:rPr>
              <a:pPr/>
              <a:t>158</a:t>
            </a:fld>
            <a:endParaRPr lang="en-GB">
              <a:ea typeface="MS Gothic" charset="-128"/>
            </a:endParaRPr>
          </a:p>
        </p:txBody>
      </p:sp>
      <p:sp>
        <p:nvSpPr>
          <p:cNvPr id="166707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1DF86F6-6D28-4F92-8E16-4677F6CC059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158</a:t>
            </a:fld>
            <a:endParaRPr lang="en-GB" sz="1200">
              <a:solidFill>
                <a:srgbClr val="000000"/>
              </a:solidFill>
              <a:latin typeface="Times New Roman" pitchFamily="16" charset="0"/>
            </a:endParaRPr>
          </a:p>
        </p:txBody>
      </p:sp>
      <p:sp>
        <p:nvSpPr>
          <p:cNvPr id="166707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1858C4E-1076-4F1B-A646-3A87F354C1A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158</a:t>
            </a:fld>
            <a:endParaRPr lang="en-GB" sz="1200">
              <a:solidFill>
                <a:srgbClr val="000000"/>
              </a:solidFill>
              <a:latin typeface="Times New Roman" pitchFamily="16" charset="0"/>
            </a:endParaRPr>
          </a:p>
        </p:txBody>
      </p:sp>
      <p:sp>
        <p:nvSpPr>
          <p:cNvPr id="166707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9268CC9-1B72-4F6E-B7D1-DF742E42369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158</a:t>
            </a:fld>
            <a:endParaRPr lang="en-GB" sz="1200">
              <a:solidFill>
                <a:srgbClr val="000000"/>
              </a:solidFill>
              <a:latin typeface="Times New Roman" pitchFamily="16" charset="0"/>
            </a:endParaRPr>
          </a:p>
        </p:txBody>
      </p:sp>
      <p:sp>
        <p:nvSpPr>
          <p:cNvPr id="166707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C44C366-AA0C-4180-A03B-371F63E471C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158</a:t>
            </a:fld>
            <a:endParaRPr lang="en-GB" sz="1200">
              <a:solidFill>
                <a:srgbClr val="000000"/>
              </a:solidFill>
              <a:latin typeface="Times New Roman" pitchFamily="16" charset="0"/>
            </a:endParaRPr>
          </a:p>
        </p:txBody>
      </p:sp>
      <p:sp>
        <p:nvSpPr>
          <p:cNvPr id="166707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50D352A-0C9E-40A5-A6F6-E11671B5179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158</a:t>
            </a:fld>
            <a:endParaRPr lang="en-GB" sz="1200">
              <a:solidFill>
                <a:srgbClr val="000000"/>
              </a:solidFill>
            </a:endParaRPr>
          </a:p>
        </p:txBody>
      </p:sp>
      <p:sp>
        <p:nvSpPr>
          <p:cNvPr id="166708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A316C19-BB3F-4A25-B21B-3130F194412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158</a:t>
            </a:fld>
            <a:endParaRPr lang="en-GB" sz="1200">
              <a:solidFill>
                <a:srgbClr val="000000"/>
              </a:solidFill>
            </a:endParaRPr>
          </a:p>
        </p:txBody>
      </p:sp>
      <p:sp>
        <p:nvSpPr>
          <p:cNvPr id="166708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6708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22" name="Rectangle 18"/>
          <p:cNvSpPr>
            <a:spLocks noGrp="1" noChangeArrowheads="1"/>
          </p:cNvSpPr>
          <p:nvPr>
            <p:ph type="sldNum" sz="quarter"/>
          </p:nvPr>
        </p:nvSpPr>
        <p:spPr>
          <a:noFill/>
        </p:spPr>
        <p:txBody>
          <a:bodyPr/>
          <a:lstStyle/>
          <a:p>
            <a:fld id="{9D819811-ACAB-45B1-8DD5-FE97CA59A606}" type="slidenum">
              <a:rPr lang="en-GB">
                <a:ea typeface="MS Gothic" charset="-128"/>
              </a:rPr>
              <a:pPr/>
              <a:t>159</a:t>
            </a:fld>
            <a:endParaRPr lang="en-GB">
              <a:ea typeface="MS Gothic" charset="-128"/>
            </a:endParaRPr>
          </a:p>
        </p:txBody>
      </p:sp>
      <p:sp>
        <p:nvSpPr>
          <p:cNvPr id="166912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A2ED8DE-903C-4BFA-BA23-58DF95E4797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159</a:t>
            </a:fld>
            <a:endParaRPr lang="en-GB" sz="1200">
              <a:solidFill>
                <a:srgbClr val="000000"/>
              </a:solidFill>
              <a:latin typeface="Times New Roman" pitchFamily="16" charset="0"/>
            </a:endParaRPr>
          </a:p>
        </p:txBody>
      </p:sp>
      <p:sp>
        <p:nvSpPr>
          <p:cNvPr id="166912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880D1AC-143A-4D79-8DFD-37399883C69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159</a:t>
            </a:fld>
            <a:endParaRPr lang="en-GB" sz="1200">
              <a:solidFill>
                <a:srgbClr val="000000"/>
              </a:solidFill>
              <a:latin typeface="Times New Roman" pitchFamily="16" charset="0"/>
            </a:endParaRPr>
          </a:p>
        </p:txBody>
      </p:sp>
      <p:sp>
        <p:nvSpPr>
          <p:cNvPr id="166912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EA42A9B-1D16-4C2C-999D-19C0E768759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159</a:t>
            </a:fld>
            <a:endParaRPr lang="en-GB" sz="1200">
              <a:solidFill>
                <a:srgbClr val="000000"/>
              </a:solidFill>
              <a:latin typeface="Times New Roman" pitchFamily="16" charset="0"/>
            </a:endParaRPr>
          </a:p>
        </p:txBody>
      </p:sp>
      <p:sp>
        <p:nvSpPr>
          <p:cNvPr id="166912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AA4E6AC-B1D7-428E-A618-65CCA2AA54C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159</a:t>
            </a:fld>
            <a:endParaRPr lang="en-GB" sz="1200">
              <a:solidFill>
                <a:srgbClr val="000000"/>
              </a:solidFill>
              <a:latin typeface="Times New Roman" pitchFamily="16" charset="0"/>
            </a:endParaRPr>
          </a:p>
        </p:txBody>
      </p:sp>
      <p:sp>
        <p:nvSpPr>
          <p:cNvPr id="166912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664D8FD-31FF-41E3-B028-04902D74563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159</a:t>
            </a:fld>
            <a:endParaRPr lang="en-GB" sz="1200">
              <a:solidFill>
                <a:srgbClr val="000000"/>
              </a:solidFill>
            </a:endParaRPr>
          </a:p>
        </p:txBody>
      </p:sp>
      <p:sp>
        <p:nvSpPr>
          <p:cNvPr id="166912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A35B87E-CCFE-4FCC-8403-611F72B9175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159</a:t>
            </a:fld>
            <a:endParaRPr lang="en-GB" sz="1200">
              <a:solidFill>
                <a:srgbClr val="000000"/>
              </a:solidFill>
            </a:endParaRPr>
          </a:p>
        </p:txBody>
      </p:sp>
      <p:sp>
        <p:nvSpPr>
          <p:cNvPr id="166912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6913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If you take out the AO, it looks like the character doesn’t belong there, as if he was poorly photoshopped 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1666" name="Rectangle 18"/>
          <p:cNvSpPr>
            <a:spLocks noGrp="1" noChangeArrowheads="1"/>
          </p:cNvSpPr>
          <p:nvPr>
            <p:ph type="sldNum" sz="quarter"/>
          </p:nvPr>
        </p:nvSpPr>
        <p:spPr>
          <a:noFill/>
        </p:spPr>
        <p:txBody>
          <a:bodyPr/>
          <a:lstStyle/>
          <a:p>
            <a:fld id="{D241E073-1FB7-48B5-9812-65827E238783}" type="slidenum">
              <a:rPr lang="en-GB">
                <a:ea typeface="MS Gothic" charset="-128"/>
              </a:rPr>
              <a:pPr/>
              <a:t>16</a:t>
            </a:fld>
            <a:endParaRPr lang="en-GB">
              <a:ea typeface="MS Gothic" charset="-128"/>
            </a:endParaRPr>
          </a:p>
        </p:txBody>
      </p:sp>
      <p:sp>
        <p:nvSpPr>
          <p:cNvPr id="15216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392187A-4690-4F73-8154-F0A0AB4ACBD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a:t>
            </a:fld>
            <a:endParaRPr lang="en-GB" sz="1200">
              <a:solidFill>
                <a:srgbClr val="000000"/>
              </a:solidFill>
              <a:latin typeface="Times New Roman" pitchFamily="16" charset="0"/>
            </a:endParaRPr>
          </a:p>
        </p:txBody>
      </p:sp>
      <p:sp>
        <p:nvSpPr>
          <p:cNvPr id="15216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C667909-106F-4EBF-B256-94A49F1201D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GB" sz="1200">
              <a:solidFill>
                <a:srgbClr val="000000"/>
              </a:solidFill>
              <a:latin typeface="Times New Roman" pitchFamily="16" charset="0"/>
            </a:endParaRPr>
          </a:p>
        </p:txBody>
      </p:sp>
      <p:sp>
        <p:nvSpPr>
          <p:cNvPr id="15216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A408157-1F97-4EA9-B745-D5F0BE81DA0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GB" sz="1200">
              <a:solidFill>
                <a:srgbClr val="000000"/>
              </a:solidFill>
              <a:latin typeface="Times New Roman" pitchFamily="16" charset="0"/>
            </a:endParaRPr>
          </a:p>
        </p:txBody>
      </p:sp>
      <p:sp>
        <p:nvSpPr>
          <p:cNvPr id="15216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9847F97-5313-4911-A8AF-459A2148E49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GB" sz="1200">
              <a:solidFill>
                <a:srgbClr val="000000"/>
              </a:solidFill>
              <a:latin typeface="Times New Roman" pitchFamily="16" charset="0"/>
            </a:endParaRPr>
          </a:p>
        </p:txBody>
      </p:sp>
      <p:sp>
        <p:nvSpPr>
          <p:cNvPr id="15216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3EB3979-E933-48D9-898B-E78B62CD597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GB" sz="1200">
              <a:solidFill>
                <a:srgbClr val="000000"/>
              </a:solidFill>
            </a:endParaRPr>
          </a:p>
        </p:txBody>
      </p:sp>
      <p:sp>
        <p:nvSpPr>
          <p:cNvPr id="15216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502E79-5458-4D81-8E98-F8811E37B5B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GB" sz="1200">
              <a:solidFill>
                <a:srgbClr val="000000"/>
              </a:solidFill>
            </a:endParaRPr>
          </a:p>
        </p:txBody>
      </p:sp>
      <p:sp>
        <p:nvSpPr>
          <p:cNvPr id="15216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216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a power of 0.45.  This looks bright and pastel-ish.</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0146" name="Rectangle 18"/>
          <p:cNvSpPr>
            <a:spLocks noGrp="1" noChangeArrowheads="1"/>
          </p:cNvSpPr>
          <p:nvPr>
            <p:ph type="sldNum" sz="quarter"/>
          </p:nvPr>
        </p:nvSpPr>
        <p:spPr>
          <a:noFill/>
        </p:spPr>
        <p:txBody>
          <a:bodyPr/>
          <a:lstStyle/>
          <a:p>
            <a:fld id="{062D7112-BD02-48CD-9F5A-B00990CDFA1A}" type="slidenum">
              <a:rPr lang="en-GB">
                <a:ea typeface="MS Gothic" charset="-128"/>
              </a:rPr>
              <a:pPr/>
              <a:t>160</a:t>
            </a:fld>
            <a:endParaRPr lang="en-GB">
              <a:ea typeface="MS Gothic" charset="-128"/>
            </a:endParaRPr>
          </a:p>
        </p:txBody>
      </p:sp>
      <p:sp>
        <p:nvSpPr>
          <p:cNvPr id="167014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6F8FC2D-9D16-4154-9061-5F3B052DF43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160</a:t>
            </a:fld>
            <a:endParaRPr lang="en-GB" sz="1200">
              <a:solidFill>
                <a:srgbClr val="000000"/>
              </a:solidFill>
              <a:latin typeface="Times New Roman" pitchFamily="16" charset="0"/>
            </a:endParaRPr>
          </a:p>
        </p:txBody>
      </p:sp>
      <p:sp>
        <p:nvSpPr>
          <p:cNvPr id="167014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6229722-4E42-4E87-9803-767A28D23BE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160</a:t>
            </a:fld>
            <a:endParaRPr lang="en-GB" sz="1200">
              <a:solidFill>
                <a:srgbClr val="000000"/>
              </a:solidFill>
              <a:latin typeface="Times New Roman" pitchFamily="16" charset="0"/>
            </a:endParaRPr>
          </a:p>
        </p:txBody>
      </p:sp>
      <p:sp>
        <p:nvSpPr>
          <p:cNvPr id="167014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1881DC4-E0C8-40C8-83C6-1D77B5763A7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160</a:t>
            </a:fld>
            <a:endParaRPr lang="en-GB" sz="1200">
              <a:solidFill>
                <a:srgbClr val="000000"/>
              </a:solidFill>
              <a:latin typeface="Times New Roman" pitchFamily="16" charset="0"/>
            </a:endParaRPr>
          </a:p>
        </p:txBody>
      </p:sp>
      <p:sp>
        <p:nvSpPr>
          <p:cNvPr id="167015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BBB40A6-249C-41AD-9525-7B79800F23F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160</a:t>
            </a:fld>
            <a:endParaRPr lang="en-GB" sz="1200">
              <a:solidFill>
                <a:srgbClr val="000000"/>
              </a:solidFill>
              <a:latin typeface="Times New Roman" pitchFamily="16" charset="0"/>
            </a:endParaRPr>
          </a:p>
        </p:txBody>
      </p:sp>
      <p:sp>
        <p:nvSpPr>
          <p:cNvPr id="167015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47A38B7-B017-46FA-A890-5129E2D8CF2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160</a:t>
            </a:fld>
            <a:endParaRPr lang="en-GB" sz="1200">
              <a:solidFill>
                <a:srgbClr val="000000"/>
              </a:solidFill>
            </a:endParaRPr>
          </a:p>
        </p:txBody>
      </p:sp>
      <p:sp>
        <p:nvSpPr>
          <p:cNvPr id="167015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6FEE727-7EC5-42D4-8CA2-23009B768D3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160</a:t>
            </a:fld>
            <a:endParaRPr lang="en-GB" sz="1200">
              <a:solidFill>
                <a:srgbClr val="000000"/>
              </a:solidFill>
            </a:endParaRPr>
          </a:p>
        </p:txBody>
      </p:sp>
      <p:sp>
        <p:nvSpPr>
          <p:cNvPr id="167015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7015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It looks like a video game!</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1170" name="Rectangle 18"/>
          <p:cNvSpPr>
            <a:spLocks noGrp="1" noChangeArrowheads="1"/>
          </p:cNvSpPr>
          <p:nvPr>
            <p:ph type="sldNum" sz="quarter"/>
          </p:nvPr>
        </p:nvSpPr>
        <p:spPr>
          <a:noFill/>
        </p:spPr>
        <p:txBody>
          <a:bodyPr/>
          <a:lstStyle/>
          <a:p>
            <a:fld id="{F6C61601-D57A-4353-9D92-3E1F6796EACB}" type="slidenum">
              <a:rPr lang="en-GB">
                <a:ea typeface="MS Gothic" charset="-128"/>
              </a:rPr>
              <a:pPr/>
              <a:t>161</a:t>
            </a:fld>
            <a:endParaRPr lang="en-GB">
              <a:ea typeface="MS Gothic" charset="-128"/>
            </a:endParaRPr>
          </a:p>
        </p:txBody>
      </p:sp>
      <p:sp>
        <p:nvSpPr>
          <p:cNvPr id="167117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231272B-CD7C-4017-BCD2-19A14066323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161</a:t>
            </a:fld>
            <a:endParaRPr lang="en-GB" sz="1200">
              <a:solidFill>
                <a:srgbClr val="000000"/>
              </a:solidFill>
              <a:latin typeface="Times New Roman" pitchFamily="16" charset="0"/>
            </a:endParaRPr>
          </a:p>
        </p:txBody>
      </p:sp>
      <p:sp>
        <p:nvSpPr>
          <p:cNvPr id="167117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F15CE90-C3EA-4A3E-9BB5-7AFF706AAA0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161</a:t>
            </a:fld>
            <a:endParaRPr lang="en-GB" sz="1200">
              <a:solidFill>
                <a:srgbClr val="000000"/>
              </a:solidFill>
              <a:latin typeface="Times New Roman" pitchFamily="16" charset="0"/>
            </a:endParaRPr>
          </a:p>
        </p:txBody>
      </p:sp>
      <p:sp>
        <p:nvSpPr>
          <p:cNvPr id="167117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9DD3F9B-1876-408C-84E9-4B1136B4832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161</a:t>
            </a:fld>
            <a:endParaRPr lang="en-GB" sz="1200">
              <a:solidFill>
                <a:srgbClr val="000000"/>
              </a:solidFill>
              <a:latin typeface="Times New Roman" pitchFamily="16" charset="0"/>
            </a:endParaRPr>
          </a:p>
        </p:txBody>
      </p:sp>
      <p:sp>
        <p:nvSpPr>
          <p:cNvPr id="167117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0BBECC1-9C5F-4620-B1A0-A654199926C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161</a:t>
            </a:fld>
            <a:endParaRPr lang="en-GB" sz="1200">
              <a:solidFill>
                <a:srgbClr val="000000"/>
              </a:solidFill>
              <a:latin typeface="Times New Roman" pitchFamily="16" charset="0"/>
            </a:endParaRPr>
          </a:p>
        </p:txBody>
      </p:sp>
      <p:sp>
        <p:nvSpPr>
          <p:cNvPr id="167117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E191682-0D52-4AB2-B105-9CB6AA655E6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161</a:t>
            </a:fld>
            <a:endParaRPr lang="en-GB" sz="1200">
              <a:solidFill>
                <a:srgbClr val="000000"/>
              </a:solidFill>
            </a:endParaRPr>
          </a:p>
        </p:txBody>
      </p:sp>
      <p:sp>
        <p:nvSpPr>
          <p:cNvPr id="167117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29FBE78-DC04-4F51-8F4A-5AC759A89D4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161</a:t>
            </a:fld>
            <a:endParaRPr lang="en-GB" sz="1200">
              <a:solidFill>
                <a:srgbClr val="000000"/>
              </a:solidFill>
            </a:endParaRPr>
          </a:p>
        </p:txBody>
      </p:sp>
      <p:sp>
        <p:nvSpPr>
          <p:cNvPr id="167117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7117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2194" name="Rectangle 18"/>
          <p:cNvSpPr>
            <a:spLocks noGrp="1" noChangeArrowheads="1"/>
          </p:cNvSpPr>
          <p:nvPr>
            <p:ph type="sldNum" sz="quarter"/>
          </p:nvPr>
        </p:nvSpPr>
        <p:spPr>
          <a:noFill/>
        </p:spPr>
        <p:txBody>
          <a:bodyPr/>
          <a:lstStyle/>
          <a:p>
            <a:fld id="{8D449F4A-94B5-41A2-81DA-9EF36C3C2E3B}" type="slidenum">
              <a:rPr lang="en-GB">
                <a:ea typeface="MS Gothic" charset="-128"/>
              </a:rPr>
              <a:pPr/>
              <a:t>162</a:t>
            </a:fld>
            <a:endParaRPr lang="en-GB">
              <a:ea typeface="MS Gothic" charset="-128"/>
            </a:endParaRPr>
          </a:p>
        </p:txBody>
      </p:sp>
      <p:sp>
        <p:nvSpPr>
          <p:cNvPr id="167219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EF468CA-19C2-4731-A10B-531AE4B28F0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162</a:t>
            </a:fld>
            <a:endParaRPr lang="en-GB" sz="1200">
              <a:solidFill>
                <a:srgbClr val="000000"/>
              </a:solidFill>
              <a:latin typeface="Times New Roman" pitchFamily="16" charset="0"/>
            </a:endParaRPr>
          </a:p>
        </p:txBody>
      </p:sp>
      <p:sp>
        <p:nvSpPr>
          <p:cNvPr id="167219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EA91B9-F127-46F0-A28E-8982878B384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162</a:t>
            </a:fld>
            <a:endParaRPr lang="en-GB" sz="1200">
              <a:solidFill>
                <a:srgbClr val="000000"/>
              </a:solidFill>
              <a:latin typeface="Times New Roman" pitchFamily="16" charset="0"/>
            </a:endParaRPr>
          </a:p>
        </p:txBody>
      </p:sp>
      <p:sp>
        <p:nvSpPr>
          <p:cNvPr id="167219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F5901BE-502A-466D-93A0-582F6A2ED6B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162</a:t>
            </a:fld>
            <a:endParaRPr lang="en-GB" sz="1200">
              <a:solidFill>
                <a:srgbClr val="000000"/>
              </a:solidFill>
              <a:latin typeface="Times New Roman" pitchFamily="16" charset="0"/>
            </a:endParaRPr>
          </a:p>
        </p:txBody>
      </p:sp>
      <p:sp>
        <p:nvSpPr>
          <p:cNvPr id="167219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5289704-6284-454D-BA47-8444CA64A30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162</a:t>
            </a:fld>
            <a:endParaRPr lang="en-GB" sz="1200">
              <a:solidFill>
                <a:srgbClr val="000000"/>
              </a:solidFill>
              <a:latin typeface="Times New Roman" pitchFamily="16" charset="0"/>
            </a:endParaRPr>
          </a:p>
        </p:txBody>
      </p:sp>
      <p:sp>
        <p:nvSpPr>
          <p:cNvPr id="167219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71BB3B2-D4D6-487E-97FB-B93286B8E4A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162</a:t>
            </a:fld>
            <a:endParaRPr lang="en-GB" sz="1200">
              <a:solidFill>
                <a:srgbClr val="000000"/>
              </a:solidFill>
            </a:endParaRPr>
          </a:p>
        </p:txBody>
      </p:sp>
      <p:sp>
        <p:nvSpPr>
          <p:cNvPr id="167220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FF8E523-1647-4B57-85F7-C95B3534156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162</a:t>
            </a:fld>
            <a:endParaRPr lang="en-GB" sz="1200">
              <a:solidFill>
                <a:srgbClr val="000000"/>
              </a:solidFill>
            </a:endParaRPr>
          </a:p>
        </p:txBody>
      </p:sp>
      <p:sp>
        <p:nvSpPr>
          <p:cNvPr id="167220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7220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3218" name="Rectangle 18"/>
          <p:cNvSpPr>
            <a:spLocks noGrp="1" noChangeArrowheads="1"/>
          </p:cNvSpPr>
          <p:nvPr>
            <p:ph type="sldNum" sz="quarter"/>
          </p:nvPr>
        </p:nvSpPr>
        <p:spPr>
          <a:noFill/>
        </p:spPr>
        <p:txBody>
          <a:bodyPr/>
          <a:lstStyle/>
          <a:p>
            <a:fld id="{B9467250-8E57-4F00-8447-980E81D2E3A9}" type="slidenum">
              <a:rPr lang="en-GB">
                <a:ea typeface="MS Gothic" charset="-128"/>
              </a:rPr>
              <a:pPr/>
              <a:t>163</a:t>
            </a:fld>
            <a:endParaRPr lang="en-GB">
              <a:ea typeface="MS Gothic" charset="-128"/>
            </a:endParaRPr>
          </a:p>
        </p:txBody>
      </p:sp>
      <p:sp>
        <p:nvSpPr>
          <p:cNvPr id="16732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3CEEFAF-D85F-471C-8733-FDF44F4CBBE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163</a:t>
            </a:fld>
            <a:endParaRPr lang="en-GB" sz="1200">
              <a:solidFill>
                <a:srgbClr val="000000"/>
              </a:solidFill>
              <a:latin typeface="Times New Roman" pitchFamily="16" charset="0"/>
            </a:endParaRPr>
          </a:p>
        </p:txBody>
      </p:sp>
      <p:sp>
        <p:nvSpPr>
          <p:cNvPr id="16732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2F182F8-D18B-4630-A188-9BC2670D738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163</a:t>
            </a:fld>
            <a:endParaRPr lang="en-GB" sz="1200">
              <a:solidFill>
                <a:srgbClr val="000000"/>
              </a:solidFill>
              <a:latin typeface="Times New Roman" pitchFamily="16" charset="0"/>
            </a:endParaRPr>
          </a:p>
        </p:txBody>
      </p:sp>
      <p:sp>
        <p:nvSpPr>
          <p:cNvPr id="16732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83D842D-E585-4E30-99EF-FFA1D57871E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163</a:t>
            </a:fld>
            <a:endParaRPr lang="en-GB" sz="1200">
              <a:solidFill>
                <a:srgbClr val="000000"/>
              </a:solidFill>
              <a:latin typeface="Times New Roman" pitchFamily="16" charset="0"/>
            </a:endParaRPr>
          </a:p>
        </p:txBody>
      </p:sp>
      <p:sp>
        <p:nvSpPr>
          <p:cNvPr id="16732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B5130E0-A679-4D24-898D-330FFD61A94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163</a:t>
            </a:fld>
            <a:endParaRPr lang="en-GB" sz="1200">
              <a:solidFill>
                <a:srgbClr val="000000"/>
              </a:solidFill>
              <a:latin typeface="Times New Roman" pitchFamily="16" charset="0"/>
            </a:endParaRPr>
          </a:p>
        </p:txBody>
      </p:sp>
      <p:sp>
        <p:nvSpPr>
          <p:cNvPr id="16732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0C634EC-2890-4FF1-9FCE-F34D481C079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163</a:t>
            </a:fld>
            <a:endParaRPr lang="en-GB" sz="1200">
              <a:solidFill>
                <a:srgbClr val="000000"/>
              </a:solidFill>
            </a:endParaRPr>
          </a:p>
        </p:txBody>
      </p:sp>
      <p:sp>
        <p:nvSpPr>
          <p:cNvPr id="16732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B147DC8-23DE-4403-B3C6-5F4A4BA4092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163</a:t>
            </a:fld>
            <a:endParaRPr lang="en-GB" sz="1200">
              <a:solidFill>
                <a:srgbClr val="000000"/>
              </a:solidFill>
            </a:endParaRPr>
          </a:p>
        </p:txBody>
      </p:sp>
      <p:sp>
        <p:nvSpPr>
          <p:cNvPr id="16732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7322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As we all know the sun is a yellowish direcitonal light, and the sky is a bluish hemispherical light.</a:t>
            </a: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4242" name="Rectangle 18"/>
          <p:cNvSpPr>
            <a:spLocks noGrp="1" noChangeArrowheads="1"/>
          </p:cNvSpPr>
          <p:nvPr>
            <p:ph type="sldNum" sz="quarter"/>
          </p:nvPr>
        </p:nvSpPr>
        <p:spPr>
          <a:noFill/>
        </p:spPr>
        <p:txBody>
          <a:bodyPr/>
          <a:lstStyle/>
          <a:p>
            <a:fld id="{765A4A40-810F-4137-95CF-06571B93F2A9}" type="slidenum">
              <a:rPr lang="en-GB">
                <a:ea typeface="MS Gothic" charset="-128"/>
              </a:rPr>
              <a:pPr/>
              <a:t>164</a:t>
            </a:fld>
            <a:endParaRPr lang="en-GB">
              <a:ea typeface="MS Gothic" charset="-128"/>
            </a:endParaRPr>
          </a:p>
        </p:txBody>
      </p:sp>
      <p:sp>
        <p:nvSpPr>
          <p:cNvPr id="16742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74114D6-9351-44EF-A147-A2670FE36C3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164</a:t>
            </a:fld>
            <a:endParaRPr lang="en-GB" sz="1200">
              <a:solidFill>
                <a:srgbClr val="000000"/>
              </a:solidFill>
              <a:latin typeface="Times New Roman" pitchFamily="16" charset="0"/>
            </a:endParaRPr>
          </a:p>
        </p:txBody>
      </p:sp>
      <p:sp>
        <p:nvSpPr>
          <p:cNvPr id="16742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D0A942-4465-4FB3-99D1-0F7F1E37836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164</a:t>
            </a:fld>
            <a:endParaRPr lang="en-GB" sz="1200">
              <a:solidFill>
                <a:srgbClr val="000000"/>
              </a:solidFill>
              <a:latin typeface="Times New Roman" pitchFamily="16" charset="0"/>
            </a:endParaRPr>
          </a:p>
        </p:txBody>
      </p:sp>
      <p:sp>
        <p:nvSpPr>
          <p:cNvPr id="16742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5FA82EE-449F-47A4-9EF0-C7246F209AE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164</a:t>
            </a:fld>
            <a:endParaRPr lang="en-GB" sz="1200">
              <a:solidFill>
                <a:srgbClr val="000000"/>
              </a:solidFill>
              <a:latin typeface="Times New Roman" pitchFamily="16" charset="0"/>
            </a:endParaRPr>
          </a:p>
        </p:txBody>
      </p:sp>
      <p:sp>
        <p:nvSpPr>
          <p:cNvPr id="16742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9CF74A-38CD-42C8-813F-0053B4B5745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164</a:t>
            </a:fld>
            <a:endParaRPr lang="en-GB" sz="1200">
              <a:solidFill>
                <a:srgbClr val="000000"/>
              </a:solidFill>
              <a:latin typeface="Times New Roman" pitchFamily="16" charset="0"/>
            </a:endParaRPr>
          </a:p>
        </p:txBody>
      </p:sp>
      <p:sp>
        <p:nvSpPr>
          <p:cNvPr id="16742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EEB6188-F643-46CD-84C2-0475E92A479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164</a:t>
            </a:fld>
            <a:endParaRPr lang="en-GB" sz="1200">
              <a:solidFill>
                <a:srgbClr val="000000"/>
              </a:solidFill>
            </a:endParaRPr>
          </a:p>
        </p:txBody>
      </p:sp>
      <p:sp>
        <p:nvSpPr>
          <p:cNvPr id="16742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FB8D03B-A287-4013-BD4F-1D40B78E699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164</a:t>
            </a:fld>
            <a:endParaRPr lang="en-GB" sz="1200">
              <a:solidFill>
                <a:srgbClr val="000000"/>
              </a:solidFill>
            </a:endParaRPr>
          </a:p>
        </p:txBody>
      </p:sp>
      <p:sp>
        <p:nvSpPr>
          <p:cNvPr id="16742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7425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5266" name="Rectangle 18"/>
          <p:cNvSpPr>
            <a:spLocks noGrp="1" noChangeArrowheads="1"/>
          </p:cNvSpPr>
          <p:nvPr>
            <p:ph type="sldNum" sz="quarter"/>
          </p:nvPr>
        </p:nvSpPr>
        <p:spPr>
          <a:noFill/>
        </p:spPr>
        <p:txBody>
          <a:bodyPr/>
          <a:lstStyle/>
          <a:p>
            <a:fld id="{AC921518-2D79-4D44-B274-5697B94E3B30}" type="slidenum">
              <a:rPr lang="en-GB">
                <a:ea typeface="MS Gothic" charset="-128"/>
              </a:rPr>
              <a:pPr/>
              <a:t>165</a:t>
            </a:fld>
            <a:endParaRPr lang="en-GB">
              <a:ea typeface="MS Gothic" charset="-128"/>
            </a:endParaRPr>
          </a:p>
        </p:txBody>
      </p:sp>
      <p:sp>
        <p:nvSpPr>
          <p:cNvPr id="16752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BB41A26-EAD6-427C-BE93-0E8CBAD21E8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165</a:t>
            </a:fld>
            <a:endParaRPr lang="en-GB" sz="1200">
              <a:solidFill>
                <a:srgbClr val="000000"/>
              </a:solidFill>
              <a:latin typeface="Times New Roman" pitchFamily="16" charset="0"/>
            </a:endParaRPr>
          </a:p>
        </p:txBody>
      </p:sp>
      <p:sp>
        <p:nvSpPr>
          <p:cNvPr id="16752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0AC2745-4D5E-4C4E-8037-58BCA64E34C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165</a:t>
            </a:fld>
            <a:endParaRPr lang="en-GB" sz="1200">
              <a:solidFill>
                <a:srgbClr val="000000"/>
              </a:solidFill>
              <a:latin typeface="Times New Roman" pitchFamily="16" charset="0"/>
            </a:endParaRPr>
          </a:p>
        </p:txBody>
      </p:sp>
      <p:sp>
        <p:nvSpPr>
          <p:cNvPr id="16752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3E462A5-AF90-4323-8A6B-E05CDD9DD2E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165</a:t>
            </a:fld>
            <a:endParaRPr lang="en-GB" sz="1200">
              <a:solidFill>
                <a:srgbClr val="000000"/>
              </a:solidFill>
              <a:latin typeface="Times New Roman" pitchFamily="16" charset="0"/>
            </a:endParaRPr>
          </a:p>
        </p:txBody>
      </p:sp>
      <p:sp>
        <p:nvSpPr>
          <p:cNvPr id="16752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31A93C2-E9FA-4BF7-8224-300864D03FB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165</a:t>
            </a:fld>
            <a:endParaRPr lang="en-GB" sz="1200">
              <a:solidFill>
                <a:srgbClr val="000000"/>
              </a:solidFill>
              <a:latin typeface="Times New Roman" pitchFamily="16" charset="0"/>
            </a:endParaRPr>
          </a:p>
        </p:txBody>
      </p:sp>
      <p:sp>
        <p:nvSpPr>
          <p:cNvPr id="16752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30FE6C-815B-45C3-9639-FB1B4378AD4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165</a:t>
            </a:fld>
            <a:endParaRPr lang="en-GB" sz="1200">
              <a:solidFill>
                <a:srgbClr val="000000"/>
              </a:solidFill>
            </a:endParaRPr>
          </a:p>
        </p:txBody>
      </p:sp>
      <p:sp>
        <p:nvSpPr>
          <p:cNvPr id="16752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CAE1072-689A-4F2C-B8AA-DF58532C222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165</a:t>
            </a:fld>
            <a:endParaRPr lang="en-GB" sz="1200">
              <a:solidFill>
                <a:srgbClr val="000000"/>
              </a:solidFill>
            </a:endParaRPr>
          </a:p>
        </p:txBody>
      </p:sp>
      <p:sp>
        <p:nvSpPr>
          <p:cNvPr id="16752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752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The way to simulate a directional light is shadow mapping.</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6290" name="Rectangle 18"/>
          <p:cNvSpPr>
            <a:spLocks noGrp="1" noChangeArrowheads="1"/>
          </p:cNvSpPr>
          <p:nvPr>
            <p:ph type="sldNum" sz="quarter"/>
          </p:nvPr>
        </p:nvSpPr>
        <p:spPr>
          <a:noFill/>
        </p:spPr>
        <p:txBody>
          <a:bodyPr/>
          <a:lstStyle/>
          <a:p>
            <a:fld id="{A0DB020D-43D5-420E-AB95-2CD40A550D8B}" type="slidenum">
              <a:rPr lang="en-GB">
                <a:ea typeface="MS Gothic" charset="-128"/>
              </a:rPr>
              <a:pPr/>
              <a:t>166</a:t>
            </a:fld>
            <a:endParaRPr lang="en-GB">
              <a:ea typeface="MS Gothic" charset="-128"/>
            </a:endParaRPr>
          </a:p>
        </p:txBody>
      </p:sp>
      <p:sp>
        <p:nvSpPr>
          <p:cNvPr id="167629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526F133-625D-43FD-BF7E-7D6E35B87CF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166</a:t>
            </a:fld>
            <a:endParaRPr lang="en-GB" sz="1200">
              <a:solidFill>
                <a:srgbClr val="000000"/>
              </a:solidFill>
              <a:latin typeface="Times New Roman" pitchFamily="16" charset="0"/>
            </a:endParaRPr>
          </a:p>
        </p:txBody>
      </p:sp>
      <p:sp>
        <p:nvSpPr>
          <p:cNvPr id="167629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CF0F0A7-332C-4E2F-8E9B-4D66F52A29A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166</a:t>
            </a:fld>
            <a:endParaRPr lang="en-GB" sz="1200">
              <a:solidFill>
                <a:srgbClr val="000000"/>
              </a:solidFill>
              <a:latin typeface="Times New Roman" pitchFamily="16" charset="0"/>
            </a:endParaRPr>
          </a:p>
        </p:txBody>
      </p:sp>
      <p:sp>
        <p:nvSpPr>
          <p:cNvPr id="167629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A6155EC-03CA-46C0-986A-DB1A09D68DD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166</a:t>
            </a:fld>
            <a:endParaRPr lang="en-GB" sz="1200">
              <a:solidFill>
                <a:srgbClr val="000000"/>
              </a:solidFill>
              <a:latin typeface="Times New Roman" pitchFamily="16" charset="0"/>
            </a:endParaRPr>
          </a:p>
        </p:txBody>
      </p:sp>
      <p:sp>
        <p:nvSpPr>
          <p:cNvPr id="167629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5084EAA-3A01-4316-B01D-AE3A99ED63E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166</a:t>
            </a:fld>
            <a:endParaRPr lang="en-GB" sz="1200">
              <a:solidFill>
                <a:srgbClr val="000000"/>
              </a:solidFill>
              <a:latin typeface="Times New Roman" pitchFamily="16" charset="0"/>
            </a:endParaRPr>
          </a:p>
        </p:txBody>
      </p:sp>
      <p:sp>
        <p:nvSpPr>
          <p:cNvPr id="167629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76E34B1-FB23-41DB-AAC5-CFBB1019097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166</a:t>
            </a:fld>
            <a:endParaRPr lang="en-GB" sz="1200">
              <a:solidFill>
                <a:srgbClr val="000000"/>
              </a:solidFill>
            </a:endParaRPr>
          </a:p>
        </p:txBody>
      </p:sp>
      <p:sp>
        <p:nvSpPr>
          <p:cNvPr id="167629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9179310-A960-40EE-90A4-02773C1F21C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166</a:t>
            </a:fld>
            <a:endParaRPr lang="en-GB" sz="1200">
              <a:solidFill>
                <a:srgbClr val="000000"/>
              </a:solidFill>
            </a:endParaRPr>
          </a:p>
        </p:txBody>
      </p:sp>
      <p:sp>
        <p:nvSpPr>
          <p:cNvPr id="167629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7629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the way to simulate a hemispherical shadow is AO.</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7314" name="Rectangle 18"/>
          <p:cNvSpPr>
            <a:spLocks noGrp="1" noChangeArrowheads="1"/>
          </p:cNvSpPr>
          <p:nvPr>
            <p:ph type="sldNum" sz="quarter"/>
          </p:nvPr>
        </p:nvSpPr>
        <p:spPr>
          <a:noFill/>
        </p:spPr>
        <p:txBody>
          <a:bodyPr/>
          <a:lstStyle/>
          <a:p>
            <a:fld id="{23D7EEF8-2895-48ED-91BD-52152DB1BE64}" type="slidenum">
              <a:rPr lang="en-GB">
                <a:ea typeface="MS Gothic" charset="-128"/>
              </a:rPr>
              <a:pPr/>
              <a:t>167</a:t>
            </a:fld>
            <a:endParaRPr lang="en-GB">
              <a:ea typeface="MS Gothic" charset="-128"/>
            </a:endParaRPr>
          </a:p>
        </p:txBody>
      </p:sp>
      <p:sp>
        <p:nvSpPr>
          <p:cNvPr id="16773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EA4DE31-4FBE-4BB2-B508-B89CD1129E1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167</a:t>
            </a:fld>
            <a:endParaRPr lang="en-GB" sz="1200">
              <a:solidFill>
                <a:srgbClr val="000000"/>
              </a:solidFill>
              <a:latin typeface="Times New Roman" pitchFamily="16" charset="0"/>
            </a:endParaRPr>
          </a:p>
        </p:txBody>
      </p:sp>
      <p:sp>
        <p:nvSpPr>
          <p:cNvPr id="16773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2D9D2AA-6CD2-48BB-A71B-256E47C7815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167</a:t>
            </a:fld>
            <a:endParaRPr lang="en-GB" sz="1200">
              <a:solidFill>
                <a:srgbClr val="000000"/>
              </a:solidFill>
              <a:latin typeface="Times New Roman" pitchFamily="16" charset="0"/>
            </a:endParaRPr>
          </a:p>
        </p:txBody>
      </p:sp>
      <p:sp>
        <p:nvSpPr>
          <p:cNvPr id="16773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7615078-6501-4E58-B707-5EF2E8BCB18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167</a:t>
            </a:fld>
            <a:endParaRPr lang="en-GB" sz="1200">
              <a:solidFill>
                <a:srgbClr val="000000"/>
              </a:solidFill>
              <a:latin typeface="Times New Roman" pitchFamily="16" charset="0"/>
            </a:endParaRPr>
          </a:p>
        </p:txBody>
      </p:sp>
      <p:sp>
        <p:nvSpPr>
          <p:cNvPr id="16773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29ACF6F-23E6-4E6D-A1CD-EF6B8C9487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167</a:t>
            </a:fld>
            <a:endParaRPr lang="en-GB" sz="1200">
              <a:solidFill>
                <a:srgbClr val="000000"/>
              </a:solidFill>
              <a:latin typeface="Times New Roman" pitchFamily="16" charset="0"/>
            </a:endParaRPr>
          </a:p>
        </p:txBody>
      </p:sp>
      <p:sp>
        <p:nvSpPr>
          <p:cNvPr id="16773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E81D8BF-7666-4B45-8A9D-D280F7C2E23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167</a:t>
            </a:fld>
            <a:endParaRPr lang="en-GB" sz="1200">
              <a:solidFill>
                <a:srgbClr val="000000"/>
              </a:solidFill>
            </a:endParaRPr>
          </a:p>
        </p:txBody>
      </p:sp>
      <p:sp>
        <p:nvSpPr>
          <p:cNvPr id="16773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2ACB8B8-6960-4312-923D-546490407A1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167</a:t>
            </a:fld>
            <a:endParaRPr lang="en-GB" sz="1200">
              <a:solidFill>
                <a:srgbClr val="000000"/>
              </a:solidFill>
            </a:endParaRPr>
          </a:p>
        </p:txBody>
      </p:sp>
      <p:sp>
        <p:nvSpPr>
          <p:cNvPr id="16773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77322" name="Rectangle 8"/>
          <p:cNvSpPr txBox="1">
            <a:spLocks noGrp="1" noChangeArrowheads="1"/>
          </p:cNvSpPr>
          <p:nvPr>
            <p:ph type="body"/>
          </p:nvPr>
        </p:nvSpPr>
        <p:spPr>
          <a:noFill/>
          <a:ln w="9525"/>
        </p:spPr>
        <p:txBody>
          <a:bodyPr/>
          <a:lstStyle/>
          <a:p>
            <a:endParaRPr lang="en-US" dirty="0" smtClean="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8338" name="Rectangle 18"/>
          <p:cNvSpPr>
            <a:spLocks noGrp="1" noChangeArrowheads="1"/>
          </p:cNvSpPr>
          <p:nvPr>
            <p:ph type="sldNum" sz="quarter"/>
          </p:nvPr>
        </p:nvSpPr>
        <p:spPr>
          <a:noFill/>
        </p:spPr>
        <p:txBody>
          <a:bodyPr/>
          <a:lstStyle/>
          <a:p>
            <a:fld id="{9F7F87D7-18BA-4BC9-A59A-55E5D13E97FB}" type="slidenum">
              <a:rPr lang="en-GB">
                <a:ea typeface="MS Gothic" charset="-128"/>
              </a:rPr>
              <a:pPr/>
              <a:t>168</a:t>
            </a:fld>
            <a:endParaRPr lang="en-GB">
              <a:ea typeface="MS Gothic" charset="-128"/>
            </a:endParaRPr>
          </a:p>
        </p:txBody>
      </p:sp>
      <p:sp>
        <p:nvSpPr>
          <p:cNvPr id="167833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63D5140-26E5-4D68-9BBE-6D166F8D5A45}"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168</a:t>
            </a:fld>
            <a:endParaRPr lang="en-GB" sz="1200">
              <a:solidFill>
                <a:srgbClr val="000000"/>
              </a:solidFill>
              <a:latin typeface="Times New Roman" pitchFamily="16" charset="0"/>
            </a:endParaRPr>
          </a:p>
        </p:txBody>
      </p:sp>
      <p:sp>
        <p:nvSpPr>
          <p:cNvPr id="167834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9E0DF5-5469-4585-A69A-1D647C65677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168</a:t>
            </a:fld>
            <a:endParaRPr lang="en-GB" sz="1200">
              <a:solidFill>
                <a:srgbClr val="000000"/>
              </a:solidFill>
              <a:latin typeface="Times New Roman" pitchFamily="16" charset="0"/>
            </a:endParaRPr>
          </a:p>
        </p:txBody>
      </p:sp>
      <p:sp>
        <p:nvSpPr>
          <p:cNvPr id="167834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0878145-02CE-4BEC-ABF2-6BD7BD30396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168</a:t>
            </a:fld>
            <a:endParaRPr lang="en-GB" sz="1200">
              <a:solidFill>
                <a:srgbClr val="000000"/>
              </a:solidFill>
              <a:latin typeface="Times New Roman" pitchFamily="16" charset="0"/>
            </a:endParaRPr>
          </a:p>
        </p:txBody>
      </p:sp>
      <p:sp>
        <p:nvSpPr>
          <p:cNvPr id="167834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7895E6C-E9FE-432B-B27B-295E4013729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168</a:t>
            </a:fld>
            <a:endParaRPr lang="en-GB" sz="1200">
              <a:solidFill>
                <a:srgbClr val="000000"/>
              </a:solidFill>
              <a:latin typeface="Times New Roman" pitchFamily="16" charset="0"/>
            </a:endParaRPr>
          </a:p>
        </p:txBody>
      </p:sp>
      <p:sp>
        <p:nvSpPr>
          <p:cNvPr id="167834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E6C522A-4092-40EF-8E91-FEA281EB004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168</a:t>
            </a:fld>
            <a:endParaRPr lang="en-GB" sz="1200">
              <a:solidFill>
                <a:srgbClr val="000000"/>
              </a:solidFill>
            </a:endParaRPr>
          </a:p>
        </p:txBody>
      </p:sp>
      <p:sp>
        <p:nvSpPr>
          <p:cNvPr id="167834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0A710FF-2BE0-4212-85F5-033192F425F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168</a:t>
            </a:fld>
            <a:endParaRPr lang="en-GB" sz="1200">
              <a:solidFill>
                <a:srgbClr val="000000"/>
              </a:solidFill>
            </a:endParaRPr>
          </a:p>
        </p:txBody>
      </p:sp>
      <p:sp>
        <p:nvSpPr>
          <p:cNvPr id="167834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7834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So the area in the shadow has the blue sky color, but has the yellow sunlight blocked, so it looks blue.</a:t>
            </a: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62" name="Rectangle 18"/>
          <p:cNvSpPr>
            <a:spLocks noGrp="1" noChangeArrowheads="1"/>
          </p:cNvSpPr>
          <p:nvPr>
            <p:ph type="sldNum" sz="quarter"/>
          </p:nvPr>
        </p:nvSpPr>
        <p:spPr>
          <a:noFill/>
        </p:spPr>
        <p:txBody>
          <a:bodyPr/>
          <a:lstStyle/>
          <a:p>
            <a:fld id="{C96C09E5-85CB-4954-8A26-943D84C2A51B}" type="slidenum">
              <a:rPr lang="en-GB">
                <a:ea typeface="MS Gothic" charset="-128"/>
              </a:rPr>
              <a:pPr/>
              <a:t>169</a:t>
            </a:fld>
            <a:endParaRPr lang="en-GB">
              <a:ea typeface="MS Gothic" charset="-128"/>
            </a:endParaRPr>
          </a:p>
        </p:txBody>
      </p:sp>
      <p:sp>
        <p:nvSpPr>
          <p:cNvPr id="167936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CA34C90-5158-4D7E-B8D5-57631C9081C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169</a:t>
            </a:fld>
            <a:endParaRPr lang="en-GB" sz="1200">
              <a:solidFill>
                <a:srgbClr val="000000"/>
              </a:solidFill>
              <a:latin typeface="Times New Roman" pitchFamily="16" charset="0"/>
            </a:endParaRPr>
          </a:p>
        </p:txBody>
      </p:sp>
      <p:sp>
        <p:nvSpPr>
          <p:cNvPr id="167936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7150CDA-F53F-425A-A6FE-F220690C90B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169</a:t>
            </a:fld>
            <a:endParaRPr lang="en-GB" sz="1200">
              <a:solidFill>
                <a:srgbClr val="000000"/>
              </a:solidFill>
              <a:latin typeface="Times New Roman" pitchFamily="16" charset="0"/>
            </a:endParaRPr>
          </a:p>
        </p:txBody>
      </p:sp>
      <p:sp>
        <p:nvSpPr>
          <p:cNvPr id="167936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01509D5-FE28-4889-A382-2252C3DF67E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169</a:t>
            </a:fld>
            <a:endParaRPr lang="en-GB" sz="1200">
              <a:solidFill>
                <a:srgbClr val="000000"/>
              </a:solidFill>
              <a:latin typeface="Times New Roman" pitchFamily="16" charset="0"/>
            </a:endParaRPr>
          </a:p>
        </p:txBody>
      </p:sp>
      <p:sp>
        <p:nvSpPr>
          <p:cNvPr id="167936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7F7CDED-F47A-4A4C-8B4D-2B93ED91D97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169</a:t>
            </a:fld>
            <a:endParaRPr lang="en-GB" sz="1200">
              <a:solidFill>
                <a:srgbClr val="000000"/>
              </a:solidFill>
              <a:latin typeface="Times New Roman" pitchFamily="16" charset="0"/>
            </a:endParaRPr>
          </a:p>
        </p:txBody>
      </p:sp>
      <p:sp>
        <p:nvSpPr>
          <p:cNvPr id="167936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469D997-6EE8-483C-847D-9892419387E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169</a:t>
            </a:fld>
            <a:endParaRPr lang="en-GB" sz="1200">
              <a:solidFill>
                <a:srgbClr val="000000"/>
              </a:solidFill>
            </a:endParaRPr>
          </a:p>
        </p:txBody>
      </p:sp>
      <p:sp>
        <p:nvSpPr>
          <p:cNvPr id="167936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8167CF7-40D7-4B18-B206-A87947E5784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169</a:t>
            </a:fld>
            <a:endParaRPr lang="en-GB" sz="1200">
              <a:solidFill>
                <a:srgbClr val="000000"/>
              </a:solidFill>
            </a:endParaRPr>
          </a:p>
        </p:txBody>
      </p:sp>
      <p:sp>
        <p:nvSpPr>
          <p:cNvPr id="167936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7937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But under the car, deep inside the AO and the shadow, almost no light gets in, so it’s basically black.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2690" name="Rectangle 18"/>
          <p:cNvSpPr>
            <a:spLocks noGrp="1" noChangeArrowheads="1"/>
          </p:cNvSpPr>
          <p:nvPr>
            <p:ph type="sldNum" sz="quarter"/>
          </p:nvPr>
        </p:nvSpPr>
        <p:spPr>
          <a:noFill/>
        </p:spPr>
        <p:txBody>
          <a:bodyPr/>
          <a:lstStyle/>
          <a:p>
            <a:fld id="{68A1035F-9D4A-463F-8588-B63811FCAF4A}" type="slidenum">
              <a:rPr lang="en-GB">
                <a:ea typeface="MS Gothic" charset="-128"/>
              </a:rPr>
              <a:pPr/>
              <a:t>17</a:t>
            </a:fld>
            <a:endParaRPr lang="en-GB">
              <a:ea typeface="MS Gothic" charset="-128"/>
            </a:endParaRPr>
          </a:p>
        </p:txBody>
      </p:sp>
      <p:sp>
        <p:nvSpPr>
          <p:cNvPr id="152269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D548873-09F4-437A-9EEF-2ECB1D9A782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a:t>
            </a:fld>
            <a:endParaRPr lang="en-GB" sz="1200">
              <a:solidFill>
                <a:srgbClr val="000000"/>
              </a:solidFill>
              <a:latin typeface="Times New Roman" pitchFamily="16" charset="0"/>
            </a:endParaRPr>
          </a:p>
        </p:txBody>
      </p:sp>
      <p:sp>
        <p:nvSpPr>
          <p:cNvPr id="152269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C3D95AA-0F3E-4F2F-83E6-AA03C13A49A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a:t>
            </a:fld>
            <a:endParaRPr lang="en-GB" sz="1200">
              <a:solidFill>
                <a:srgbClr val="000000"/>
              </a:solidFill>
              <a:latin typeface="Times New Roman" pitchFamily="16" charset="0"/>
            </a:endParaRPr>
          </a:p>
        </p:txBody>
      </p:sp>
      <p:sp>
        <p:nvSpPr>
          <p:cNvPr id="152269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A012396-C352-4484-9A70-917316089AD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a:t>
            </a:fld>
            <a:endParaRPr lang="en-GB" sz="1200">
              <a:solidFill>
                <a:srgbClr val="000000"/>
              </a:solidFill>
              <a:latin typeface="Times New Roman" pitchFamily="16" charset="0"/>
            </a:endParaRPr>
          </a:p>
        </p:txBody>
      </p:sp>
      <p:sp>
        <p:nvSpPr>
          <p:cNvPr id="152269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E3D2156-B8F9-46F0-97DE-D8B134F083C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a:t>
            </a:fld>
            <a:endParaRPr lang="en-GB" sz="1200">
              <a:solidFill>
                <a:srgbClr val="000000"/>
              </a:solidFill>
              <a:latin typeface="Times New Roman" pitchFamily="16" charset="0"/>
            </a:endParaRPr>
          </a:p>
        </p:txBody>
      </p:sp>
      <p:sp>
        <p:nvSpPr>
          <p:cNvPr id="152269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08320DC-EBB0-4DC2-B29A-8539609268D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a:t>
            </a:fld>
            <a:endParaRPr lang="en-GB" sz="1200">
              <a:solidFill>
                <a:srgbClr val="000000"/>
              </a:solidFill>
            </a:endParaRPr>
          </a:p>
        </p:txBody>
      </p:sp>
      <p:sp>
        <p:nvSpPr>
          <p:cNvPr id="152269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F89A4A6-348F-4E2C-9EC2-439737A6059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a:t>
            </a:fld>
            <a:endParaRPr lang="en-GB" sz="1200">
              <a:solidFill>
                <a:srgbClr val="000000"/>
              </a:solidFill>
            </a:endParaRPr>
          </a:p>
        </p:txBody>
      </p:sp>
      <p:sp>
        <p:nvSpPr>
          <p:cNvPr id="152269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2269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a power of 2.2.  This one is dark and contrasty.</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0386" name="Rectangle 18"/>
          <p:cNvSpPr>
            <a:spLocks noGrp="1" noChangeArrowheads="1"/>
          </p:cNvSpPr>
          <p:nvPr>
            <p:ph type="sldNum" sz="quarter"/>
          </p:nvPr>
        </p:nvSpPr>
        <p:spPr>
          <a:noFill/>
        </p:spPr>
        <p:txBody>
          <a:bodyPr/>
          <a:lstStyle/>
          <a:p>
            <a:fld id="{2D89343E-4027-4FB7-9EE7-C223DC71E125}" type="slidenum">
              <a:rPr lang="en-GB">
                <a:ea typeface="MS Gothic" charset="-128"/>
              </a:rPr>
              <a:pPr/>
              <a:t>170</a:t>
            </a:fld>
            <a:endParaRPr lang="en-GB">
              <a:ea typeface="MS Gothic" charset="-128"/>
            </a:endParaRPr>
          </a:p>
        </p:txBody>
      </p:sp>
      <p:sp>
        <p:nvSpPr>
          <p:cNvPr id="168038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3BD9033-26A9-4C96-8AD2-E1D0C97B10B5}"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170</a:t>
            </a:fld>
            <a:endParaRPr lang="en-GB" sz="1200">
              <a:solidFill>
                <a:srgbClr val="000000"/>
              </a:solidFill>
              <a:latin typeface="Times New Roman" pitchFamily="16" charset="0"/>
            </a:endParaRPr>
          </a:p>
        </p:txBody>
      </p:sp>
      <p:sp>
        <p:nvSpPr>
          <p:cNvPr id="168038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C2D7EC1-09DF-47A8-9528-0BA59DFD54C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170</a:t>
            </a:fld>
            <a:endParaRPr lang="en-GB" sz="1200">
              <a:solidFill>
                <a:srgbClr val="000000"/>
              </a:solidFill>
              <a:latin typeface="Times New Roman" pitchFamily="16" charset="0"/>
            </a:endParaRPr>
          </a:p>
        </p:txBody>
      </p:sp>
      <p:sp>
        <p:nvSpPr>
          <p:cNvPr id="168038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7E59C39-06ED-411E-961A-4F6A2B7F3BA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170</a:t>
            </a:fld>
            <a:endParaRPr lang="en-GB" sz="1200">
              <a:solidFill>
                <a:srgbClr val="000000"/>
              </a:solidFill>
              <a:latin typeface="Times New Roman" pitchFamily="16" charset="0"/>
            </a:endParaRPr>
          </a:p>
        </p:txBody>
      </p:sp>
      <p:sp>
        <p:nvSpPr>
          <p:cNvPr id="168039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8E7D00-B26B-4F55-A475-7C37E4C4FEC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170</a:t>
            </a:fld>
            <a:endParaRPr lang="en-GB" sz="1200">
              <a:solidFill>
                <a:srgbClr val="000000"/>
              </a:solidFill>
              <a:latin typeface="Times New Roman" pitchFamily="16" charset="0"/>
            </a:endParaRPr>
          </a:p>
        </p:txBody>
      </p:sp>
      <p:sp>
        <p:nvSpPr>
          <p:cNvPr id="168039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4AC7833-B928-4010-8C34-3EAA70A5E29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170</a:t>
            </a:fld>
            <a:endParaRPr lang="en-GB" sz="1200">
              <a:solidFill>
                <a:srgbClr val="000000"/>
              </a:solidFill>
            </a:endParaRPr>
          </a:p>
        </p:txBody>
      </p:sp>
      <p:sp>
        <p:nvSpPr>
          <p:cNvPr id="168039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FA047F2-6D39-4526-9B42-CDE8DA879E5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170</a:t>
            </a:fld>
            <a:endParaRPr lang="en-GB" sz="1200">
              <a:solidFill>
                <a:srgbClr val="000000"/>
              </a:solidFill>
            </a:endParaRPr>
          </a:p>
        </p:txBody>
      </p:sp>
      <p:sp>
        <p:nvSpPr>
          <p:cNvPr id="168039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8039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Well away from the car, there is no shadow and no AO.  It gets the yellowish sunlight and the bluish skylight so it looks grey.</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1410" name="Rectangle 18"/>
          <p:cNvSpPr>
            <a:spLocks noGrp="1" noChangeArrowheads="1"/>
          </p:cNvSpPr>
          <p:nvPr>
            <p:ph type="sldNum" sz="quarter"/>
          </p:nvPr>
        </p:nvSpPr>
        <p:spPr>
          <a:noFill/>
        </p:spPr>
        <p:txBody>
          <a:bodyPr/>
          <a:lstStyle/>
          <a:p>
            <a:fld id="{E211C22F-98EB-4050-B087-95DD12A02519}" type="slidenum">
              <a:rPr lang="en-GB">
                <a:ea typeface="MS Gothic" charset="-128"/>
              </a:rPr>
              <a:pPr/>
              <a:t>171</a:t>
            </a:fld>
            <a:endParaRPr lang="en-GB">
              <a:ea typeface="MS Gothic" charset="-128"/>
            </a:endParaRPr>
          </a:p>
        </p:txBody>
      </p:sp>
      <p:sp>
        <p:nvSpPr>
          <p:cNvPr id="16814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04A92A5-AB99-4C15-99F4-7B5D04BE02A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171</a:t>
            </a:fld>
            <a:endParaRPr lang="en-GB" sz="1200">
              <a:solidFill>
                <a:srgbClr val="000000"/>
              </a:solidFill>
              <a:latin typeface="Times New Roman" pitchFamily="16" charset="0"/>
            </a:endParaRPr>
          </a:p>
        </p:txBody>
      </p:sp>
      <p:sp>
        <p:nvSpPr>
          <p:cNvPr id="16814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F55D54-C06A-469E-BA84-DFD207E0A1C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171</a:t>
            </a:fld>
            <a:endParaRPr lang="en-GB" sz="1200">
              <a:solidFill>
                <a:srgbClr val="000000"/>
              </a:solidFill>
              <a:latin typeface="Times New Roman" pitchFamily="16" charset="0"/>
            </a:endParaRPr>
          </a:p>
        </p:txBody>
      </p:sp>
      <p:sp>
        <p:nvSpPr>
          <p:cNvPr id="16814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B3F3CD1-BCB7-4579-A572-0C62FBB5445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171</a:t>
            </a:fld>
            <a:endParaRPr lang="en-GB" sz="1200">
              <a:solidFill>
                <a:srgbClr val="000000"/>
              </a:solidFill>
              <a:latin typeface="Times New Roman" pitchFamily="16" charset="0"/>
            </a:endParaRPr>
          </a:p>
        </p:txBody>
      </p:sp>
      <p:sp>
        <p:nvSpPr>
          <p:cNvPr id="16814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7FD62C4-CBFA-491A-8D51-2F8C6ED75A1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171</a:t>
            </a:fld>
            <a:endParaRPr lang="en-GB" sz="1200">
              <a:solidFill>
                <a:srgbClr val="000000"/>
              </a:solidFill>
              <a:latin typeface="Times New Roman" pitchFamily="16" charset="0"/>
            </a:endParaRPr>
          </a:p>
        </p:txBody>
      </p:sp>
      <p:sp>
        <p:nvSpPr>
          <p:cNvPr id="16814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FE2A1E2-514D-41DA-96F1-2448230B960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171</a:t>
            </a:fld>
            <a:endParaRPr lang="en-GB" sz="1200">
              <a:solidFill>
                <a:srgbClr val="000000"/>
              </a:solidFill>
            </a:endParaRPr>
          </a:p>
        </p:txBody>
      </p:sp>
      <p:sp>
        <p:nvSpPr>
          <p:cNvPr id="16814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33A6B16-3480-4AB4-8CAB-E1297CD865B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171</a:t>
            </a:fld>
            <a:endParaRPr lang="en-GB" sz="1200">
              <a:solidFill>
                <a:srgbClr val="000000"/>
              </a:solidFill>
            </a:endParaRPr>
          </a:p>
        </p:txBody>
      </p:sp>
      <p:sp>
        <p:nvSpPr>
          <p:cNvPr id="16814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8141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while in direct sunlight but still in AO, we get yellow from the sun, but no blue from the sky, so it looks yellowish.</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2434" name="Rectangle 18"/>
          <p:cNvSpPr>
            <a:spLocks noGrp="1" noChangeArrowheads="1"/>
          </p:cNvSpPr>
          <p:nvPr>
            <p:ph type="sldNum" sz="quarter"/>
          </p:nvPr>
        </p:nvSpPr>
        <p:spPr>
          <a:noFill/>
        </p:spPr>
        <p:txBody>
          <a:bodyPr/>
          <a:lstStyle/>
          <a:p>
            <a:fld id="{7CBF45DC-DDA2-409F-B0FA-64784B14F946}" type="slidenum">
              <a:rPr lang="en-GB">
                <a:ea typeface="MS Gothic" charset="-128"/>
              </a:rPr>
              <a:pPr/>
              <a:t>172</a:t>
            </a:fld>
            <a:endParaRPr lang="en-GB">
              <a:ea typeface="MS Gothic" charset="-128"/>
            </a:endParaRPr>
          </a:p>
        </p:txBody>
      </p:sp>
      <p:sp>
        <p:nvSpPr>
          <p:cNvPr id="168243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175B36E-C95F-4DA1-A6DA-F8DC5BD2F2D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172</a:t>
            </a:fld>
            <a:endParaRPr lang="en-GB" sz="1200">
              <a:solidFill>
                <a:srgbClr val="000000"/>
              </a:solidFill>
              <a:latin typeface="Times New Roman" pitchFamily="16" charset="0"/>
            </a:endParaRPr>
          </a:p>
        </p:txBody>
      </p:sp>
      <p:sp>
        <p:nvSpPr>
          <p:cNvPr id="168243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1BEF1DE-B284-42DA-A011-4940C1D0BA6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172</a:t>
            </a:fld>
            <a:endParaRPr lang="en-GB" sz="1200">
              <a:solidFill>
                <a:srgbClr val="000000"/>
              </a:solidFill>
              <a:latin typeface="Times New Roman" pitchFamily="16" charset="0"/>
            </a:endParaRPr>
          </a:p>
        </p:txBody>
      </p:sp>
      <p:sp>
        <p:nvSpPr>
          <p:cNvPr id="168243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93D9050-D324-4AD4-B2A0-766E6D92AFD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172</a:t>
            </a:fld>
            <a:endParaRPr lang="en-GB" sz="1200">
              <a:solidFill>
                <a:srgbClr val="000000"/>
              </a:solidFill>
              <a:latin typeface="Times New Roman" pitchFamily="16" charset="0"/>
            </a:endParaRPr>
          </a:p>
        </p:txBody>
      </p:sp>
      <p:sp>
        <p:nvSpPr>
          <p:cNvPr id="168243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9D8FF6A-CFA4-4E53-B39F-6B98082D29D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172</a:t>
            </a:fld>
            <a:endParaRPr lang="en-GB" sz="1200">
              <a:solidFill>
                <a:srgbClr val="000000"/>
              </a:solidFill>
              <a:latin typeface="Times New Roman" pitchFamily="16" charset="0"/>
            </a:endParaRPr>
          </a:p>
        </p:txBody>
      </p:sp>
      <p:sp>
        <p:nvSpPr>
          <p:cNvPr id="168243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2D7B369-C0B4-42BC-B85D-0E9A139D755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172</a:t>
            </a:fld>
            <a:endParaRPr lang="en-GB" sz="1200">
              <a:solidFill>
                <a:srgbClr val="000000"/>
              </a:solidFill>
            </a:endParaRPr>
          </a:p>
        </p:txBody>
      </p:sp>
      <p:sp>
        <p:nvSpPr>
          <p:cNvPr id="168244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5307B28-D78F-4987-8067-FCF91A5072A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172</a:t>
            </a:fld>
            <a:endParaRPr lang="en-GB" sz="1200">
              <a:solidFill>
                <a:srgbClr val="000000"/>
              </a:solidFill>
            </a:endParaRPr>
          </a:p>
        </p:txBody>
      </p:sp>
      <p:sp>
        <p:nvSpPr>
          <p:cNvPr id="168244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8244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3458" name="Rectangle 18"/>
          <p:cNvSpPr>
            <a:spLocks noGrp="1" noChangeArrowheads="1"/>
          </p:cNvSpPr>
          <p:nvPr>
            <p:ph type="sldNum" sz="quarter"/>
          </p:nvPr>
        </p:nvSpPr>
        <p:spPr>
          <a:noFill/>
        </p:spPr>
        <p:txBody>
          <a:bodyPr/>
          <a:lstStyle/>
          <a:p>
            <a:fld id="{AFF95481-9F98-4C3A-8014-7A04470763A7}" type="slidenum">
              <a:rPr lang="en-GB">
                <a:ea typeface="MS Gothic" charset="-128"/>
              </a:rPr>
              <a:pPr/>
              <a:t>173</a:t>
            </a:fld>
            <a:endParaRPr lang="en-GB">
              <a:ea typeface="MS Gothic" charset="-128"/>
            </a:endParaRPr>
          </a:p>
        </p:txBody>
      </p:sp>
      <p:sp>
        <p:nvSpPr>
          <p:cNvPr id="168345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BE429A6-54EB-46C6-9936-D3C90B55EA5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173</a:t>
            </a:fld>
            <a:endParaRPr lang="en-GB" sz="1200">
              <a:solidFill>
                <a:srgbClr val="000000"/>
              </a:solidFill>
              <a:latin typeface="Times New Roman" pitchFamily="16" charset="0"/>
            </a:endParaRPr>
          </a:p>
        </p:txBody>
      </p:sp>
      <p:sp>
        <p:nvSpPr>
          <p:cNvPr id="168346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41AABCB-69BC-45C7-B970-512FBEA7226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173</a:t>
            </a:fld>
            <a:endParaRPr lang="en-GB" sz="1200">
              <a:solidFill>
                <a:srgbClr val="000000"/>
              </a:solidFill>
              <a:latin typeface="Times New Roman" pitchFamily="16" charset="0"/>
            </a:endParaRPr>
          </a:p>
        </p:txBody>
      </p:sp>
      <p:sp>
        <p:nvSpPr>
          <p:cNvPr id="168346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3CD72B7-E0E7-4856-B255-E288B971079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173</a:t>
            </a:fld>
            <a:endParaRPr lang="en-GB" sz="1200">
              <a:solidFill>
                <a:srgbClr val="000000"/>
              </a:solidFill>
              <a:latin typeface="Times New Roman" pitchFamily="16" charset="0"/>
            </a:endParaRPr>
          </a:p>
        </p:txBody>
      </p:sp>
      <p:sp>
        <p:nvSpPr>
          <p:cNvPr id="168346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57793F-9F92-4C85-A260-C9D00552521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173</a:t>
            </a:fld>
            <a:endParaRPr lang="en-GB" sz="1200">
              <a:solidFill>
                <a:srgbClr val="000000"/>
              </a:solidFill>
              <a:latin typeface="Times New Roman" pitchFamily="16" charset="0"/>
            </a:endParaRPr>
          </a:p>
        </p:txBody>
      </p:sp>
      <p:sp>
        <p:nvSpPr>
          <p:cNvPr id="168346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048AE78-3B28-475E-BCA2-711110811E6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173</a:t>
            </a:fld>
            <a:endParaRPr lang="en-GB" sz="1200">
              <a:solidFill>
                <a:srgbClr val="000000"/>
              </a:solidFill>
            </a:endParaRPr>
          </a:p>
        </p:txBody>
      </p:sp>
      <p:sp>
        <p:nvSpPr>
          <p:cNvPr id="168346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F214AB6-2D48-4E23-994A-0DFFA33E0C3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173</a:t>
            </a:fld>
            <a:endParaRPr lang="en-GB" sz="1200">
              <a:solidFill>
                <a:srgbClr val="000000"/>
              </a:solidFill>
            </a:endParaRPr>
          </a:p>
        </p:txBody>
      </p:sp>
      <p:sp>
        <p:nvSpPr>
          <p:cNvPr id="168346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8346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So to be correct, AO should clearly not affect the sunlight areas.  But artistically?</a:t>
            </a: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smtClean="0">
              <a:ea typeface="MS Gothic" charset="-128"/>
            </a:endParaRP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smtClean="0">
              <a:ea typeface="MS Gothic" charset="-128"/>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5506" name="Rectangle 18"/>
          <p:cNvSpPr>
            <a:spLocks noGrp="1" noChangeArrowheads="1"/>
          </p:cNvSpPr>
          <p:nvPr>
            <p:ph type="sldNum" sz="quarter"/>
          </p:nvPr>
        </p:nvSpPr>
        <p:spPr>
          <a:noFill/>
        </p:spPr>
        <p:txBody>
          <a:bodyPr/>
          <a:lstStyle/>
          <a:p>
            <a:fld id="{A4E25667-2B9A-4C94-9ACD-DFBF347011C5}" type="slidenum">
              <a:rPr lang="en-GB">
                <a:ea typeface="MS Gothic" charset="-128"/>
              </a:rPr>
              <a:pPr/>
              <a:t>174</a:t>
            </a:fld>
            <a:endParaRPr lang="en-GB">
              <a:ea typeface="MS Gothic" charset="-128"/>
            </a:endParaRPr>
          </a:p>
        </p:txBody>
      </p:sp>
      <p:sp>
        <p:nvSpPr>
          <p:cNvPr id="168550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3664669-D456-4373-9D41-FD1429AA3E7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174</a:t>
            </a:fld>
            <a:endParaRPr lang="en-GB" sz="1200">
              <a:solidFill>
                <a:srgbClr val="000000"/>
              </a:solidFill>
              <a:latin typeface="Times New Roman" pitchFamily="16" charset="0"/>
            </a:endParaRPr>
          </a:p>
        </p:txBody>
      </p:sp>
      <p:sp>
        <p:nvSpPr>
          <p:cNvPr id="168550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778128B-EFFF-4E24-917A-2269E5B48C5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174</a:t>
            </a:fld>
            <a:endParaRPr lang="en-GB" sz="1200">
              <a:solidFill>
                <a:srgbClr val="000000"/>
              </a:solidFill>
              <a:latin typeface="Times New Roman" pitchFamily="16" charset="0"/>
            </a:endParaRPr>
          </a:p>
        </p:txBody>
      </p:sp>
      <p:sp>
        <p:nvSpPr>
          <p:cNvPr id="168550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598482E-2766-4C4A-A86F-B9A4FA50B85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174</a:t>
            </a:fld>
            <a:endParaRPr lang="en-GB" sz="1200">
              <a:solidFill>
                <a:srgbClr val="000000"/>
              </a:solidFill>
              <a:latin typeface="Times New Roman" pitchFamily="16" charset="0"/>
            </a:endParaRPr>
          </a:p>
        </p:txBody>
      </p:sp>
      <p:sp>
        <p:nvSpPr>
          <p:cNvPr id="168551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0C4E09-F6CE-4F76-A532-91C78544636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174</a:t>
            </a:fld>
            <a:endParaRPr lang="en-GB" sz="1200">
              <a:solidFill>
                <a:srgbClr val="000000"/>
              </a:solidFill>
              <a:latin typeface="Times New Roman" pitchFamily="16" charset="0"/>
            </a:endParaRPr>
          </a:p>
        </p:txBody>
      </p:sp>
      <p:sp>
        <p:nvSpPr>
          <p:cNvPr id="168551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5B884EA-91EA-4881-AC5E-D18DE22E4DF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174</a:t>
            </a:fld>
            <a:endParaRPr lang="en-GB" sz="1200">
              <a:solidFill>
                <a:srgbClr val="000000"/>
              </a:solidFill>
            </a:endParaRPr>
          </a:p>
        </p:txBody>
      </p:sp>
      <p:sp>
        <p:nvSpPr>
          <p:cNvPr id="168551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95C468A-D60E-4E18-AE4F-531DAE00AF9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174</a:t>
            </a:fld>
            <a:endParaRPr lang="en-GB" sz="1200">
              <a:solidFill>
                <a:srgbClr val="000000"/>
              </a:solidFill>
            </a:endParaRPr>
          </a:p>
        </p:txBody>
      </p:sp>
      <p:sp>
        <p:nvSpPr>
          <p:cNvPr id="168551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8551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6530" name="Rectangle 18"/>
          <p:cNvSpPr>
            <a:spLocks noGrp="1" noChangeArrowheads="1"/>
          </p:cNvSpPr>
          <p:nvPr>
            <p:ph type="sldNum" sz="quarter"/>
          </p:nvPr>
        </p:nvSpPr>
        <p:spPr>
          <a:noFill/>
        </p:spPr>
        <p:txBody>
          <a:bodyPr/>
          <a:lstStyle/>
          <a:p>
            <a:fld id="{1AFDF652-3D00-49EC-B2B4-E14386BF9C78}" type="slidenum">
              <a:rPr lang="en-GB">
                <a:ea typeface="MS Gothic" charset="-128"/>
              </a:rPr>
              <a:pPr/>
              <a:t>175</a:t>
            </a:fld>
            <a:endParaRPr lang="en-GB">
              <a:ea typeface="MS Gothic" charset="-128"/>
            </a:endParaRPr>
          </a:p>
        </p:txBody>
      </p:sp>
      <p:sp>
        <p:nvSpPr>
          <p:cNvPr id="16865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3036A0B-5DCE-4D32-B3B4-A52784B6CA6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175</a:t>
            </a:fld>
            <a:endParaRPr lang="en-GB" sz="1200">
              <a:solidFill>
                <a:srgbClr val="000000"/>
              </a:solidFill>
              <a:latin typeface="Times New Roman" pitchFamily="16" charset="0"/>
            </a:endParaRPr>
          </a:p>
        </p:txBody>
      </p:sp>
      <p:sp>
        <p:nvSpPr>
          <p:cNvPr id="16865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286B844-1E19-45DE-9A48-0036FDC3DBE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175</a:t>
            </a:fld>
            <a:endParaRPr lang="en-GB" sz="1200">
              <a:solidFill>
                <a:srgbClr val="000000"/>
              </a:solidFill>
              <a:latin typeface="Times New Roman" pitchFamily="16" charset="0"/>
            </a:endParaRPr>
          </a:p>
        </p:txBody>
      </p:sp>
      <p:sp>
        <p:nvSpPr>
          <p:cNvPr id="16865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B2C6AC0-EA4E-4B37-97A8-6E3246D336D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175</a:t>
            </a:fld>
            <a:endParaRPr lang="en-GB" sz="1200">
              <a:solidFill>
                <a:srgbClr val="000000"/>
              </a:solidFill>
              <a:latin typeface="Times New Roman" pitchFamily="16" charset="0"/>
            </a:endParaRPr>
          </a:p>
        </p:txBody>
      </p:sp>
      <p:sp>
        <p:nvSpPr>
          <p:cNvPr id="16865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D50EBA8-4999-4086-8E2A-C6B6D45E5D9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175</a:t>
            </a:fld>
            <a:endParaRPr lang="en-GB" sz="1200">
              <a:solidFill>
                <a:srgbClr val="000000"/>
              </a:solidFill>
              <a:latin typeface="Times New Roman" pitchFamily="16" charset="0"/>
            </a:endParaRPr>
          </a:p>
        </p:txBody>
      </p:sp>
      <p:sp>
        <p:nvSpPr>
          <p:cNvPr id="16865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8339EE9-9213-421E-AAD3-E0314E45FFB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175</a:t>
            </a:fld>
            <a:endParaRPr lang="en-GB" sz="1200">
              <a:solidFill>
                <a:srgbClr val="000000"/>
              </a:solidFill>
            </a:endParaRPr>
          </a:p>
        </p:txBody>
      </p:sp>
      <p:sp>
        <p:nvSpPr>
          <p:cNvPr id="16865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D7CF7F1-2D8B-44E7-88E2-418F825100B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175</a:t>
            </a:fld>
            <a:endParaRPr lang="en-GB" sz="1200">
              <a:solidFill>
                <a:srgbClr val="000000"/>
              </a:solidFill>
            </a:endParaRPr>
          </a:p>
        </p:txBody>
      </p:sp>
      <p:sp>
        <p:nvSpPr>
          <p:cNvPr id="16865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8653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Turning on AO in ambient perceptual reduces the intensity of the shadows, which is good.</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7554" name="Rectangle 18"/>
          <p:cNvSpPr>
            <a:spLocks noGrp="1" noChangeArrowheads="1"/>
          </p:cNvSpPr>
          <p:nvPr>
            <p:ph type="sldNum" sz="quarter"/>
          </p:nvPr>
        </p:nvSpPr>
        <p:spPr>
          <a:noFill/>
        </p:spPr>
        <p:txBody>
          <a:bodyPr/>
          <a:lstStyle/>
          <a:p>
            <a:fld id="{C1F87D61-B859-43B1-B36B-41D290E1E575}" type="slidenum">
              <a:rPr lang="en-GB">
                <a:ea typeface="MS Gothic" charset="-128"/>
              </a:rPr>
              <a:pPr/>
              <a:t>176</a:t>
            </a:fld>
            <a:endParaRPr lang="en-GB">
              <a:ea typeface="MS Gothic" charset="-128"/>
            </a:endParaRPr>
          </a:p>
        </p:txBody>
      </p:sp>
      <p:sp>
        <p:nvSpPr>
          <p:cNvPr id="16875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716674F-4C07-44E1-A1B5-AB6D65FB0B8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176</a:t>
            </a:fld>
            <a:endParaRPr lang="en-GB" sz="1200">
              <a:solidFill>
                <a:srgbClr val="000000"/>
              </a:solidFill>
              <a:latin typeface="Times New Roman" pitchFamily="16" charset="0"/>
            </a:endParaRPr>
          </a:p>
        </p:txBody>
      </p:sp>
      <p:sp>
        <p:nvSpPr>
          <p:cNvPr id="16875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8CA1688-885E-4A27-AB3D-ADCC47BAEEB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176</a:t>
            </a:fld>
            <a:endParaRPr lang="en-GB" sz="1200">
              <a:solidFill>
                <a:srgbClr val="000000"/>
              </a:solidFill>
              <a:latin typeface="Times New Roman" pitchFamily="16" charset="0"/>
            </a:endParaRPr>
          </a:p>
        </p:txBody>
      </p:sp>
      <p:sp>
        <p:nvSpPr>
          <p:cNvPr id="16875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1A7A19-E737-42D0-B642-BD61840AC38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176</a:t>
            </a:fld>
            <a:endParaRPr lang="en-GB" sz="1200">
              <a:solidFill>
                <a:srgbClr val="000000"/>
              </a:solidFill>
              <a:latin typeface="Times New Roman" pitchFamily="16" charset="0"/>
            </a:endParaRPr>
          </a:p>
        </p:txBody>
      </p:sp>
      <p:sp>
        <p:nvSpPr>
          <p:cNvPr id="16875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2B122BF-6875-4417-B458-B889251B07B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176</a:t>
            </a:fld>
            <a:endParaRPr lang="en-GB" sz="1200">
              <a:solidFill>
                <a:srgbClr val="000000"/>
              </a:solidFill>
              <a:latin typeface="Times New Roman" pitchFamily="16" charset="0"/>
            </a:endParaRPr>
          </a:p>
        </p:txBody>
      </p:sp>
      <p:sp>
        <p:nvSpPr>
          <p:cNvPr id="16875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D17BCEB-3D63-4559-BCDA-CABC4416241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176</a:t>
            </a:fld>
            <a:endParaRPr lang="en-GB" sz="1200">
              <a:solidFill>
                <a:srgbClr val="000000"/>
              </a:solidFill>
            </a:endParaRPr>
          </a:p>
        </p:txBody>
      </p:sp>
      <p:sp>
        <p:nvSpPr>
          <p:cNvPr id="16875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C23EC97-9FAE-41DB-9A2F-020E64F3336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176</a:t>
            </a:fld>
            <a:endParaRPr lang="en-GB" sz="1200">
              <a:solidFill>
                <a:srgbClr val="000000"/>
              </a:solidFill>
            </a:endParaRPr>
          </a:p>
        </p:txBody>
      </p:sp>
      <p:sp>
        <p:nvSpPr>
          <p:cNvPr id="16875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8756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One of our major goals in games is to make the sunlight areas seem perceptually brighter than the shadowed areas.  If we apply AO to the sunlight, it brings the sunlight areas down and actually reduces the contrast in the scene.  The same thing happens when your diffuse textures have too much black in them.</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8578" name="Rectangle 18"/>
          <p:cNvSpPr>
            <a:spLocks noGrp="1" noChangeArrowheads="1"/>
          </p:cNvSpPr>
          <p:nvPr>
            <p:ph type="sldNum" sz="quarter"/>
          </p:nvPr>
        </p:nvSpPr>
        <p:spPr>
          <a:noFill/>
        </p:spPr>
        <p:txBody>
          <a:bodyPr/>
          <a:lstStyle/>
          <a:p>
            <a:fld id="{CEBDD411-1F41-42B5-86B0-A716568CB3E3}" type="slidenum">
              <a:rPr lang="en-GB">
                <a:ea typeface="MS Gothic" charset="-128"/>
              </a:rPr>
              <a:pPr/>
              <a:t>177</a:t>
            </a:fld>
            <a:endParaRPr lang="en-GB">
              <a:ea typeface="MS Gothic" charset="-128"/>
            </a:endParaRPr>
          </a:p>
        </p:txBody>
      </p:sp>
      <p:sp>
        <p:nvSpPr>
          <p:cNvPr id="16885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15CF693-14E4-4224-BDA5-F3FE3D57676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177</a:t>
            </a:fld>
            <a:endParaRPr lang="en-GB" sz="1200">
              <a:solidFill>
                <a:srgbClr val="000000"/>
              </a:solidFill>
              <a:latin typeface="Times New Roman" pitchFamily="16" charset="0"/>
            </a:endParaRPr>
          </a:p>
        </p:txBody>
      </p:sp>
      <p:sp>
        <p:nvSpPr>
          <p:cNvPr id="16885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2D84E40-9527-4531-8E71-7C314E09B0F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177</a:t>
            </a:fld>
            <a:endParaRPr lang="en-GB" sz="1200">
              <a:solidFill>
                <a:srgbClr val="000000"/>
              </a:solidFill>
              <a:latin typeface="Times New Roman" pitchFamily="16" charset="0"/>
            </a:endParaRPr>
          </a:p>
        </p:txBody>
      </p:sp>
      <p:sp>
        <p:nvSpPr>
          <p:cNvPr id="16885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E70727A-C6DE-4699-8773-2470247AED9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177</a:t>
            </a:fld>
            <a:endParaRPr lang="en-GB" sz="1200">
              <a:solidFill>
                <a:srgbClr val="000000"/>
              </a:solidFill>
              <a:latin typeface="Times New Roman" pitchFamily="16" charset="0"/>
            </a:endParaRPr>
          </a:p>
        </p:txBody>
      </p:sp>
      <p:sp>
        <p:nvSpPr>
          <p:cNvPr id="16885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770B209-F16A-45C7-A6BF-018AA2B336E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177</a:t>
            </a:fld>
            <a:endParaRPr lang="en-GB" sz="1200">
              <a:solidFill>
                <a:srgbClr val="000000"/>
              </a:solidFill>
              <a:latin typeface="Times New Roman" pitchFamily="16" charset="0"/>
            </a:endParaRPr>
          </a:p>
        </p:txBody>
      </p:sp>
      <p:sp>
        <p:nvSpPr>
          <p:cNvPr id="16885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CA61BB7-1F48-417B-A404-626302FEE14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177</a:t>
            </a:fld>
            <a:endParaRPr lang="en-GB" sz="1200">
              <a:solidFill>
                <a:srgbClr val="000000"/>
              </a:solidFill>
            </a:endParaRPr>
          </a:p>
        </p:txBody>
      </p:sp>
      <p:sp>
        <p:nvSpPr>
          <p:cNvPr id="16885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01BD34C-75B1-4400-9114-49235DF3AFA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177</a:t>
            </a:fld>
            <a:endParaRPr lang="en-GB" sz="1200">
              <a:solidFill>
                <a:srgbClr val="000000"/>
              </a:solidFill>
            </a:endParaRPr>
          </a:p>
        </p:txBody>
      </p:sp>
      <p:sp>
        <p:nvSpPr>
          <p:cNvPr id="16885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8858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So getting to the actual tech.</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02" name="Rectangle 18"/>
          <p:cNvSpPr>
            <a:spLocks noGrp="1" noChangeArrowheads="1"/>
          </p:cNvSpPr>
          <p:nvPr>
            <p:ph type="sldNum" sz="quarter"/>
          </p:nvPr>
        </p:nvSpPr>
        <p:spPr>
          <a:noFill/>
        </p:spPr>
        <p:txBody>
          <a:bodyPr/>
          <a:lstStyle/>
          <a:p>
            <a:fld id="{7B10F5F1-E748-4874-AE5F-D116E67E67BA}" type="slidenum">
              <a:rPr lang="en-GB">
                <a:ea typeface="MS Gothic" charset="-128"/>
              </a:rPr>
              <a:pPr/>
              <a:t>178</a:t>
            </a:fld>
            <a:endParaRPr lang="en-GB">
              <a:ea typeface="MS Gothic" charset="-128"/>
            </a:endParaRPr>
          </a:p>
        </p:txBody>
      </p:sp>
      <p:sp>
        <p:nvSpPr>
          <p:cNvPr id="16896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96DBE3A-BED8-4984-89A6-B2332B2CF7E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178</a:t>
            </a:fld>
            <a:endParaRPr lang="en-GB" sz="1200">
              <a:solidFill>
                <a:srgbClr val="000000"/>
              </a:solidFill>
              <a:latin typeface="Times New Roman" pitchFamily="16" charset="0"/>
            </a:endParaRPr>
          </a:p>
        </p:txBody>
      </p:sp>
      <p:sp>
        <p:nvSpPr>
          <p:cNvPr id="16896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A149813-F5E9-45ED-AF28-F1795CD1549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178</a:t>
            </a:fld>
            <a:endParaRPr lang="en-GB" sz="1200">
              <a:solidFill>
                <a:srgbClr val="000000"/>
              </a:solidFill>
              <a:latin typeface="Times New Roman" pitchFamily="16" charset="0"/>
            </a:endParaRPr>
          </a:p>
        </p:txBody>
      </p:sp>
      <p:sp>
        <p:nvSpPr>
          <p:cNvPr id="16896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ACA99E3-0B42-47D9-85E2-F719AEF6726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178</a:t>
            </a:fld>
            <a:endParaRPr lang="en-GB" sz="1200">
              <a:solidFill>
                <a:srgbClr val="000000"/>
              </a:solidFill>
              <a:latin typeface="Times New Roman" pitchFamily="16" charset="0"/>
            </a:endParaRPr>
          </a:p>
        </p:txBody>
      </p:sp>
      <p:sp>
        <p:nvSpPr>
          <p:cNvPr id="16896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315BECD-2180-40C4-BFAB-E2D16AE82E7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178</a:t>
            </a:fld>
            <a:endParaRPr lang="en-GB" sz="1200">
              <a:solidFill>
                <a:srgbClr val="000000"/>
              </a:solidFill>
              <a:latin typeface="Times New Roman" pitchFamily="16" charset="0"/>
            </a:endParaRPr>
          </a:p>
        </p:txBody>
      </p:sp>
      <p:sp>
        <p:nvSpPr>
          <p:cNvPr id="16896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9F9CC1F-E769-409B-9398-A69A9CA6A2F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178</a:t>
            </a:fld>
            <a:endParaRPr lang="en-GB" sz="1200">
              <a:solidFill>
                <a:srgbClr val="000000"/>
              </a:solidFill>
            </a:endParaRPr>
          </a:p>
        </p:txBody>
      </p:sp>
      <p:sp>
        <p:nvSpPr>
          <p:cNvPr id="16896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252C40C-61BB-4117-AE5E-674AF8EB81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178</a:t>
            </a:fld>
            <a:endParaRPr lang="en-GB" sz="1200">
              <a:solidFill>
                <a:srgbClr val="000000"/>
              </a:solidFill>
            </a:endParaRPr>
          </a:p>
        </p:txBody>
      </p:sp>
      <p:sp>
        <p:nvSpPr>
          <p:cNvPr id="16896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896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0626" name="Rectangle 18"/>
          <p:cNvSpPr>
            <a:spLocks noGrp="1" noChangeArrowheads="1"/>
          </p:cNvSpPr>
          <p:nvPr>
            <p:ph type="sldNum" sz="quarter"/>
          </p:nvPr>
        </p:nvSpPr>
        <p:spPr>
          <a:noFill/>
        </p:spPr>
        <p:txBody>
          <a:bodyPr/>
          <a:lstStyle/>
          <a:p>
            <a:fld id="{A109EE0A-3DED-48DD-A0D3-DB775259BE22}" type="slidenum">
              <a:rPr lang="en-GB">
                <a:ea typeface="MS Gothic" charset="-128"/>
              </a:rPr>
              <a:pPr/>
              <a:t>179</a:t>
            </a:fld>
            <a:endParaRPr lang="en-GB">
              <a:ea typeface="MS Gothic" charset="-128"/>
            </a:endParaRPr>
          </a:p>
        </p:txBody>
      </p:sp>
      <p:sp>
        <p:nvSpPr>
          <p:cNvPr id="16906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74B6766-F32F-4C94-9568-874E238775E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179</a:t>
            </a:fld>
            <a:endParaRPr lang="en-GB" sz="1200">
              <a:solidFill>
                <a:srgbClr val="000000"/>
              </a:solidFill>
              <a:latin typeface="Times New Roman" pitchFamily="16" charset="0"/>
            </a:endParaRPr>
          </a:p>
        </p:txBody>
      </p:sp>
      <p:sp>
        <p:nvSpPr>
          <p:cNvPr id="16906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0D1DFA1-C553-4F41-BB0D-BAF2E21F32F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179</a:t>
            </a:fld>
            <a:endParaRPr lang="en-GB" sz="1200">
              <a:solidFill>
                <a:srgbClr val="000000"/>
              </a:solidFill>
              <a:latin typeface="Times New Roman" pitchFamily="16" charset="0"/>
            </a:endParaRPr>
          </a:p>
        </p:txBody>
      </p:sp>
      <p:sp>
        <p:nvSpPr>
          <p:cNvPr id="16906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82478F8-CD14-4087-94DE-B5BDDD2EFC4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179</a:t>
            </a:fld>
            <a:endParaRPr lang="en-GB" sz="1200">
              <a:solidFill>
                <a:srgbClr val="000000"/>
              </a:solidFill>
              <a:latin typeface="Times New Roman" pitchFamily="16" charset="0"/>
            </a:endParaRPr>
          </a:p>
        </p:txBody>
      </p:sp>
      <p:sp>
        <p:nvSpPr>
          <p:cNvPr id="16906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FD00475-4E2C-4FB5-8F00-F0CDB91DF51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179</a:t>
            </a:fld>
            <a:endParaRPr lang="en-GB" sz="1200">
              <a:solidFill>
                <a:srgbClr val="000000"/>
              </a:solidFill>
              <a:latin typeface="Times New Roman" pitchFamily="16" charset="0"/>
            </a:endParaRPr>
          </a:p>
        </p:txBody>
      </p:sp>
      <p:sp>
        <p:nvSpPr>
          <p:cNvPr id="16906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CF6E75-CEC5-4B2B-8F7F-AEFE610A0C5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179</a:t>
            </a:fld>
            <a:endParaRPr lang="en-GB" sz="1200">
              <a:solidFill>
                <a:srgbClr val="000000"/>
              </a:solidFill>
            </a:endParaRPr>
          </a:p>
        </p:txBody>
      </p:sp>
      <p:sp>
        <p:nvSpPr>
          <p:cNvPr id="16906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199D251-F6FE-44B2-9EE2-FD1A5A700A3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179</a:t>
            </a:fld>
            <a:endParaRPr lang="en-GB" sz="1200">
              <a:solidFill>
                <a:srgbClr val="000000"/>
              </a:solidFill>
            </a:endParaRPr>
          </a:p>
        </p:txBody>
      </p:sp>
      <p:sp>
        <p:nvSpPr>
          <p:cNvPr id="16906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9063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3714" name="Rectangle 18"/>
          <p:cNvSpPr>
            <a:spLocks noGrp="1" noChangeArrowheads="1"/>
          </p:cNvSpPr>
          <p:nvPr>
            <p:ph type="sldNum" sz="quarter"/>
          </p:nvPr>
        </p:nvSpPr>
        <p:spPr>
          <a:noFill/>
        </p:spPr>
        <p:txBody>
          <a:bodyPr/>
          <a:lstStyle/>
          <a:p>
            <a:fld id="{9C3C01A4-C2B8-41ED-A8C1-C6871ECA2C3A}" type="slidenum">
              <a:rPr lang="en-GB">
                <a:ea typeface="MS Gothic" charset="-128"/>
              </a:rPr>
              <a:pPr/>
              <a:t>18</a:t>
            </a:fld>
            <a:endParaRPr lang="en-GB">
              <a:ea typeface="MS Gothic" charset="-128"/>
            </a:endParaRPr>
          </a:p>
        </p:txBody>
      </p:sp>
      <p:sp>
        <p:nvSpPr>
          <p:cNvPr id="15237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DDA709B-6160-4259-916C-EA34AC505AE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a:t>
            </a:fld>
            <a:endParaRPr lang="en-GB" sz="1200">
              <a:solidFill>
                <a:srgbClr val="000000"/>
              </a:solidFill>
              <a:latin typeface="Times New Roman" pitchFamily="16" charset="0"/>
            </a:endParaRPr>
          </a:p>
        </p:txBody>
      </p:sp>
      <p:sp>
        <p:nvSpPr>
          <p:cNvPr id="15237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3CCF6EE-928E-439A-B44F-E04E9D474DD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a:t>
            </a:fld>
            <a:endParaRPr lang="en-GB" sz="1200">
              <a:solidFill>
                <a:srgbClr val="000000"/>
              </a:solidFill>
              <a:latin typeface="Times New Roman" pitchFamily="16" charset="0"/>
            </a:endParaRPr>
          </a:p>
        </p:txBody>
      </p:sp>
      <p:sp>
        <p:nvSpPr>
          <p:cNvPr id="15237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7E3ECC3-0737-4AD3-9D30-2396EED7A2F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a:t>
            </a:fld>
            <a:endParaRPr lang="en-GB" sz="1200">
              <a:solidFill>
                <a:srgbClr val="000000"/>
              </a:solidFill>
              <a:latin typeface="Times New Roman" pitchFamily="16" charset="0"/>
            </a:endParaRPr>
          </a:p>
        </p:txBody>
      </p:sp>
      <p:sp>
        <p:nvSpPr>
          <p:cNvPr id="15237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09523C2-FE56-4CB6-BBD4-50BEE055FEF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a:t>
            </a:fld>
            <a:endParaRPr lang="en-GB" sz="1200">
              <a:solidFill>
                <a:srgbClr val="000000"/>
              </a:solidFill>
              <a:latin typeface="Times New Roman" pitchFamily="16" charset="0"/>
            </a:endParaRPr>
          </a:p>
        </p:txBody>
      </p:sp>
      <p:sp>
        <p:nvSpPr>
          <p:cNvPr id="15237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99D66FE-B771-40A3-8363-1D419E399B8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a:t>
            </a:fld>
            <a:endParaRPr lang="en-GB" sz="1200">
              <a:solidFill>
                <a:srgbClr val="000000"/>
              </a:solidFill>
            </a:endParaRPr>
          </a:p>
        </p:txBody>
      </p:sp>
      <p:sp>
        <p:nvSpPr>
          <p:cNvPr id="15237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B0F294-78E8-4661-8FE6-F423968FB24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a:t>
            </a:fld>
            <a:endParaRPr lang="en-GB" sz="1200">
              <a:solidFill>
                <a:srgbClr val="000000"/>
              </a:solidFill>
            </a:endParaRPr>
          </a:p>
        </p:txBody>
      </p:sp>
      <p:sp>
        <p:nvSpPr>
          <p:cNvPr id="15237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2372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That’s what the curves do to images.</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1650" name="Rectangle 18"/>
          <p:cNvSpPr>
            <a:spLocks noGrp="1" noChangeArrowheads="1"/>
          </p:cNvSpPr>
          <p:nvPr>
            <p:ph type="sldNum" sz="quarter"/>
          </p:nvPr>
        </p:nvSpPr>
        <p:spPr>
          <a:noFill/>
        </p:spPr>
        <p:txBody>
          <a:bodyPr/>
          <a:lstStyle/>
          <a:p>
            <a:fld id="{B9371113-CDDC-4142-B5B3-B31C0C57DDA9}" type="slidenum">
              <a:rPr lang="en-GB">
                <a:ea typeface="MS Gothic" charset="-128"/>
              </a:rPr>
              <a:pPr/>
              <a:t>180</a:t>
            </a:fld>
            <a:endParaRPr lang="en-GB">
              <a:ea typeface="MS Gothic" charset="-128"/>
            </a:endParaRPr>
          </a:p>
        </p:txBody>
      </p:sp>
      <p:sp>
        <p:nvSpPr>
          <p:cNvPr id="16916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B01EE01-3FF7-4E7A-B4AD-23C6D6D2E125}"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180</a:t>
            </a:fld>
            <a:endParaRPr lang="en-GB" sz="1200">
              <a:solidFill>
                <a:srgbClr val="000000"/>
              </a:solidFill>
              <a:latin typeface="Times New Roman" pitchFamily="16" charset="0"/>
            </a:endParaRPr>
          </a:p>
        </p:txBody>
      </p:sp>
      <p:sp>
        <p:nvSpPr>
          <p:cNvPr id="16916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A7B093C-4DBB-4A95-AE22-1675E1A071A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180</a:t>
            </a:fld>
            <a:endParaRPr lang="en-GB" sz="1200">
              <a:solidFill>
                <a:srgbClr val="000000"/>
              </a:solidFill>
              <a:latin typeface="Times New Roman" pitchFamily="16" charset="0"/>
            </a:endParaRPr>
          </a:p>
        </p:txBody>
      </p:sp>
      <p:sp>
        <p:nvSpPr>
          <p:cNvPr id="16916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27D8B52-F1DA-4DE6-844E-070DDE6C732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180</a:t>
            </a:fld>
            <a:endParaRPr lang="en-GB" sz="1200">
              <a:solidFill>
                <a:srgbClr val="000000"/>
              </a:solidFill>
              <a:latin typeface="Times New Roman" pitchFamily="16" charset="0"/>
            </a:endParaRPr>
          </a:p>
        </p:txBody>
      </p:sp>
      <p:sp>
        <p:nvSpPr>
          <p:cNvPr id="16916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29FF899-AED7-4042-9FB7-C3F0ED4C536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180</a:t>
            </a:fld>
            <a:endParaRPr lang="en-GB" sz="1200">
              <a:solidFill>
                <a:srgbClr val="000000"/>
              </a:solidFill>
              <a:latin typeface="Times New Roman" pitchFamily="16" charset="0"/>
            </a:endParaRPr>
          </a:p>
        </p:txBody>
      </p:sp>
      <p:sp>
        <p:nvSpPr>
          <p:cNvPr id="16916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A18752A-7682-4814-9563-A227E2DB659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180</a:t>
            </a:fld>
            <a:endParaRPr lang="en-GB" sz="1200">
              <a:solidFill>
                <a:srgbClr val="000000"/>
              </a:solidFill>
            </a:endParaRPr>
          </a:p>
        </p:txBody>
      </p:sp>
      <p:sp>
        <p:nvSpPr>
          <p:cNvPr id="16916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3341B96-D66C-40CE-8461-41FEF3559D8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180</a:t>
            </a:fld>
            <a:endParaRPr lang="en-GB" sz="1200">
              <a:solidFill>
                <a:srgbClr val="000000"/>
              </a:solidFill>
            </a:endParaRPr>
          </a:p>
        </p:txBody>
      </p:sp>
      <p:sp>
        <p:nvSpPr>
          <p:cNvPr id="16916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9165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2674" name="Rectangle 18"/>
          <p:cNvSpPr>
            <a:spLocks noGrp="1" noChangeArrowheads="1"/>
          </p:cNvSpPr>
          <p:nvPr>
            <p:ph type="sldNum" sz="quarter"/>
          </p:nvPr>
        </p:nvSpPr>
        <p:spPr>
          <a:noFill/>
        </p:spPr>
        <p:txBody>
          <a:bodyPr/>
          <a:lstStyle/>
          <a:p>
            <a:fld id="{D0CE7C50-E27A-4E91-B9BF-59D055D75775}" type="slidenum">
              <a:rPr lang="en-GB">
                <a:ea typeface="MS Gothic" charset="-128"/>
              </a:rPr>
              <a:pPr/>
              <a:t>181</a:t>
            </a:fld>
            <a:endParaRPr lang="en-GB">
              <a:ea typeface="MS Gothic" charset="-128"/>
            </a:endParaRPr>
          </a:p>
        </p:txBody>
      </p:sp>
      <p:sp>
        <p:nvSpPr>
          <p:cNvPr id="169267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D49B8F5-A6D1-489D-A440-31335E704FD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181</a:t>
            </a:fld>
            <a:endParaRPr lang="en-GB" sz="1200">
              <a:solidFill>
                <a:srgbClr val="000000"/>
              </a:solidFill>
              <a:latin typeface="Times New Roman" pitchFamily="16" charset="0"/>
            </a:endParaRPr>
          </a:p>
        </p:txBody>
      </p:sp>
      <p:sp>
        <p:nvSpPr>
          <p:cNvPr id="169267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24A4A35-4AB5-4AD3-8D82-03BFD456414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181</a:t>
            </a:fld>
            <a:endParaRPr lang="en-GB" sz="1200">
              <a:solidFill>
                <a:srgbClr val="000000"/>
              </a:solidFill>
              <a:latin typeface="Times New Roman" pitchFamily="16" charset="0"/>
            </a:endParaRPr>
          </a:p>
        </p:txBody>
      </p:sp>
      <p:sp>
        <p:nvSpPr>
          <p:cNvPr id="169267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F216BE4-31AC-4E82-BE30-6DA171ACEDB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181</a:t>
            </a:fld>
            <a:endParaRPr lang="en-GB" sz="1200">
              <a:solidFill>
                <a:srgbClr val="000000"/>
              </a:solidFill>
              <a:latin typeface="Times New Roman" pitchFamily="16" charset="0"/>
            </a:endParaRPr>
          </a:p>
        </p:txBody>
      </p:sp>
      <p:sp>
        <p:nvSpPr>
          <p:cNvPr id="169267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0FBEA7C-33F5-410D-9560-A96B0A6926B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181</a:t>
            </a:fld>
            <a:endParaRPr lang="en-GB" sz="1200">
              <a:solidFill>
                <a:srgbClr val="000000"/>
              </a:solidFill>
              <a:latin typeface="Times New Roman" pitchFamily="16" charset="0"/>
            </a:endParaRPr>
          </a:p>
        </p:txBody>
      </p:sp>
      <p:sp>
        <p:nvSpPr>
          <p:cNvPr id="169267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3AC578B-F18F-4BBF-BCF7-BB68AEE3A1D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181</a:t>
            </a:fld>
            <a:endParaRPr lang="en-GB" sz="1200">
              <a:solidFill>
                <a:srgbClr val="000000"/>
              </a:solidFill>
            </a:endParaRPr>
          </a:p>
        </p:txBody>
      </p:sp>
      <p:sp>
        <p:nvSpPr>
          <p:cNvPr id="169268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FF7680F-C725-43B3-8CBD-DBA6BE6B25F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181</a:t>
            </a:fld>
            <a:endParaRPr lang="en-GB" sz="1200">
              <a:solidFill>
                <a:srgbClr val="000000"/>
              </a:solidFill>
            </a:endParaRPr>
          </a:p>
        </p:txBody>
      </p:sp>
      <p:sp>
        <p:nvSpPr>
          <p:cNvPr id="169268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9268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3698" name="Rectangle 18"/>
          <p:cNvSpPr>
            <a:spLocks noGrp="1" noChangeArrowheads="1"/>
          </p:cNvSpPr>
          <p:nvPr>
            <p:ph type="sldNum" sz="quarter"/>
          </p:nvPr>
        </p:nvSpPr>
        <p:spPr>
          <a:noFill/>
        </p:spPr>
        <p:txBody>
          <a:bodyPr/>
          <a:lstStyle/>
          <a:p>
            <a:fld id="{CEBEAFCC-2969-4E12-B26D-D84AD356A5BC}" type="slidenum">
              <a:rPr lang="en-GB">
                <a:ea typeface="MS Gothic" charset="-128"/>
              </a:rPr>
              <a:pPr/>
              <a:t>182</a:t>
            </a:fld>
            <a:endParaRPr lang="en-GB">
              <a:ea typeface="MS Gothic" charset="-128"/>
            </a:endParaRPr>
          </a:p>
        </p:txBody>
      </p:sp>
      <p:sp>
        <p:nvSpPr>
          <p:cNvPr id="169369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46FF83A-3C1B-4283-AF21-2EEFA8F1594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182</a:t>
            </a:fld>
            <a:endParaRPr lang="en-GB" sz="1200">
              <a:solidFill>
                <a:srgbClr val="000000"/>
              </a:solidFill>
              <a:latin typeface="Times New Roman" pitchFamily="16" charset="0"/>
            </a:endParaRPr>
          </a:p>
        </p:txBody>
      </p:sp>
      <p:sp>
        <p:nvSpPr>
          <p:cNvPr id="169370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1828FAE-601E-409F-96E9-ED480A6449F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182</a:t>
            </a:fld>
            <a:endParaRPr lang="en-GB" sz="1200">
              <a:solidFill>
                <a:srgbClr val="000000"/>
              </a:solidFill>
              <a:latin typeface="Times New Roman" pitchFamily="16" charset="0"/>
            </a:endParaRPr>
          </a:p>
        </p:txBody>
      </p:sp>
      <p:sp>
        <p:nvSpPr>
          <p:cNvPr id="169370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2065688-B04C-4465-8AC4-6D63729EB6E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182</a:t>
            </a:fld>
            <a:endParaRPr lang="en-GB" sz="1200">
              <a:solidFill>
                <a:srgbClr val="000000"/>
              </a:solidFill>
              <a:latin typeface="Times New Roman" pitchFamily="16" charset="0"/>
            </a:endParaRPr>
          </a:p>
        </p:txBody>
      </p:sp>
      <p:sp>
        <p:nvSpPr>
          <p:cNvPr id="169370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94D8C0B-CB0F-4794-90E2-09AFA56615D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182</a:t>
            </a:fld>
            <a:endParaRPr lang="en-GB" sz="1200">
              <a:solidFill>
                <a:srgbClr val="000000"/>
              </a:solidFill>
              <a:latin typeface="Times New Roman" pitchFamily="16" charset="0"/>
            </a:endParaRPr>
          </a:p>
        </p:txBody>
      </p:sp>
      <p:sp>
        <p:nvSpPr>
          <p:cNvPr id="169370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25672D4-6A74-4E96-AB36-8806AB597AA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182</a:t>
            </a:fld>
            <a:endParaRPr lang="en-GB" sz="1200">
              <a:solidFill>
                <a:srgbClr val="000000"/>
              </a:solidFill>
            </a:endParaRPr>
          </a:p>
        </p:txBody>
      </p:sp>
      <p:sp>
        <p:nvSpPr>
          <p:cNvPr id="169370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E4A2E8F-8D47-43B8-9704-F6B84EC814E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182</a:t>
            </a:fld>
            <a:endParaRPr lang="en-GB" sz="1200">
              <a:solidFill>
                <a:srgbClr val="000000"/>
              </a:solidFill>
            </a:endParaRPr>
          </a:p>
        </p:txBody>
      </p:sp>
      <p:sp>
        <p:nvSpPr>
          <p:cNvPr id="169370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9370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4722" name="Rectangle 18"/>
          <p:cNvSpPr>
            <a:spLocks noGrp="1" noChangeArrowheads="1"/>
          </p:cNvSpPr>
          <p:nvPr>
            <p:ph type="sldNum" sz="quarter"/>
          </p:nvPr>
        </p:nvSpPr>
        <p:spPr>
          <a:noFill/>
        </p:spPr>
        <p:txBody>
          <a:bodyPr/>
          <a:lstStyle/>
          <a:p>
            <a:fld id="{02336AC5-69D0-4AD7-BB8D-FA9E96BFC2F4}" type="slidenum">
              <a:rPr lang="en-GB">
                <a:ea typeface="MS Gothic" charset="-128"/>
              </a:rPr>
              <a:pPr/>
              <a:t>183</a:t>
            </a:fld>
            <a:endParaRPr lang="en-GB">
              <a:ea typeface="MS Gothic" charset="-128"/>
            </a:endParaRPr>
          </a:p>
        </p:txBody>
      </p:sp>
      <p:sp>
        <p:nvSpPr>
          <p:cNvPr id="169472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CBBF581-FB71-4165-8E68-BEFE07A8835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183</a:t>
            </a:fld>
            <a:endParaRPr lang="en-GB" sz="1200">
              <a:solidFill>
                <a:srgbClr val="000000"/>
              </a:solidFill>
              <a:latin typeface="Times New Roman" pitchFamily="16" charset="0"/>
            </a:endParaRPr>
          </a:p>
        </p:txBody>
      </p:sp>
      <p:sp>
        <p:nvSpPr>
          <p:cNvPr id="169472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0EF2B43-141C-4B1D-824C-B2DD20629CA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183</a:t>
            </a:fld>
            <a:endParaRPr lang="en-GB" sz="1200">
              <a:solidFill>
                <a:srgbClr val="000000"/>
              </a:solidFill>
              <a:latin typeface="Times New Roman" pitchFamily="16" charset="0"/>
            </a:endParaRPr>
          </a:p>
        </p:txBody>
      </p:sp>
      <p:sp>
        <p:nvSpPr>
          <p:cNvPr id="169472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554BDB-4069-4B49-9D88-B68720217DE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183</a:t>
            </a:fld>
            <a:endParaRPr lang="en-GB" sz="1200">
              <a:solidFill>
                <a:srgbClr val="000000"/>
              </a:solidFill>
              <a:latin typeface="Times New Roman" pitchFamily="16" charset="0"/>
            </a:endParaRPr>
          </a:p>
        </p:txBody>
      </p:sp>
      <p:sp>
        <p:nvSpPr>
          <p:cNvPr id="169472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D4A26D4-2BEA-452D-9A4D-208AF8081FE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183</a:t>
            </a:fld>
            <a:endParaRPr lang="en-GB" sz="1200">
              <a:solidFill>
                <a:srgbClr val="000000"/>
              </a:solidFill>
              <a:latin typeface="Times New Roman" pitchFamily="16" charset="0"/>
            </a:endParaRPr>
          </a:p>
        </p:txBody>
      </p:sp>
      <p:sp>
        <p:nvSpPr>
          <p:cNvPr id="169472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B7B5B9B-2FE7-48E6-8167-944BF2E939D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183</a:t>
            </a:fld>
            <a:endParaRPr lang="en-GB" sz="1200">
              <a:solidFill>
                <a:srgbClr val="000000"/>
              </a:solidFill>
            </a:endParaRPr>
          </a:p>
        </p:txBody>
      </p:sp>
      <p:sp>
        <p:nvSpPr>
          <p:cNvPr id="169472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A0E1D07-9235-4F13-B43F-A58E7C86B0D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183</a:t>
            </a:fld>
            <a:endParaRPr lang="en-GB" sz="1200">
              <a:solidFill>
                <a:srgbClr val="000000"/>
              </a:solidFill>
            </a:endParaRPr>
          </a:p>
        </p:txBody>
      </p:sp>
      <p:sp>
        <p:nvSpPr>
          <p:cNvPr id="169472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9473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5746" name="Rectangle 18"/>
          <p:cNvSpPr>
            <a:spLocks noGrp="1" noChangeArrowheads="1"/>
          </p:cNvSpPr>
          <p:nvPr>
            <p:ph type="sldNum" sz="quarter"/>
          </p:nvPr>
        </p:nvSpPr>
        <p:spPr>
          <a:noFill/>
        </p:spPr>
        <p:txBody>
          <a:bodyPr/>
          <a:lstStyle/>
          <a:p>
            <a:fld id="{1BE7B229-D560-4B78-98F4-E7A80FCC3125}" type="slidenum">
              <a:rPr lang="en-GB">
                <a:ea typeface="MS Gothic" charset="-128"/>
              </a:rPr>
              <a:pPr/>
              <a:t>184</a:t>
            </a:fld>
            <a:endParaRPr lang="en-GB">
              <a:ea typeface="MS Gothic" charset="-128"/>
            </a:endParaRPr>
          </a:p>
        </p:txBody>
      </p:sp>
      <p:sp>
        <p:nvSpPr>
          <p:cNvPr id="169574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9182BB4-751F-4293-A904-A2704C726E7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184</a:t>
            </a:fld>
            <a:endParaRPr lang="en-GB" sz="1200">
              <a:solidFill>
                <a:srgbClr val="000000"/>
              </a:solidFill>
              <a:latin typeface="Times New Roman" pitchFamily="16" charset="0"/>
            </a:endParaRPr>
          </a:p>
        </p:txBody>
      </p:sp>
      <p:sp>
        <p:nvSpPr>
          <p:cNvPr id="169574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3491C45-5EC5-49E0-BBF7-848BD1F66A6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184</a:t>
            </a:fld>
            <a:endParaRPr lang="en-GB" sz="1200">
              <a:solidFill>
                <a:srgbClr val="000000"/>
              </a:solidFill>
              <a:latin typeface="Times New Roman" pitchFamily="16" charset="0"/>
            </a:endParaRPr>
          </a:p>
        </p:txBody>
      </p:sp>
      <p:sp>
        <p:nvSpPr>
          <p:cNvPr id="169574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FDFCFD-507C-4E4D-8D92-3515280D1D7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184</a:t>
            </a:fld>
            <a:endParaRPr lang="en-GB" sz="1200">
              <a:solidFill>
                <a:srgbClr val="000000"/>
              </a:solidFill>
              <a:latin typeface="Times New Roman" pitchFamily="16" charset="0"/>
            </a:endParaRPr>
          </a:p>
        </p:txBody>
      </p:sp>
      <p:sp>
        <p:nvSpPr>
          <p:cNvPr id="169575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E7ECF58-8BED-4BA7-89B9-1FE85F89517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184</a:t>
            </a:fld>
            <a:endParaRPr lang="en-GB" sz="1200">
              <a:solidFill>
                <a:srgbClr val="000000"/>
              </a:solidFill>
              <a:latin typeface="Times New Roman" pitchFamily="16" charset="0"/>
            </a:endParaRPr>
          </a:p>
        </p:txBody>
      </p:sp>
      <p:sp>
        <p:nvSpPr>
          <p:cNvPr id="169575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8C8F5F5-5F85-4C67-9323-B6ACB9C4D35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184</a:t>
            </a:fld>
            <a:endParaRPr lang="en-GB" sz="1200">
              <a:solidFill>
                <a:srgbClr val="000000"/>
              </a:solidFill>
            </a:endParaRPr>
          </a:p>
        </p:txBody>
      </p:sp>
      <p:sp>
        <p:nvSpPr>
          <p:cNvPr id="169575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9E301E7-92B8-4547-9687-7D5E7A61DD6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184</a:t>
            </a:fld>
            <a:endParaRPr lang="en-GB" sz="1200">
              <a:solidFill>
                <a:srgbClr val="000000"/>
              </a:solidFill>
            </a:endParaRPr>
          </a:p>
        </p:txBody>
      </p:sp>
      <p:sp>
        <p:nvSpPr>
          <p:cNvPr id="169575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9575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6770" name="Rectangle 18"/>
          <p:cNvSpPr>
            <a:spLocks noGrp="1" noChangeArrowheads="1"/>
          </p:cNvSpPr>
          <p:nvPr>
            <p:ph type="sldNum" sz="quarter"/>
          </p:nvPr>
        </p:nvSpPr>
        <p:spPr>
          <a:noFill/>
        </p:spPr>
        <p:txBody>
          <a:bodyPr/>
          <a:lstStyle/>
          <a:p>
            <a:fld id="{821E734A-BBFA-4CA7-AAB1-BE3E7AD467E5}" type="slidenum">
              <a:rPr lang="en-GB">
                <a:ea typeface="MS Gothic" charset="-128"/>
              </a:rPr>
              <a:pPr/>
              <a:t>185</a:t>
            </a:fld>
            <a:endParaRPr lang="en-GB">
              <a:ea typeface="MS Gothic" charset="-128"/>
            </a:endParaRPr>
          </a:p>
        </p:txBody>
      </p:sp>
      <p:sp>
        <p:nvSpPr>
          <p:cNvPr id="169677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578ED56-44D9-4C55-8333-6ADEF0229C7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185</a:t>
            </a:fld>
            <a:endParaRPr lang="en-GB" sz="1200">
              <a:solidFill>
                <a:srgbClr val="000000"/>
              </a:solidFill>
              <a:latin typeface="Times New Roman" pitchFamily="16" charset="0"/>
            </a:endParaRPr>
          </a:p>
        </p:txBody>
      </p:sp>
      <p:sp>
        <p:nvSpPr>
          <p:cNvPr id="169677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2971259-851B-49AE-A0A9-5C075A525E3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185</a:t>
            </a:fld>
            <a:endParaRPr lang="en-GB" sz="1200">
              <a:solidFill>
                <a:srgbClr val="000000"/>
              </a:solidFill>
              <a:latin typeface="Times New Roman" pitchFamily="16" charset="0"/>
            </a:endParaRPr>
          </a:p>
        </p:txBody>
      </p:sp>
      <p:sp>
        <p:nvSpPr>
          <p:cNvPr id="169677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315B20F-1CDC-4277-831D-8C701537CC7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185</a:t>
            </a:fld>
            <a:endParaRPr lang="en-GB" sz="1200">
              <a:solidFill>
                <a:srgbClr val="000000"/>
              </a:solidFill>
              <a:latin typeface="Times New Roman" pitchFamily="16" charset="0"/>
            </a:endParaRPr>
          </a:p>
        </p:txBody>
      </p:sp>
      <p:sp>
        <p:nvSpPr>
          <p:cNvPr id="169677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182761-B92D-4E8B-B532-17475ED46CF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185</a:t>
            </a:fld>
            <a:endParaRPr lang="en-GB" sz="1200">
              <a:solidFill>
                <a:srgbClr val="000000"/>
              </a:solidFill>
              <a:latin typeface="Times New Roman" pitchFamily="16" charset="0"/>
            </a:endParaRPr>
          </a:p>
        </p:txBody>
      </p:sp>
      <p:sp>
        <p:nvSpPr>
          <p:cNvPr id="169677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7BEF1B9-5B85-445C-973E-F82903AB87F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185</a:t>
            </a:fld>
            <a:endParaRPr lang="en-GB" sz="1200">
              <a:solidFill>
                <a:srgbClr val="000000"/>
              </a:solidFill>
            </a:endParaRPr>
          </a:p>
        </p:txBody>
      </p:sp>
      <p:sp>
        <p:nvSpPr>
          <p:cNvPr id="169677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9A9187F-7518-4D44-97FE-CAD14A15DBB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185</a:t>
            </a:fld>
            <a:endParaRPr lang="en-GB" sz="1200">
              <a:solidFill>
                <a:srgbClr val="000000"/>
              </a:solidFill>
            </a:endParaRPr>
          </a:p>
        </p:txBody>
      </p:sp>
      <p:sp>
        <p:nvSpPr>
          <p:cNvPr id="169677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9677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7794" name="Rectangle 18"/>
          <p:cNvSpPr>
            <a:spLocks noGrp="1" noChangeArrowheads="1"/>
          </p:cNvSpPr>
          <p:nvPr>
            <p:ph type="sldNum" sz="quarter"/>
          </p:nvPr>
        </p:nvSpPr>
        <p:spPr>
          <a:noFill/>
        </p:spPr>
        <p:txBody>
          <a:bodyPr/>
          <a:lstStyle/>
          <a:p>
            <a:fld id="{E801255D-09E9-4645-970C-42E6174A8B04}" type="slidenum">
              <a:rPr lang="en-GB">
                <a:ea typeface="MS Gothic" charset="-128"/>
              </a:rPr>
              <a:pPr/>
              <a:t>186</a:t>
            </a:fld>
            <a:endParaRPr lang="en-GB">
              <a:ea typeface="MS Gothic" charset="-128"/>
            </a:endParaRPr>
          </a:p>
        </p:txBody>
      </p:sp>
      <p:sp>
        <p:nvSpPr>
          <p:cNvPr id="169779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460794A-87D0-4013-9DF6-42768F5F45B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186</a:t>
            </a:fld>
            <a:endParaRPr lang="en-GB" sz="1200">
              <a:solidFill>
                <a:srgbClr val="000000"/>
              </a:solidFill>
              <a:latin typeface="Times New Roman" pitchFamily="16" charset="0"/>
            </a:endParaRPr>
          </a:p>
        </p:txBody>
      </p:sp>
      <p:sp>
        <p:nvSpPr>
          <p:cNvPr id="169779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659E5D8-BB65-43AC-B3CC-6723164527F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186</a:t>
            </a:fld>
            <a:endParaRPr lang="en-GB" sz="1200">
              <a:solidFill>
                <a:srgbClr val="000000"/>
              </a:solidFill>
              <a:latin typeface="Times New Roman" pitchFamily="16" charset="0"/>
            </a:endParaRPr>
          </a:p>
        </p:txBody>
      </p:sp>
      <p:sp>
        <p:nvSpPr>
          <p:cNvPr id="169779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CA7AF1-E6B5-45C8-A059-F7DC27F49F2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186</a:t>
            </a:fld>
            <a:endParaRPr lang="en-GB" sz="1200">
              <a:solidFill>
                <a:srgbClr val="000000"/>
              </a:solidFill>
              <a:latin typeface="Times New Roman" pitchFamily="16" charset="0"/>
            </a:endParaRPr>
          </a:p>
        </p:txBody>
      </p:sp>
      <p:sp>
        <p:nvSpPr>
          <p:cNvPr id="169779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F4BE8B-9701-44F5-9C3F-6F8CEF523D6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186</a:t>
            </a:fld>
            <a:endParaRPr lang="en-GB" sz="1200">
              <a:solidFill>
                <a:srgbClr val="000000"/>
              </a:solidFill>
              <a:latin typeface="Times New Roman" pitchFamily="16" charset="0"/>
            </a:endParaRPr>
          </a:p>
        </p:txBody>
      </p:sp>
      <p:sp>
        <p:nvSpPr>
          <p:cNvPr id="169779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BE7B74A-70EF-475E-B5FA-DFA7423DF3D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186</a:t>
            </a:fld>
            <a:endParaRPr lang="en-GB" sz="1200">
              <a:solidFill>
                <a:srgbClr val="000000"/>
              </a:solidFill>
            </a:endParaRPr>
          </a:p>
        </p:txBody>
      </p:sp>
      <p:sp>
        <p:nvSpPr>
          <p:cNvPr id="169780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F160F52-11EE-466C-A539-9EB097C69FE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186</a:t>
            </a:fld>
            <a:endParaRPr lang="en-GB" sz="1200">
              <a:solidFill>
                <a:srgbClr val="000000"/>
              </a:solidFill>
            </a:endParaRPr>
          </a:p>
        </p:txBody>
      </p:sp>
      <p:sp>
        <p:nvSpPr>
          <p:cNvPr id="169780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9780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8818" name="Rectangle 18"/>
          <p:cNvSpPr>
            <a:spLocks noGrp="1" noChangeArrowheads="1"/>
          </p:cNvSpPr>
          <p:nvPr>
            <p:ph type="sldNum" sz="quarter"/>
          </p:nvPr>
        </p:nvSpPr>
        <p:spPr>
          <a:noFill/>
        </p:spPr>
        <p:txBody>
          <a:bodyPr/>
          <a:lstStyle/>
          <a:p>
            <a:fld id="{59CA3832-C17F-4F29-A569-F8C0ED2A2B3C}" type="slidenum">
              <a:rPr lang="en-GB">
                <a:ea typeface="MS Gothic" charset="-128"/>
              </a:rPr>
              <a:pPr/>
              <a:t>187</a:t>
            </a:fld>
            <a:endParaRPr lang="en-GB">
              <a:ea typeface="MS Gothic" charset="-128"/>
            </a:endParaRPr>
          </a:p>
        </p:txBody>
      </p:sp>
      <p:sp>
        <p:nvSpPr>
          <p:cNvPr id="16988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383813E-10D4-4D2A-85AF-35B43AB2DB8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187</a:t>
            </a:fld>
            <a:endParaRPr lang="en-GB" sz="1200">
              <a:solidFill>
                <a:srgbClr val="000000"/>
              </a:solidFill>
              <a:latin typeface="Times New Roman" pitchFamily="16" charset="0"/>
            </a:endParaRPr>
          </a:p>
        </p:txBody>
      </p:sp>
      <p:sp>
        <p:nvSpPr>
          <p:cNvPr id="16988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14F4B12-0AE2-4CF6-B619-A1107F50F85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187</a:t>
            </a:fld>
            <a:endParaRPr lang="en-GB" sz="1200">
              <a:solidFill>
                <a:srgbClr val="000000"/>
              </a:solidFill>
              <a:latin typeface="Times New Roman" pitchFamily="16" charset="0"/>
            </a:endParaRPr>
          </a:p>
        </p:txBody>
      </p:sp>
      <p:sp>
        <p:nvSpPr>
          <p:cNvPr id="16988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D3CC230-0EA9-48D7-AACD-7CF550D0CE3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187</a:t>
            </a:fld>
            <a:endParaRPr lang="en-GB" sz="1200">
              <a:solidFill>
                <a:srgbClr val="000000"/>
              </a:solidFill>
              <a:latin typeface="Times New Roman" pitchFamily="16" charset="0"/>
            </a:endParaRPr>
          </a:p>
        </p:txBody>
      </p:sp>
      <p:sp>
        <p:nvSpPr>
          <p:cNvPr id="16988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1D53105-3417-4DDB-AEAF-96CA58163D7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187</a:t>
            </a:fld>
            <a:endParaRPr lang="en-GB" sz="1200">
              <a:solidFill>
                <a:srgbClr val="000000"/>
              </a:solidFill>
              <a:latin typeface="Times New Roman" pitchFamily="16" charset="0"/>
            </a:endParaRPr>
          </a:p>
        </p:txBody>
      </p:sp>
      <p:sp>
        <p:nvSpPr>
          <p:cNvPr id="16988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7AA6EA1-5DF0-499E-8024-F98A3F3B151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187</a:t>
            </a:fld>
            <a:endParaRPr lang="en-GB" sz="1200">
              <a:solidFill>
                <a:srgbClr val="000000"/>
              </a:solidFill>
            </a:endParaRPr>
          </a:p>
        </p:txBody>
      </p:sp>
      <p:sp>
        <p:nvSpPr>
          <p:cNvPr id="16988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798F61C-12A0-4A9B-A4D8-CD514FBDAB7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187</a:t>
            </a:fld>
            <a:endParaRPr lang="en-GB" sz="1200">
              <a:solidFill>
                <a:srgbClr val="000000"/>
              </a:solidFill>
            </a:endParaRPr>
          </a:p>
        </p:txBody>
      </p:sp>
      <p:sp>
        <p:nvSpPr>
          <p:cNvPr id="16988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9882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42" name="Rectangle 18"/>
          <p:cNvSpPr>
            <a:spLocks noGrp="1" noChangeArrowheads="1"/>
          </p:cNvSpPr>
          <p:nvPr>
            <p:ph type="sldNum" sz="quarter"/>
          </p:nvPr>
        </p:nvSpPr>
        <p:spPr>
          <a:noFill/>
        </p:spPr>
        <p:txBody>
          <a:bodyPr/>
          <a:lstStyle/>
          <a:p>
            <a:fld id="{186DAEFF-22E5-4B46-90DC-09BB8CCF0E75}" type="slidenum">
              <a:rPr lang="en-GB">
                <a:ea typeface="MS Gothic" charset="-128"/>
              </a:rPr>
              <a:pPr/>
              <a:t>188</a:t>
            </a:fld>
            <a:endParaRPr lang="en-GB">
              <a:ea typeface="MS Gothic" charset="-128"/>
            </a:endParaRPr>
          </a:p>
        </p:txBody>
      </p:sp>
      <p:sp>
        <p:nvSpPr>
          <p:cNvPr id="16998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989CF6E-7878-49BE-BFAC-747F4B3F0EC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188</a:t>
            </a:fld>
            <a:endParaRPr lang="en-GB" sz="1200">
              <a:solidFill>
                <a:srgbClr val="000000"/>
              </a:solidFill>
              <a:latin typeface="Times New Roman" pitchFamily="16" charset="0"/>
            </a:endParaRPr>
          </a:p>
        </p:txBody>
      </p:sp>
      <p:sp>
        <p:nvSpPr>
          <p:cNvPr id="16998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1A7ED1C-0205-4113-9748-A340AB3AFC0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188</a:t>
            </a:fld>
            <a:endParaRPr lang="en-GB" sz="1200">
              <a:solidFill>
                <a:srgbClr val="000000"/>
              </a:solidFill>
              <a:latin typeface="Times New Roman" pitchFamily="16" charset="0"/>
            </a:endParaRPr>
          </a:p>
        </p:txBody>
      </p:sp>
      <p:sp>
        <p:nvSpPr>
          <p:cNvPr id="16998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3DA9BF4-9826-473A-ADE8-1D6A8C45140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188</a:t>
            </a:fld>
            <a:endParaRPr lang="en-GB" sz="1200">
              <a:solidFill>
                <a:srgbClr val="000000"/>
              </a:solidFill>
              <a:latin typeface="Times New Roman" pitchFamily="16" charset="0"/>
            </a:endParaRPr>
          </a:p>
        </p:txBody>
      </p:sp>
      <p:sp>
        <p:nvSpPr>
          <p:cNvPr id="16998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9E96009-06B9-4947-B2F6-3AFF7A0DEE7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188</a:t>
            </a:fld>
            <a:endParaRPr lang="en-GB" sz="1200">
              <a:solidFill>
                <a:srgbClr val="000000"/>
              </a:solidFill>
              <a:latin typeface="Times New Roman" pitchFamily="16" charset="0"/>
            </a:endParaRPr>
          </a:p>
        </p:txBody>
      </p:sp>
      <p:sp>
        <p:nvSpPr>
          <p:cNvPr id="16998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20B74B7-AA5E-4E3A-8E25-EB4F2C18E84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188</a:t>
            </a:fld>
            <a:endParaRPr lang="en-GB" sz="1200">
              <a:solidFill>
                <a:srgbClr val="000000"/>
              </a:solidFill>
            </a:endParaRPr>
          </a:p>
        </p:txBody>
      </p:sp>
      <p:sp>
        <p:nvSpPr>
          <p:cNvPr id="16998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4582FCA-7DB1-470E-8971-2C93EA9DCD0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188</a:t>
            </a:fld>
            <a:endParaRPr lang="en-GB" sz="1200">
              <a:solidFill>
                <a:srgbClr val="000000"/>
              </a:solidFill>
            </a:endParaRPr>
          </a:p>
        </p:txBody>
      </p:sp>
      <p:sp>
        <p:nvSpPr>
          <p:cNvPr id="16998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9985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SSAO is such a hack anyway that using an approach with volume is just as good as surface area of a hemisphere.</a:t>
            </a: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0866" name="Rectangle 18"/>
          <p:cNvSpPr>
            <a:spLocks noGrp="1" noChangeArrowheads="1"/>
          </p:cNvSpPr>
          <p:nvPr>
            <p:ph type="sldNum" sz="quarter"/>
          </p:nvPr>
        </p:nvSpPr>
        <p:spPr>
          <a:noFill/>
        </p:spPr>
        <p:txBody>
          <a:bodyPr/>
          <a:lstStyle/>
          <a:p>
            <a:fld id="{51410305-DBD2-424E-A80A-F20269FA36D8}" type="slidenum">
              <a:rPr lang="en-GB">
                <a:ea typeface="MS Gothic" charset="-128"/>
              </a:rPr>
              <a:pPr/>
              <a:t>189</a:t>
            </a:fld>
            <a:endParaRPr lang="en-GB">
              <a:ea typeface="MS Gothic" charset="-128"/>
            </a:endParaRPr>
          </a:p>
        </p:txBody>
      </p:sp>
      <p:sp>
        <p:nvSpPr>
          <p:cNvPr id="17008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A4A69C8-03D7-4B17-BB2A-68266988FB0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189</a:t>
            </a:fld>
            <a:endParaRPr lang="en-GB" sz="1200">
              <a:solidFill>
                <a:srgbClr val="000000"/>
              </a:solidFill>
              <a:latin typeface="Times New Roman" pitchFamily="16" charset="0"/>
            </a:endParaRPr>
          </a:p>
        </p:txBody>
      </p:sp>
      <p:sp>
        <p:nvSpPr>
          <p:cNvPr id="17008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D0630FB-52D1-4EB6-9B27-40059A755EC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189</a:t>
            </a:fld>
            <a:endParaRPr lang="en-GB" sz="1200">
              <a:solidFill>
                <a:srgbClr val="000000"/>
              </a:solidFill>
              <a:latin typeface="Times New Roman" pitchFamily="16" charset="0"/>
            </a:endParaRPr>
          </a:p>
        </p:txBody>
      </p:sp>
      <p:sp>
        <p:nvSpPr>
          <p:cNvPr id="17008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7C1E84A-6F68-4117-B12D-37159616FF5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189</a:t>
            </a:fld>
            <a:endParaRPr lang="en-GB" sz="1200">
              <a:solidFill>
                <a:srgbClr val="000000"/>
              </a:solidFill>
              <a:latin typeface="Times New Roman" pitchFamily="16" charset="0"/>
            </a:endParaRPr>
          </a:p>
        </p:txBody>
      </p:sp>
      <p:sp>
        <p:nvSpPr>
          <p:cNvPr id="17008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F6F4CFE-3044-4BA2-82A0-E220FEA9D85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189</a:t>
            </a:fld>
            <a:endParaRPr lang="en-GB" sz="1200">
              <a:solidFill>
                <a:srgbClr val="000000"/>
              </a:solidFill>
              <a:latin typeface="Times New Roman" pitchFamily="16" charset="0"/>
            </a:endParaRPr>
          </a:p>
        </p:txBody>
      </p:sp>
      <p:sp>
        <p:nvSpPr>
          <p:cNvPr id="17008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B852231-6038-45B8-8D41-BBCD921F629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189</a:t>
            </a:fld>
            <a:endParaRPr lang="en-GB" sz="1200">
              <a:solidFill>
                <a:srgbClr val="000000"/>
              </a:solidFill>
            </a:endParaRPr>
          </a:p>
        </p:txBody>
      </p:sp>
      <p:sp>
        <p:nvSpPr>
          <p:cNvPr id="17008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69E76A2-DCB4-464F-AB3C-F7755E4B469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189</a:t>
            </a:fld>
            <a:endParaRPr lang="en-GB" sz="1200">
              <a:solidFill>
                <a:srgbClr val="000000"/>
              </a:solidFill>
            </a:endParaRPr>
          </a:p>
        </p:txBody>
      </p:sp>
      <p:sp>
        <p:nvSpPr>
          <p:cNvPr id="17008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0087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7BBF2E72-1B4F-4851-9C1D-EF7093AA971A}" type="slidenum">
              <a:rPr lang="en-GB"/>
              <a:pPr/>
              <a:t>19</a:t>
            </a:fld>
            <a:endParaRPr lang="en-GB"/>
          </a:p>
        </p:txBody>
      </p:sp>
      <p:sp>
        <p:nvSpPr>
          <p:cNvPr id="400385"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BA61AC8-0132-4EC2-A2BB-12649FA12F20}"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a:t>
            </a:fld>
            <a:endParaRPr lang="en-GB" sz="1200">
              <a:solidFill>
                <a:srgbClr val="000000"/>
              </a:solidFill>
              <a:latin typeface="Times New Roman" pitchFamily="16" charset="0"/>
            </a:endParaRPr>
          </a:p>
        </p:txBody>
      </p:sp>
      <p:sp>
        <p:nvSpPr>
          <p:cNvPr id="400386"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8F67899-8398-48A5-B38C-B547FD01AF39}"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a:t>
            </a:fld>
            <a:endParaRPr lang="en-GB" sz="1200">
              <a:solidFill>
                <a:srgbClr val="000000"/>
              </a:solidFill>
              <a:latin typeface="Times New Roman" pitchFamily="16" charset="0"/>
            </a:endParaRPr>
          </a:p>
        </p:txBody>
      </p:sp>
      <p:sp>
        <p:nvSpPr>
          <p:cNvPr id="400387"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8108564-2B9C-4013-AD33-957F383E81AC}"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a:t>
            </a:fld>
            <a:endParaRPr lang="en-GB" sz="1200">
              <a:solidFill>
                <a:srgbClr val="000000"/>
              </a:solidFill>
              <a:latin typeface="Times New Roman" pitchFamily="16" charset="0"/>
            </a:endParaRPr>
          </a:p>
        </p:txBody>
      </p:sp>
      <p:sp>
        <p:nvSpPr>
          <p:cNvPr id="400388"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0DE107-E36C-4BEC-AB99-550D2CE8473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a:t>
            </a:fld>
            <a:endParaRPr lang="en-GB" sz="1200">
              <a:solidFill>
                <a:srgbClr val="000000"/>
              </a:solidFill>
            </a:endParaRPr>
          </a:p>
        </p:txBody>
      </p:sp>
      <p:sp>
        <p:nvSpPr>
          <p:cNvPr id="400389"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046973F-E4AA-47FB-8EFA-1ECCE1F7C6D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a:t>
            </a:fld>
            <a:endParaRPr lang="en-GB" sz="1200">
              <a:solidFill>
                <a:srgbClr val="000000"/>
              </a:solidFill>
            </a:endParaRPr>
          </a:p>
        </p:txBody>
      </p:sp>
      <p:sp>
        <p:nvSpPr>
          <p:cNvPr id="400390"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00391"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1890" name="Rectangle 18"/>
          <p:cNvSpPr>
            <a:spLocks noGrp="1" noChangeArrowheads="1"/>
          </p:cNvSpPr>
          <p:nvPr>
            <p:ph type="sldNum" sz="quarter"/>
          </p:nvPr>
        </p:nvSpPr>
        <p:spPr>
          <a:noFill/>
        </p:spPr>
        <p:txBody>
          <a:bodyPr/>
          <a:lstStyle/>
          <a:p>
            <a:fld id="{BB84FE60-37F6-4271-AC9D-A050EA770321}" type="slidenum">
              <a:rPr lang="en-GB">
                <a:ea typeface="MS Gothic" charset="-128"/>
              </a:rPr>
              <a:pPr/>
              <a:t>190</a:t>
            </a:fld>
            <a:endParaRPr lang="en-GB">
              <a:ea typeface="MS Gothic" charset="-128"/>
            </a:endParaRPr>
          </a:p>
        </p:txBody>
      </p:sp>
      <p:sp>
        <p:nvSpPr>
          <p:cNvPr id="170189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F6BC925-574E-4E6E-8256-CEECE826A3A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190</a:t>
            </a:fld>
            <a:endParaRPr lang="en-GB" sz="1200">
              <a:solidFill>
                <a:srgbClr val="000000"/>
              </a:solidFill>
              <a:latin typeface="Times New Roman" pitchFamily="16" charset="0"/>
            </a:endParaRPr>
          </a:p>
        </p:txBody>
      </p:sp>
      <p:sp>
        <p:nvSpPr>
          <p:cNvPr id="170189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CDE9345-9E22-4F73-B1E6-98CAC3A27A4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190</a:t>
            </a:fld>
            <a:endParaRPr lang="en-GB" sz="1200">
              <a:solidFill>
                <a:srgbClr val="000000"/>
              </a:solidFill>
              <a:latin typeface="Times New Roman" pitchFamily="16" charset="0"/>
            </a:endParaRPr>
          </a:p>
        </p:txBody>
      </p:sp>
      <p:sp>
        <p:nvSpPr>
          <p:cNvPr id="170189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7FE37D2-E043-4E16-99D9-C8836A57EF1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190</a:t>
            </a:fld>
            <a:endParaRPr lang="en-GB" sz="1200">
              <a:solidFill>
                <a:srgbClr val="000000"/>
              </a:solidFill>
              <a:latin typeface="Times New Roman" pitchFamily="16" charset="0"/>
            </a:endParaRPr>
          </a:p>
        </p:txBody>
      </p:sp>
      <p:sp>
        <p:nvSpPr>
          <p:cNvPr id="170189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CEAC595-AFC0-4CA2-B870-FBBD1A704A2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190</a:t>
            </a:fld>
            <a:endParaRPr lang="en-GB" sz="1200">
              <a:solidFill>
                <a:srgbClr val="000000"/>
              </a:solidFill>
              <a:latin typeface="Times New Roman" pitchFamily="16" charset="0"/>
            </a:endParaRPr>
          </a:p>
        </p:txBody>
      </p:sp>
      <p:sp>
        <p:nvSpPr>
          <p:cNvPr id="170189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B2451-280A-478D-8B14-E5E75F546B8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190</a:t>
            </a:fld>
            <a:endParaRPr lang="en-GB" sz="1200">
              <a:solidFill>
                <a:srgbClr val="000000"/>
              </a:solidFill>
            </a:endParaRPr>
          </a:p>
        </p:txBody>
      </p:sp>
      <p:sp>
        <p:nvSpPr>
          <p:cNvPr id="170189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04103F5-AC9D-40CA-AB94-8E7A327D96C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190</a:t>
            </a:fld>
            <a:endParaRPr lang="en-GB" sz="1200">
              <a:solidFill>
                <a:srgbClr val="000000"/>
              </a:solidFill>
            </a:endParaRPr>
          </a:p>
        </p:txBody>
      </p:sp>
      <p:sp>
        <p:nvSpPr>
          <p:cNvPr id="170189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0189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2914" name="Rectangle 18"/>
          <p:cNvSpPr>
            <a:spLocks noGrp="1" noChangeArrowheads="1"/>
          </p:cNvSpPr>
          <p:nvPr>
            <p:ph type="sldNum" sz="quarter"/>
          </p:nvPr>
        </p:nvSpPr>
        <p:spPr>
          <a:noFill/>
        </p:spPr>
        <p:txBody>
          <a:bodyPr/>
          <a:lstStyle/>
          <a:p>
            <a:fld id="{FF4340B8-F169-4F53-A1A9-29C30464012E}" type="slidenum">
              <a:rPr lang="en-GB">
                <a:ea typeface="MS Gothic" charset="-128"/>
              </a:rPr>
              <a:pPr/>
              <a:t>191</a:t>
            </a:fld>
            <a:endParaRPr lang="en-GB">
              <a:ea typeface="MS Gothic" charset="-128"/>
            </a:endParaRPr>
          </a:p>
        </p:txBody>
      </p:sp>
      <p:sp>
        <p:nvSpPr>
          <p:cNvPr id="17029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E1A996D-1E67-4FEC-A374-3F0DFC05D21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191</a:t>
            </a:fld>
            <a:endParaRPr lang="en-GB" sz="1200">
              <a:solidFill>
                <a:srgbClr val="000000"/>
              </a:solidFill>
              <a:latin typeface="Times New Roman" pitchFamily="16" charset="0"/>
            </a:endParaRPr>
          </a:p>
        </p:txBody>
      </p:sp>
      <p:sp>
        <p:nvSpPr>
          <p:cNvPr id="17029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597615D-6FAE-4521-AC86-C1621944E9B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191</a:t>
            </a:fld>
            <a:endParaRPr lang="en-GB" sz="1200">
              <a:solidFill>
                <a:srgbClr val="000000"/>
              </a:solidFill>
              <a:latin typeface="Times New Roman" pitchFamily="16" charset="0"/>
            </a:endParaRPr>
          </a:p>
        </p:txBody>
      </p:sp>
      <p:sp>
        <p:nvSpPr>
          <p:cNvPr id="17029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F65F119-5224-4DC8-A049-BFE66A1991B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191</a:t>
            </a:fld>
            <a:endParaRPr lang="en-GB" sz="1200">
              <a:solidFill>
                <a:srgbClr val="000000"/>
              </a:solidFill>
              <a:latin typeface="Times New Roman" pitchFamily="16" charset="0"/>
            </a:endParaRPr>
          </a:p>
        </p:txBody>
      </p:sp>
      <p:sp>
        <p:nvSpPr>
          <p:cNvPr id="17029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EE42A91-C491-4C87-B222-9A765928C66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191</a:t>
            </a:fld>
            <a:endParaRPr lang="en-GB" sz="1200">
              <a:solidFill>
                <a:srgbClr val="000000"/>
              </a:solidFill>
              <a:latin typeface="Times New Roman" pitchFamily="16" charset="0"/>
            </a:endParaRPr>
          </a:p>
        </p:txBody>
      </p:sp>
      <p:sp>
        <p:nvSpPr>
          <p:cNvPr id="17029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354444-C611-4CF6-B7F0-E6C92066F65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191</a:t>
            </a:fld>
            <a:endParaRPr lang="en-GB" sz="1200">
              <a:solidFill>
                <a:srgbClr val="000000"/>
              </a:solidFill>
            </a:endParaRPr>
          </a:p>
        </p:txBody>
      </p:sp>
      <p:sp>
        <p:nvSpPr>
          <p:cNvPr id="17029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168C5D1-68CF-4928-95E5-91712F5E267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191</a:t>
            </a:fld>
            <a:endParaRPr lang="en-GB" sz="1200">
              <a:solidFill>
                <a:srgbClr val="000000"/>
              </a:solidFill>
            </a:endParaRPr>
          </a:p>
        </p:txBody>
      </p:sp>
      <p:sp>
        <p:nvSpPr>
          <p:cNvPr id="17029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0292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3938" name="Rectangle 18"/>
          <p:cNvSpPr>
            <a:spLocks noGrp="1" noChangeArrowheads="1"/>
          </p:cNvSpPr>
          <p:nvPr>
            <p:ph type="sldNum" sz="quarter"/>
          </p:nvPr>
        </p:nvSpPr>
        <p:spPr>
          <a:noFill/>
        </p:spPr>
        <p:txBody>
          <a:bodyPr/>
          <a:lstStyle/>
          <a:p>
            <a:fld id="{BE552624-51F6-4901-95DF-76556F648585}" type="slidenum">
              <a:rPr lang="en-GB">
                <a:ea typeface="MS Gothic" charset="-128"/>
              </a:rPr>
              <a:pPr/>
              <a:t>192</a:t>
            </a:fld>
            <a:endParaRPr lang="en-GB">
              <a:ea typeface="MS Gothic" charset="-128"/>
            </a:endParaRPr>
          </a:p>
        </p:txBody>
      </p:sp>
      <p:sp>
        <p:nvSpPr>
          <p:cNvPr id="170393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E31E512-EABA-4942-86B8-4C0949FEEC7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192</a:t>
            </a:fld>
            <a:endParaRPr lang="en-GB" sz="1200">
              <a:solidFill>
                <a:srgbClr val="000000"/>
              </a:solidFill>
              <a:latin typeface="Times New Roman" pitchFamily="16" charset="0"/>
            </a:endParaRPr>
          </a:p>
        </p:txBody>
      </p:sp>
      <p:sp>
        <p:nvSpPr>
          <p:cNvPr id="170394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5658B37-D165-4A8C-9A79-3EB77EAFD1C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192</a:t>
            </a:fld>
            <a:endParaRPr lang="en-GB" sz="1200">
              <a:solidFill>
                <a:srgbClr val="000000"/>
              </a:solidFill>
              <a:latin typeface="Times New Roman" pitchFamily="16" charset="0"/>
            </a:endParaRPr>
          </a:p>
        </p:txBody>
      </p:sp>
      <p:sp>
        <p:nvSpPr>
          <p:cNvPr id="170394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8F34881-1156-4756-ADAC-DD855520E46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192</a:t>
            </a:fld>
            <a:endParaRPr lang="en-GB" sz="1200">
              <a:solidFill>
                <a:srgbClr val="000000"/>
              </a:solidFill>
              <a:latin typeface="Times New Roman" pitchFamily="16" charset="0"/>
            </a:endParaRPr>
          </a:p>
        </p:txBody>
      </p:sp>
      <p:sp>
        <p:nvSpPr>
          <p:cNvPr id="170394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F0DDDF-D40A-4A1C-836B-DBD2CA5EB8D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192</a:t>
            </a:fld>
            <a:endParaRPr lang="en-GB" sz="1200">
              <a:solidFill>
                <a:srgbClr val="000000"/>
              </a:solidFill>
              <a:latin typeface="Times New Roman" pitchFamily="16" charset="0"/>
            </a:endParaRPr>
          </a:p>
        </p:txBody>
      </p:sp>
      <p:sp>
        <p:nvSpPr>
          <p:cNvPr id="170394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02F011-4D7F-46CC-B18B-35906762438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192</a:t>
            </a:fld>
            <a:endParaRPr lang="en-GB" sz="1200">
              <a:solidFill>
                <a:srgbClr val="000000"/>
              </a:solidFill>
            </a:endParaRPr>
          </a:p>
        </p:txBody>
      </p:sp>
      <p:sp>
        <p:nvSpPr>
          <p:cNvPr id="170394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482032F-4D54-470B-83F8-0118F704B88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192</a:t>
            </a:fld>
            <a:endParaRPr lang="en-GB" sz="1200">
              <a:solidFill>
                <a:srgbClr val="000000"/>
              </a:solidFill>
            </a:endParaRPr>
          </a:p>
        </p:txBody>
      </p:sp>
      <p:sp>
        <p:nvSpPr>
          <p:cNvPr id="170394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0394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4962" name="Rectangle 18"/>
          <p:cNvSpPr>
            <a:spLocks noGrp="1" noChangeArrowheads="1"/>
          </p:cNvSpPr>
          <p:nvPr>
            <p:ph type="sldNum" sz="quarter"/>
          </p:nvPr>
        </p:nvSpPr>
        <p:spPr>
          <a:noFill/>
        </p:spPr>
        <p:txBody>
          <a:bodyPr/>
          <a:lstStyle/>
          <a:p>
            <a:fld id="{0211D127-E4D2-4FC7-9F6F-DD375FF60169}" type="slidenum">
              <a:rPr lang="en-GB">
                <a:ea typeface="MS Gothic" charset="-128"/>
              </a:rPr>
              <a:pPr/>
              <a:t>193</a:t>
            </a:fld>
            <a:endParaRPr lang="en-GB">
              <a:ea typeface="MS Gothic" charset="-128"/>
            </a:endParaRPr>
          </a:p>
        </p:txBody>
      </p:sp>
      <p:sp>
        <p:nvSpPr>
          <p:cNvPr id="170496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ACC9CE4-5E2D-48E6-A6D4-830863905A6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193</a:t>
            </a:fld>
            <a:endParaRPr lang="en-GB" sz="1200">
              <a:solidFill>
                <a:srgbClr val="000000"/>
              </a:solidFill>
              <a:latin typeface="Times New Roman" pitchFamily="16" charset="0"/>
            </a:endParaRPr>
          </a:p>
        </p:txBody>
      </p:sp>
      <p:sp>
        <p:nvSpPr>
          <p:cNvPr id="170496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02C2B1D-8E08-46FA-978B-60CD24FE932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193</a:t>
            </a:fld>
            <a:endParaRPr lang="en-GB" sz="1200">
              <a:solidFill>
                <a:srgbClr val="000000"/>
              </a:solidFill>
              <a:latin typeface="Times New Roman" pitchFamily="16" charset="0"/>
            </a:endParaRPr>
          </a:p>
        </p:txBody>
      </p:sp>
      <p:sp>
        <p:nvSpPr>
          <p:cNvPr id="170496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D10D29E-6DAC-4A0E-8F5E-081DCCB6D1B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193</a:t>
            </a:fld>
            <a:endParaRPr lang="en-GB" sz="1200">
              <a:solidFill>
                <a:srgbClr val="000000"/>
              </a:solidFill>
              <a:latin typeface="Times New Roman" pitchFamily="16" charset="0"/>
            </a:endParaRPr>
          </a:p>
        </p:txBody>
      </p:sp>
      <p:sp>
        <p:nvSpPr>
          <p:cNvPr id="170496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B2A1604-42A7-47C4-A4F8-494808479E5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193</a:t>
            </a:fld>
            <a:endParaRPr lang="en-GB" sz="1200">
              <a:solidFill>
                <a:srgbClr val="000000"/>
              </a:solidFill>
              <a:latin typeface="Times New Roman" pitchFamily="16" charset="0"/>
            </a:endParaRPr>
          </a:p>
        </p:txBody>
      </p:sp>
      <p:sp>
        <p:nvSpPr>
          <p:cNvPr id="170496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0C0BF00-6D55-4927-82D9-0F7DEF4E949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193</a:t>
            </a:fld>
            <a:endParaRPr lang="en-GB" sz="1200">
              <a:solidFill>
                <a:srgbClr val="000000"/>
              </a:solidFill>
            </a:endParaRPr>
          </a:p>
        </p:txBody>
      </p:sp>
      <p:sp>
        <p:nvSpPr>
          <p:cNvPr id="170496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C915851-3E3E-49A3-920A-8713B2888C0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193</a:t>
            </a:fld>
            <a:endParaRPr lang="en-GB" sz="1200">
              <a:solidFill>
                <a:srgbClr val="000000"/>
              </a:solidFill>
            </a:endParaRPr>
          </a:p>
        </p:txBody>
      </p:sp>
      <p:sp>
        <p:nvSpPr>
          <p:cNvPr id="170496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0497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5986" name="Rectangle 18"/>
          <p:cNvSpPr>
            <a:spLocks noGrp="1" noChangeArrowheads="1"/>
          </p:cNvSpPr>
          <p:nvPr>
            <p:ph type="sldNum" sz="quarter"/>
          </p:nvPr>
        </p:nvSpPr>
        <p:spPr>
          <a:noFill/>
        </p:spPr>
        <p:txBody>
          <a:bodyPr/>
          <a:lstStyle/>
          <a:p>
            <a:fld id="{7F097A29-5991-44BC-BB1E-3807323A5D3F}" type="slidenum">
              <a:rPr lang="en-GB">
                <a:ea typeface="MS Gothic" charset="-128"/>
              </a:rPr>
              <a:pPr/>
              <a:t>194</a:t>
            </a:fld>
            <a:endParaRPr lang="en-GB">
              <a:ea typeface="MS Gothic" charset="-128"/>
            </a:endParaRPr>
          </a:p>
        </p:txBody>
      </p:sp>
      <p:sp>
        <p:nvSpPr>
          <p:cNvPr id="170598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8D4A5C4-D3E3-4600-AC53-EF2D785EAC8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194</a:t>
            </a:fld>
            <a:endParaRPr lang="en-GB" sz="1200">
              <a:solidFill>
                <a:srgbClr val="000000"/>
              </a:solidFill>
              <a:latin typeface="Times New Roman" pitchFamily="16" charset="0"/>
            </a:endParaRPr>
          </a:p>
        </p:txBody>
      </p:sp>
      <p:sp>
        <p:nvSpPr>
          <p:cNvPr id="170598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8439C0-0024-4366-8872-E0CB0EA769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194</a:t>
            </a:fld>
            <a:endParaRPr lang="en-GB" sz="1200">
              <a:solidFill>
                <a:srgbClr val="000000"/>
              </a:solidFill>
              <a:latin typeface="Times New Roman" pitchFamily="16" charset="0"/>
            </a:endParaRPr>
          </a:p>
        </p:txBody>
      </p:sp>
      <p:sp>
        <p:nvSpPr>
          <p:cNvPr id="170598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54A83AD-B40E-46BA-85F8-0F9046125E9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194</a:t>
            </a:fld>
            <a:endParaRPr lang="en-GB" sz="1200">
              <a:solidFill>
                <a:srgbClr val="000000"/>
              </a:solidFill>
              <a:latin typeface="Times New Roman" pitchFamily="16" charset="0"/>
            </a:endParaRPr>
          </a:p>
        </p:txBody>
      </p:sp>
      <p:sp>
        <p:nvSpPr>
          <p:cNvPr id="170599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384AA51-BC71-418A-91E0-5C8C826E9FD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194</a:t>
            </a:fld>
            <a:endParaRPr lang="en-GB" sz="1200">
              <a:solidFill>
                <a:srgbClr val="000000"/>
              </a:solidFill>
              <a:latin typeface="Times New Roman" pitchFamily="16" charset="0"/>
            </a:endParaRPr>
          </a:p>
        </p:txBody>
      </p:sp>
      <p:sp>
        <p:nvSpPr>
          <p:cNvPr id="170599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64578BC-F3AA-4407-B8A8-BE8F5781B6F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194</a:t>
            </a:fld>
            <a:endParaRPr lang="en-GB" sz="1200">
              <a:solidFill>
                <a:srgbClr val="000000"/>
              </a:solidFill>
            </a:endParaRPr>
          </a:p>
        </p:txBody>
      </p:sp>
      <p:sp>
        <p:nvSpPr>
          <p:cNvPr id="170599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779B0AF-1850-443E-9C37-C2E44790EF3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194</a:t>
            </a:fld>
            <a:endParaRPr lang="en-GB" sz="1200">
              <a:solidFill>
                <a:srgbClr val="000000"/>
              </a:solidFill>
            </a:endParaRPr>
          </a:p>
        </p:txBody>
      </p:sp>
      <p:sp>
        <p:nvSpPr>
          <p:cNvPr id="170599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0599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7010" name="Rectangle 18"/>
          <p:cNvSpPr>
            <a:spLocks noGrp="1" noChangeArrowheads="1"/>
          </p:cNvSpPr>
          <p:nvPr>
            <p:ph type="sldNum" sz="quarter"/>
          </p:nvPr>
        </p:nvSpPr>
        <p:spPr>
          <a:noFill/>
        </p:spPr>
        <p:txBody>
          <a:bodyPr/>
          <a:lstStyle/>
          <a:p>
            <a:fld id="{EC992607-4D35-44F8-8995-5A0FBF94EFFF}" type="slidenum">
              <a:rPr lang="en-GB">
                <a:ea typeface="MS Gothic" charset="-128"/>
              </a:rPr>
              <a:pPr/>
              <a:t>195</a:t>
            </a:fld>
            <a:endParaRPr lang="en-GB">
              <a:ea typeface="MS Gothic" charset="-128"/>
            </a:endParaRPr>
          </a:p>
        </p:txBody>
      </p:sp>
      <p:sp>
        <p:nvSpPr>
          <p:cNvPr id="17070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E8462E9-A9FF-468C-8F61-2B2801E5B48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195</a:t>
            </a:fld>
            <a:endParaRPr lang="en-GB" sz="1200">
              <a:solidFill>
                <a:srgbClr val="000000"/>
              </a:solidFill>
              <a:latin typeface="Times New Roman" pitchFamily="16" charset="0"/>
            </a:endParaRPr>
          </a:p>
        </p:txBody>
      </p:sp>
      <p:sp>
        <p:nvSpPr>
          <p:cNvPr id="17070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90E2E69-58D7-405A-BD99-69060639FAA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195</a:t>
            </a:fld>
            <a:endParaRPr lang="en-GB" sz="1200">
              <a:solidFill>
                <a:srgbClr val="000000"/>
              </a:solidFill>
              <a:latin typeface="Times New Roman" pitchFamily="16" charset="0"/>
            </a:endParaRPr>
          </a:p>
        </p:txBody>
      </p:sp>
      <p:sp>
        <p:nvSpPr>
          <p:cNvPr id="17070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CEA7D3F-F7E3-4A4E-89AE-4E9A8BE71D1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195</a:t>
            </a:fld>
            <a:endParaRPr lang="en-GB" sz="1200">
              <a:solidFill>
                <a:srgbClr val="000000"/>
              </a:solidFill>
              <a:latin typeface="Times New Roman" pitchFamily="16" charset="0"/>
            </a:endParaRPr>
          </a:p>
        </p:txBody>
      </p:sp>
      <p:sp>
        <p:nvSpPr>
          <p:cNvPr id="17070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49C2034-031A-4057-8C02-5D2C5753ACA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195</a:t>
            </a:fld>
            <a:endParaRPr lang="en-GB" sz="1200">
              <a:solidFill>
                <a:srgbClr val="000000"/>
              </a:solidFill>
              <a:latin typeface="Times New Roman" pitchFamily="16" charset="0"/>
            </a:endParaRPr>
          </a:p>
        </p:txBody>
      </p:sp>
      <p:sp>
        <p:nvSpPr>
          <p:cNvPr id="17070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08B23A-76C2-490E-8BDA-AEFF24AE62E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195</a:t>
            </a:fld>
            <a:endParaRPr lang="en-GB" sz="1200">
              <a:solidFill>
                <a:srgbClr val="000000"/>
              </a:solidFill>
            </a:endParaRPr>
          </a:p>
        </p:txBody>
      </p:sp>
      <p:sp>
        <p:nvSpPr>
          <p:cNvPr id="17070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FB3052A-CE39-4151-8802-093B4F6C256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195</a:t>
            </a:fld>
            <a:endParaRPr lang="en-GB" sz="1200">
              <a:solidFill>
                <a:srgbClr val="000000"/>
              </a:solidFill>
            </a:endParaRPr>
          </a:p>
        </p:txBody>
      </p:sp>
      <p:sp>
        <p:nvSpPr>
          <p:cNvPr id="17070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0701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The trick is to take pairs of points, and sample depths to estimate whether the curve is concave or convex.  And if so, how much.</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8034" name="Rectangle 18"/>
          <p:cNvSpPr>
            <a:spLocks noGrp="1" noChangeArrowheads="1"/>
          </p:cNvSpPr>
          <p:nvPr>
            <p:ph type="sldNum" sz="quarter"/>
          </p:nvPr>
        </p:nvSpPr>
        <p:spPr>
          <a:noFill/>
        </p:spPr>
        <p:txBody>
          <a:bodyPr/>
          <a:lstStyle/>
          <a:p>
            <a:fld id="{3443CC83-92A7-44FF-9279-E6495B4AB84C}" type="slidenum">
              <a:rPr lang="en-GB">
                <a:ea typeface="MS Gothic" charset="-128"/>
              </a:rPr>
              <a:pPr/>
              <a:t>196</a:t>
            </a:fld>
            <a:endParaRPr lang="en-GB">
              <a:ea typeface="MS Gothic" charset="-128"/>
            </a:endParaRPr>
          </a:p>
        </p:txBody>
      </p:sp>
      <p:sp>
        <p:nvSpPr>
          <p:cNvPr id="170803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9B4DE29-50E0-4050-B421-F42C98E91AC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196</a:t>
            </a:fld>
            <a:endParaRPr lang="en-GB" sz="1200">
              <a:solidFill>
                <a:srgbClr val="000000"/>
              </a:solidFill>
              <a:latin typeface="Times New Roman" pitchFamily="16" charset="0"/>
            </a:endParaRPr>
          </a:p>
        </p:txBody>
      </p:sp>
      <p:sp>
        <p:nvSpPr>
          <p:cNvPr id="170803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3FDC33-8C80-49B9-89E8-029C5E7803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196</a:t>
            </a:fld>
            <a:endParaRPr lang="en-GB" sz="1200">
              <a:solidFill>
                <a:srgbClr val="000000"/>
              </a:solidFill>
              <a:latin typeface="Times New Roman" pitchFamily="16" charset="0"/>
            </a:endParaRPr>
          </a:p>
        </p:txBody>
      </p:sp>
      <p:sp>
        <p:nvSpPr>
          <p:cNvPr id="170803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F363B2E-9C02-4603-924A-2D2F0A9E91F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196</a:t>
            </a:fld>
            <a:endParaRPr lang="en-GB" sz="1200">
              <a:solidFill>
                <a:srgbClr val="000000"/>
              </a:solidFill>
              <a:latin typeface="Times New Roman" pitchFamily="16" charset="0"/>
            </a:endParaRPr>
          </a:p>
        </p:txBody>
      </p:sp>
      <p:sp>
        <p:nvSpPr>
          <p:cNvPr id="170803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6FF3AD-AED8-4C09-8298-1693F24BB9A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196</a:t>
            </a:fld>
            <a:endParaRPr lang="en-GB" sz="1200">
              <a:solidFill>
                <a:srgbClr val="000000"/>
              </a:solidFill>
              <a:latin typeface="Times New Roman" pitchFamily="16" charset="0"/>
            </a:endParaRPr>
          </a:p>
        </p:txBody>
      </p:sp>
      <p:sp>
        <p:nvSpPr>
          <p:cNvPr id="170803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FDB835-2E53-4B21-9A1C-42B82AB83D7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196</a:t>
            </a:fld>
            <a:endParaRPr lang="en-GB" sz="1200">
              <a:solidFill>
                <a:srgbClr val="000000"/>
              </a:solidFill>
            </a:endParaRPr>
          </a:p>
        </p:txBody>
      </p:sp>
      <p:sp>
        <p:nvSpPr>
          <p:cNvPr id="170804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AD415D2-F05E-4A1B-A870-1E24075207F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196</a:t>
            </a:fld>
            <a:endParaRPr lang="en-GB" sz="1200">
              <a:solidFill>
                <a:srgbClr val="000000"/>
              </a:solidFill>
            </a:endParaRPr>
          </a:p>
        </p:txBody>
      </p:sp>
      <p:sp>
        <p:nvSpPr>
          <p:cNvPr id="170804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0804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But if we have a depth discontinuity, then we don’t have any info, so we have to discard the pair of samples.</a:t>
            </a: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9058" name="Rectangle 18"/>
          <p:cNvSpPr>
            <a:spLocks noGrp="1" noChangeArrowheads="1"/>
          </p:cNvSpPr>
          <p:nvPr>
            <p:ph type="sldNum" sz="quarter"/>
          </p:nvPr>
        </p:nvSpPr>
        <p:spPr>
          <a:noFill/>
        </p:spPr>
        <p:txBody>
          <a:bodyPr/>
          <a:lstStyle/>
          <a:p>
            <a:fld id="{60781120-6D68-4C4F-85DC-5F32A85C0ADD}" type="slidenum">
              <a:rPr lang="en-GB">
                <a:ea typeface="MS Gothic" charset="-128"/>
              </a:rPr>
              <a:pPr/>
              <a:t>197</a:t>
            </a:fld>
            <a:endParaRPr lang="en-GB">
              <a:ea typeface="MS Gothic" charset="-128"/>
            </a:endParaRPr>
          </a:p>
        </p:txBody>
      </p:sp>
      <p:sp>
        <p:nvSpPr>
          <p:cNvPr id="170905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BA6E851-8F2C-42D2-A514-AB933EF4D58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197</a:t>
            </a:fld>
            <a:endParaRPr lang="en-GB" sz="1200">
              <a:solidFill>
                <a:srgbClr val="000000"/>
              </a:solidFill>
              <a:latin typeface="Times New Roman" pitchFamily="16" charset="0"/>
            </a:endParaRPr>
          </a:p>
        </p:txBody>
      </p:sp>
      <p:sp>
        <p:nvSpPr>
          <p:cNvPr id="170906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0032BC0-F826-4D41-B745-97818FBAFC7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197</a:t>
            </a:fld>
            <a:endParaRPr lang="en-GB" sz="1200">
              <a:solidFill>
                <a:srgbClr val="000000"/>
              </a:solidFill>
              <a:latin typeface="Times New Roman" pitchFamily="16" charset="0"/>
            </a:endParaRPr>
          </a:p>
        </p:txBody>
      </p:sp>
      <p:sp>
        <p:nvSpPr>
          <p:cNvPr id="170906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03B4B35-07E4-4FB4-8841-D04D8851C05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197</a:t>
            </a:fld>
            <a:endParaRPr lang="en-GB" sz="1200">
              <a:solidFill>
                <a:srgbClr val="000000"/>
              </a:solidFill>
              <a:latin typeface="Times New Roman" pitchFamily="16" charset="0"/>
            </a:endParaRPr>
          </a:p>
        </p:txBody>
      </p:sp>
      <p:sp>
        <p:nvSpPr>
          <p:cNvPr id="170906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3C96834-B907-4417-B481-290C7330946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197</a:t>
            </a:fld>
            <a:endParaRPr lang="en-GB" sz="1200">
              <a:solidFill>
                <a:srgbClr val="000000"/>
              </a:solidFill>
              <a:latin typeface="Times New Roman" pitchFamily="16" charset="0"/>
            </a:endParaRPr>
          </a:p>
        </p:txBody>
      </p:sp>
      <p:sp>
        <p:nvSpPr>
          <p:cNvPr id="170906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B1D7395-CDC7-4A06-8B46-15FA574768C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197</a:t>
            </a:fld>
            <a:endParaRPr lang="en-GB" sz="1200">
              <a:solidFill>
                <a:srgbClr val="000000"/>
              </a:solidFill>
            </a:endParaRPr>
          </a:p>
        </p:txBody>
      </p:sp>
      <p:sp>
        <p:nvSpPr>
          <p:cNvPr id="170906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0FA393D-71B0-4E8C-9426-FB568BDDB13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197</a:t>
            </a:fld>
            <a:endParaRPr lang="en-GB" sz="1200">
              <a:solidFill>
                <a:srgbClr val="000000"/>
              </a:solidFill>
            </a:endParaRPr>
          </a:p>
        </p:txBody>
      </p:sp>
      <p:sp>
        <p:nvSpPr>
          <p:cNvPr id="170906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0906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082" name="Rectangle 18"/>
          <p:cNvSpPr>
            <a:spLocks noGrp="1" noChangeArrowheads="1"/>
          </p:cNvSpPr>
          <p:nvPr>
            <p:ph type="sldNum" sz="quarter"/>
          </p:nvPr>
        </p:nvSpPr>
        <p:spPr>
          <a:noFill/>
        </p:spPr>
        <p:txBody>
          <a:bodyPr/>
          <a:lstStyle/>
          <a:p>
            <a:fld id="{023C733C-A008-442F-95C9-0AFEF01098B8}" type="slidenum">
              <a:rPr lang="en-GB">
                <a:ea typeface="MS Gothic" charset="-128"/>
              </a:rPr>
              <a:pPr/>
              <a:t>198</a:t>
            </a:fld>
            <a:endParaRPr lang="en-GB">
              <a:ea typeface="MS Gothic" charset="-128"/>
            </a:endParaRPr>
          </a:p>
        </p:txBody>
      </p:sp>
      <p:sp>
        <p:nvSpPr>
          <p:cNvPr id="17100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2B4810D-B621-4777-BDF1-F890C302FAD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198</a:t>
            </a:fld>
            <a:endParaRPr lang="en-GB" sz="1200">
              <a:solidFill>
                <a:srgbClr val="000000"/>
              </a:solidFill>
              <a:latin typeface="Times New Roman" pitchFamily="16" charset="0"/>
            </a:endParaRPr>
          </a:p>
        </p:txBody>
      </p:sp>
      <p:sp>
        <p:nvSpPr>
          <p:cNvPr id="17100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0C38F3-0BD5-4EB4-9D64-82AAA013379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198</a:t>
            </a:fld>
            <a:endParaRPr lang="en-GB" sz="1200">
              <a:solidFill>
                <a:srgbClr val="000000"/>
              </a:solidFill>
              <a:latin typeface="Times New Roman" pitchFamily="16" charset="0"/>
            </a:endParaRPr>
          </a:p>
        </p:txBody>
      </p:sp>
      <p:sp>
        <p:nvSpPr>
          <p:cNvPr id="17100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28A8513-A5A6-422C-BFD7-0345643B83F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198</a:t>
            </a:fld>
            <a:endParaRPr lang="en-GB" sz="1200">
              <a:solidFill>
                <a:srgbClr val="000000"/>
              </a:solidFill>
              <a:latin typeface="Times New Roman" pitchFamily="16" charset="0"/>
            </a:endParaRPr>
          </a:p>
        </p:txBody>
      </p:sp>
      <p:sp>
        <p:nvSpPr>
          <p:cNvPr id="17100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0073B53-770F-4B9F-884C-60CD9004DBF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198</a:t>
            </a:fld>
            <a:endParaRPr lang="en-GB" sz="1200">
              <a:solidFill>
                <a:srgbClr val="000000"/>
              </a:solidFill>
              <a:latin typeface="Times New Roman" pitchFamily="16" charset="0"/>
            </a:endParaRPr>
          </a:p>
        </p:txBody>
      </p:sp>
      <p:sp>
        <p:nvSpPr>
          <p:cNvPr id="17100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98D5A39-6EB8-4EFF-87D4-2196D9AFDC0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198</a:t>
            </a:fld>
            <a:endParaRPr lang="en-GB" sz="1200">
              <a:solidFill>
                <a:srgbClr val="000000"/>
              </a:solidFill>
            </a:endParaRPr>
          </a:p>
        </p:txBody>
      </p:sp>
      <p:sp>
        <p:nvSpPr>
          <p:cNvPr id="17100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8444388-A898-4F80-ACC9-A363AF420ED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198</a:t>
            </a:fld>
            <a:endParaRPr lang="en-GB" sz="1200">
              <a:solidFill>
                <a:srgbClr val="000000"/>
              </a:solidFill>
            </a:endParaRPr>
          </a:p>
        </p:txBody>
      </p:sp>
      <p:sp>
        <p:nvSpPr>
          <p:cNvPr id="17100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1009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1106" name="Rectangle 18"/>
          <p:cNvSpPr>
            <a:spLocks noGrp="1" noChangeArrowheads="1"/>
          </p:cNvSpPr>
          <p:nvPr>
            <p:ph type="sldNum" sz="quarter"/>
          </p:nvPr>
        </p:nvSpPr>
        <p:spPr>
          <a:noFill/>
        </p:spPr>
        <p:txBody>
          <a:bodyPr/>
          <a:lstStyle/>
          <a:p>
            <a:fld id="{8FC3DF77-73BD-4D4C-8875-80B4AE252591}" type="slidenum">
              <a:rPr lang="en-GB">
                <a:ea typeface="MS Gothic" charset="-128"/>
              </a:rPr>
              <a:pPr/>
              <a:t>199</a:t>
            </a:fld>
            <a:endParaRPr lang="en-GB">
              <a:ea typeface="MS Gothic" charset="-128"/>
            </a:endParaRPr>
          </a:p>
        </p:txBody>
      </p:sp>
      <p:sp>
        <p:nvSpPr>
          <p:cNvPr id="171110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0F1D050-674B-4386-9935-CD0A51B2A81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199</a:t>
            </a:fld>
            <a:endParaRPr lang="en-GB" sz="1200">
              <a:solidFill>
                <a:srgbClr val="000000"/>
              </a:solidFill>
              <a:latin typeface="Times New Roman" pitchFamily="16" charset="0"/>
            </a:endParaRPr>
          </a:p>
        </p:txBody>
      </p:sp>
      <p:sp>
        <p:nvSpPr>
          <p:cNvPr id="171110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B3E438F-153C-4CF2-88AD-1B2E298D7D0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199</a:t>
            </a:fld>
            <a:endParaRPr lang="en-GB" sz="1200">
              <a:solidFill>
                <a:srgbClr val="000000"/>
              </a:solidFill>
              <a:latin typeface="Times New Roman" pitchFamily="16" charset="0"/>
            </a:endParaRPr>
          </a:p>
        </p:txBody>
      </p:sp>
      <p:sp>
        <p:nvSpPr>
          <p:cNvPr id="171110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610B288-1FB4-42F1-8F56-8D624A3CEA5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199</a:t>
            </a:fld>
            <a:endParaRPr lang="en-GB" sz="1200">
              <a:solidFill>
                <a:srgbClr val="000000"/>
              </a:solidFill>
              <a:latin typeface="Times New Roman" pitchFamily="16" charset="0"/>
            </a:endParaRPr>
          </a:p>
        </p:txBody>
      </p:sp>
      <p:sp>
        <p:nvSpPr>
          <p:cNvPr id="171111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1C9462C-6029-477D-A52B-5698044EBBF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199</a:t>
            </a:fld>
            <a:endParaRPr lang="en-GB" sz="1200">
              <a:solidFill>
                <a:srgbClr val="000000"/>
              </a:solidFill>
              <a:latin typeface="Times New Roman" pitchFamily="16" charset="0"/>
            </a:endParaRPr>
          </a:p>
        </p:txBody>
      </p:sp>
      <p:sp>
        <p:nvSpPr>
          <p:cNvPr id="171111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7BB519E-3740-42BE-A9A4-E01E52F773B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199</a:t>
            </a:fld>
            <a:endParaRPr lang="en-GB" sz="1200">
              <a:solidFill>
                <a:srgbClr val="000000"/>
              </a:solidFill>
            </a:endParaRPr>
          </a:p>
        </p:txBody>
      </p:sp>
      <p:sp>
        <p:nvSpPr>
          <p:cNvPr id="171111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BF9D8A-F6C4-4A48-A78F-08E2D1B69A0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199</a:t>
            </a:fld>
            <a:endParaRPr lang="en-GB" sz="1200">
              <a:solidFill>
                <a:srgbClr val="000000"/>
              </a:solidFill>
            </a:endParaRPr>
          </a:p>
        </p:txBody>
      </p:sp>
      <p:sp>
        <p:nvSpPr>
          <p:cNvPr id="171111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1111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8354" name="Rectangle 18"/>
          <p:cNvSpPr>
            <a:spLocks noGrp="1" noChangeArrowheads="1"/>
          </p:cNvSpPr>
          <p:nvPr>
            <p:ph type="sldNum" sz="quarter"/>
          </p:nvPr>
        </p:nvSpPr>
        <p:spPr>
          <a:noFill/>
        </p:spPr>
        <p:txBody>
          <a:bodyPr/>
          <a:lstStyle/>
          <a:p>
            <a:fld id="{E1830B59-5580-4606-A084-FC056D16CD2D}" type="slidenum">
              <a:rPr lang="en-GB">
                <a:ea typeface="MS Gothic" charset="-128"/>
              </a:rPr>
              <a:pPr/>
              <a:t>2</a:t>
            </a:fld>
            <a:endParaRPr lang="en-GB">
              <a:ea typeface="MS Gothic" charset="-128"/>
            </a:endParaRPr>
          </a:p>
        </p:txBody>
      </p:sp>
      <p:sp>
        <p:nvSpPr>
          <p:cNvPr id="15083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F480E2A-94F7-419B-9F92-EAA3C0EDBBB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a:t>
            </a:fld>
            <a:endParaRPr lang="en-GB" sz="1200">
              <a:solidFill>
                <a:srgbClr val="000000"/>
              </a:solidFill>
              <a:latin typeface="Times New Roman" pitchFamily="16" charset="0"/>
            </a:endParaRPr>
          </a:p>
        </p:txBody>
      </p:sp>
      <p:sp>
        <p:nvSpPr>
          <p:cNvPr id="15083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569091C-EB3C-4FC9-84B0-7E65EBF8894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GB" sz="1200">
              <a:solidFill>
                <a:srgbClr val="000000"/>
              </a:solidFill>
              <a:latin typeface="Times New Roman" pitchFamily="16" charset="0"/>
            </a:endParaRPr>
          </a:p>
        </p:txBody>
      </p:sp>
      <p:sp>
        <p:nvSpPr>
          <p:cNvPr id="15083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7A68D85-38A9-42AD-B008-D2A2E90487A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GB" sz="1200">
              <a:solidFill>
                <a:srgbClr val="000000"/>
              </a:solidFill>
              <a:latin typeface="Times New Roman" pitchFamily="16" charset="0"/>
            </a:endParaRPr>
          </a:p>
        </p:txBody>
      </p:sp>
      <p:sp>
        <p:nvSpPr>
          <p:cNvPr id="15083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7FDB00B-85AA-4751-B041-24B6955A9E6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GB" sz="1200">
              <a:solidFill>
                <a:srgbClr val="000000"/>
              </a:solidFill>
              <a:latin typeface="Times New Roman" pitchFamily="16" charset="0"/>
            </a:endParaRPr>
          </a:p>
        </p:txBody>
      </p:sp>
      <p:sp>
        <p:nvSpPr>
          <p:cNvPr id="15083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026233-CD9A-48FE-8473-5FDAED439D9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GB" sz="1200">
              <a:solidFill>
                <a:srgbClr val="000000"/>
              </a:solidFill>
            </a:endParaRPr>
          </a:p>
        </p:txBody>
      </p:sp>
      <p:sp>
        <p:nvSpPr>
          <p:cNvPr id="15083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BE1471-FE90-4BDE-B773-4E836A56E78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GB" sz="1200">
              <a:solidFill>
                <a:srgbClr val="000000"/>
              </a:solidFill>
            </a:endParaRPr>
          </a:p>
        </p:txBody>
      </p:sp>
      <p:sp>
        <p:nvSpPr>
          <p:cNvPr id="15083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0836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9E14B6EE-7EA5-4D7B-8BF4-8B5D5631C595}" type="slidenum">
              <a:rPr lang="en-GB"/>
              <a:pPr/>
              <a:t>20</a:t>
            </a:fld>
            <a:endParaRPr lang="en-GB"/>
          </a:p>
        </p:txBody>
      </p:sp>
      <p:sp>
        <p:nvSpPr>
          <p:cNvPr id="401409"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8EA2D1-E4E7-42E3-A0CB-17B8707699AF}"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a:t>
            </a:fld>
            <a:endParaRPr lang="en-GB" sz="1200">
              <a:solidFill>
                <a:srgbClr val="000000"/>
              </a:solidFill>
              <a:latin typeface="Times New Roman" pitchFamily="16" charset="0"/>
            </a:endParaRPr>
          </a:p>
        </p:txBody>
      </p:sp>
      <p:sp>
        <p:nvSpPr>
          <p:cNvPr id="401410"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4A8A1D7-7AA0-40C0-9C3D-2942AB9B034A}"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a:t>
            </a:fld>
            <a:endParaRPr lang="en-GB" sz="1200">
              <a:solidFill>
                <a:srgbClr val="000000"/>
              </a:solidFill>
              <a:latin typeface="Times New Roman" pitchFamily="16" charset="0"/>
            </a:endParaRPr>
          </a:p>
        </p:txBody>
      </p:sp>
      <p:sp>
        <p:nvSpPr>
          <p:cNvPr id="401411"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827BDE8-02C3-412A-990D-F5E8B72EDCF2}"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a:t>
            </a:fld>
            <a:endParaRPr lang="en-GB" sz="1200">
              <a:solidFill>
                <a:srgbClr val="000000"/>
              </a:solidFill>
              <a:latin typeface="Times New Roman" pitchFamily="16" charset="0"/>
            </a:endParaRPr>
          </a:p>
        </p:txBody>
      </p:sp>
      <p:sp>
        <p:nvSpPr>
          <p:cNvPr id="401412"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922C01-EEF2-49F7-A2A7-D432FF62F32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a:t>
            </a:fld>
            <a:endParaRPr lang="en-GB" sz="1200">
              <a:solidFill>
                <a:srgbClr val="000000"/>
              </a:solidFill>
            </a:endParaRPr>
          </a:p>
        </p:txBody>
      </p:sp>
      <p:sp>
        <p:nvSpPr>
          <p:cNvPr id="401413"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C391D43-D9EA-4153-8A1F-A0DC78EC089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a:t>
            </a:fld>
            <a:endParaRPr lang="en-GB" sz="1200">
              <a:solidFill>
                <a:srgbClr val="000000"/>
              </a:solidFill>
            </a:endParaRPr>
          </a:p>
        </p:txBody>
      </p:sp>
      <p:sp>
        <p:nvSpPr>
          <p:cNvPr id="401414"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01415"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2130" name="Rectangle 18"/>
          <p:cNvSpPr>
            <a:spLocks noGrp="1" noChangeArrowheads="1"/>
          </p:cNvSpPr>
          <p:nvPr>
            <p:ph type="sldNum" sz="quarter"/>
          </p:nvPr>
        </p:nvSpPr>
        <p:spPr>
          <a:noFill/>
        </p:spPr>
        <p:txBody>
          <a:bodyPr/>
          <a:lstStyle/>
          <a:p>
            <a:fld id="{B86E84AA-C8B8-4FFB-BCD9-6B08F9599D41}" type="slidenum">
              <a:rPr lang="en-GB">
                <a:ea typeface="MS Gothic" charset="-128"/>
              </a:rPr>
              <a:pPr/>
              <a:t>200</a:t>
            </a:fld>
            <a:endParaRPr lang="en-GB">
              <a:ea typeface="MS Gothic" charset="-128"/>
            </a:endParaRPr>
          </a:p>
        </p:txBody>
      </p:sp>
      <p:sp>
        <p:nvSpPr>
          <p:cNvPr id="17121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7B0564A-E981-4A2D-BD2B-5B0905312FD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200</a:t>
            </a:fld>
            <a:endParaRPr lang="en-GB" sz="1200">
              <a:solidFill>
                <a:srgbClr val="000000"/>
              </a:solidFill>
              <a:latin typeface="Times New Roman" pitchFamily="16" charset="0"/>
            </a:endParaRPr>
          </a:p>
        </p:txBody>
      </p:sp>
      <p:sp>
        <p:nvSpPr>
          <p:cNvPr id="17121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D297B83-C718-44AC-B6FF-F1651CBA35F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200</a:t>
            </a:fld>
            <a:endParaRPr lang="en-GB" sz="1200">
              <a:solidFill>
                <a:srgbClr val="000000"/>
              </a:solidFill>
              <a:latin typeface="Times New Roman" pitchFamily="16" charset="0"/>
            </a:endParaRPr>
          </a:p>
        </p:txBody>
      </p:sp>
      <p:sp>
        <p:nvSpPr>
          <p:cNvPr id="17121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47B803D-8C40-40E8-AF07-97361DD5419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200</a:t>
            </a:fld>
            <a:endParaRPr lang="en-GB" sz="1200">
              <a:solidFill>
                <a:srgbClr val="000000"/>
              </a:solidFill>
              <a:latin typeface="Times New Roman" pitchFamily="16" charset="0"/>
            </a:endParaRPr>
          </a:p>
        </p:txBody>
      </p:sp>
      <p:sp>
        <p:nvSpPr>
          <p:cNvPr id="17121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5DE9AA2-E368-4B15-B739-C4E632DFBF8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200</a:t>
            </a:fld>
            <a:endParaRPr lang="en-GB" sz="1200">
              <a:solidFill>
                <a:srgbClr val="000000"/>
              </a:solidFill>
              <a:latin typeface="Times New Roman" pitchFamily="16" charset="0"/>
            </a:endParaRPr>
          </a:p>
        </p:txBody>
      </p:sp>
      <p:sp>
        <p:nvSpPr>
          <p:cNvPr id="17121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0286012-CE72-40DA-ACD3-E7AEC4BE16C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200</a:t>
            </a:fld>
            <a:endParaRPr lang="en-GB" sz="1200">
              <a:solidFill>
                <a:srgbClr val="000000"/>
              </a:solidFill>
            </a:endParaRPr>
          </a:p>
        </p:txBody>
      </p:sp>
      <p:sp>
        <p:nvSpPr>
          <p:cNvPr id="17121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92F55F5-439A-42D1-9EF2-E1B96D4D3D2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200</a:t>
            </a:fld>
            <a:endParaRPr lang="en-GB" sz="1200">
              <a:solidFill>
                <a:srgbClr val="000000"/>
              </a:solidFill>
            </a:endParaRPr>
          </a:p>
        </p:txBody>
      </p:sp>
      <p:sp>
        <p:nvSpPr>
          <p:cNvPr id="17121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1213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3154" name="Rectangle 18"/>
          <p:cNvSpPr>
            <a:spLocks noGrp="1" noChangeArrowheads="1"/>
          </p:cNvSpPr>
          <p:nvPr>
            <p:ph type="sldNum" sz="quarter"/>
          </p:nvPr>
        </p:nvSpPr>
        <p:spPr>
          <a:noFill/>
        </p:spPr>
        <p:txBody>
          <a:bodyPr/>
          <a:lstStyle/>
          <a:p>
            <a:fld id="{000C9890-3D9C-466C-BFC4-F631B8566352}" type="slidenum">
              <a:rPr lang="en-GB">
                <a:ea typeface="MS Gothic" charset="-128"/>
              </a:rPr>
              <a:pPr/>
              <a:t>201</a:t>
            </a:fld>
            <a:endParaRPr lang="en-GB">
              <a:ea typeface="MS Gothic" charset="-128"/>
            </a:endParaRPr>
          </a:p>
        </p:txBody>
      </p:sp>
      <p:sp>
        <p:nvSpPr>
          <p:cNvPr id="17131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107E723-A86F-403C-9D39-C5B39E678BB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201</a:t>
            </a:fld>
            <a:endParaRPr lang="en-GB" sz="1200">
              <a:solidFill>
                <a:srgbClr val="000000"/>
              </a:solidFill>
              <a:latin typeface="Times New Roman" pitchFamily="16" charset="0"/>
            </a:endParaRPr>
          </a:p>
        </p:txBody>
      </p:sp>
      <p:sp>
        <p:nvSpPr>
          <p:cNvPr id="17131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C4B60B3-9C9D-42ED-A674-C865A91D85B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201</a:t>
            </a:fld>
            <a:endParaRPr lang="en-GB" sz="1200">
              <a:solidFill>
                <a:srgbClr val="000000"/>
              </a:solidFill>
              <a:latin typeface="Times New Roman" pitchFamily="16" charset="0"/>
            </a:endParaRPr>
          </a:p>
        </p:txBody>
      </p:sp>
      <p:sp>
        <p:nvSpPr>
          <p:cNvPr id="17131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77401FE-AFF8-469D-969F-9FDE2B8D066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201</a:t>
            </a:fld>
            <a:endParaRPr lang="en-GB" sz="1200">
              <a:solidFill>
                <a:srgbClr val="000000"/>
              </a:solidFill>
              <a:latin typeface="Times New Roman" pitchFamily="16" charset="0"/>
            </a:endParaRPr>
          </a:p>
        </p:txBody>
      </p:sp>
      <p:sp>
        <p:nvSpPr>
          <p:cNvPr id="17131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B141B1D-A906-4D58-AEB8-702A15ED85F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201</a:t>
            </a:fld>
            <a:endParaRPr lang="en-GB" sz="1200">
              <a:solidFill>
                <a:srgbClr val="000000"/>
              </a:solidFill>
              <a:latin typeface="Times New Roman" pitchFamily="16" charset="0"/>
            </a:endParaRPr>
          </a:p>
        </p:txBody>
      </p:sp>
      <p:sp>
        <p:nvSpPr>
          <p:cNvPr id="17131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FBD8817-9C94-419B-A92B-38AAB067BD1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201</a:t>
            </a:fld>
            <a:endParaRPr lang="en-GB" sz="1200">
              <a:solidFill>
                <a:srgbClr val="000000"/>
              </a:solidFill>
            </a:endParaRPr>
          </a:p>
        </p:txBody>
      </p:sp>
      <p:sp>
        <p:nvSpPr>
          <p:cNvPr id="17131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4CA758-32ED-47A1-801E-320E24B2126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201</a:t>
            </a:fld>
            <a:endParaRPr lang="en-GB" sz="1200">
              <a:solidFill>
                <a:srgbClr val="000000"/>
              </a:solidFill>
            </a:endParaRPr>
          </a:p>
        </p:txBody>
      </p:sp>
      <p:sp>
        <p:nvSpPr>
          <p:cNvPr id="17131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1316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4178" name="Rectangle 18"/>
          <p:cNvSpPr>
            <a:spLocks noGrp="1" noChangeArrowheads="1"/>
          </p:cNvSpPr>
          <p:nvPr>
            <p:ph type="sldNum" sz="quarter"/>
          </p:nvPr>
        </p:nvSpPr>
        <p:spPr>
          <a:noFill/>
        </p:spPr>
        <p:txBody>
          <a:bodyPr/>
          <a:lstStyle/>
          <a:p>
            <a:fld id="{6DA866A9-1468-4DBB-B415-AD908AF50939}" type="slidenum">
              <a:rPr lang="en-GB">
                <a:ea typeface="MS Gothic" charset="-128"/>
              </a:rPr>
              <a:pPr/>
              <a:t>202</a:t>
            </a:fld>
            <a:endParaRPr lang="en-GB">
              <a:ea typeface="MS Gothic" charset="-128"/>
            </a:endParaRPr>
          </a:p>
        </p:txBody>
      </p:sp>
      <p:sp>
        <p:nvSpPr>
          <p:cNvPr id="17141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ABD8B64-E8B5-4174-99F6-D1A59B9ADAD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202</a:t>
            </a:fld>
            <a:endParaRPr lang="en-GB" sz="1200">
              <a:solidFill>
                <a:srgbClr val="000000"/>
              </a:solidFill>
              <a:latin typeface="Times New Roman" pitchFamily="16" charset="0"/>
            </a:endParaRPr>
          </a:p>
        </p:txBody>
      </p:sp>
      <p:sp>
        <p:nvSpPr>
          <p:cNvPr id="17141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39BF49-B5EB-451E-9730-A81605C07F1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202</a:t>
            </a:fld>
            <a:endParaRPr lang="en-GB" sz="1200">
              <a:solidFill>
                <a:srgbClr val="000000"/>
              </a:solidFill>
              <a:latin typeface="Times New Roman" pitchFamily="16" charset="0"/>
            </a:endParaRPr>
          </a:p>
        </p:txBody>
      </p:sp>
      <p:sp>
        <p:nvSpPr>
          <p:cNvPr id="17141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24B1DA4-8A39-413E-A0C9-E567FFDCF3C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202</a:t>
            </a:fld>
            <a:endParaRPr lang="en-GB" sz="1200">
              <a:solidFill>
                <a:srgbClr val="000000"/>
              </a:solidFill>
              <a:latin typeface="Times New Roman" pitchFamily="16" charset="0"/>
            </a:endParaRPr>
          </a:p>
        </p:txBody>
      </p:sp>
      <p:sp>
        <p:nvSpPr>
          <p:cNvPr id="17141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705C188-A058-4DCE-8AE8-CF66789A564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202</a:t>
            </a:fld>
            <a:endParaRPr lang="en-GB" sz="1200">
              <a:solidFill>
                <a:srgbClr val="000000"/>
              </a:solidFill>
              <a:latin typeface="Times New Roman" pitchFamily="16" charset="0"/>
            </a:endParaRPr>
          </a:p>
        </p:txBody>
      </p:sp>
      <p:sp>
        <p:nvSpPr>
          <p:cNvPr id="17141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696BE06-0BBD-4737-AFD1-241DF37C493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202</a:t>
            </a:fld>
            <a:endParaRPr lang="en-GB" sz="1200">
              <a:solidFill>
                <a:srgbClr val="000000"/>
              </a:solidFill>
            </a:endParaRPr>
          </a:p>
        </p:txBody>
      </p:sp>
      <p:sp>
        <p:nvSpPr>
          <p:cNvPr id="17141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6DF45A-56C1-406B-A252-C6B17B706AF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202</a:t>
            </a:fld>
            <a:endParaRPr lang="en-GB" sz="1200">
              <a:solidFill>
                <a:srgbClr val="000000"/>
              </a:solidFill>
            </a:endParaRPr>
          </a:p>
        </p:txBody>
      </p:sp>
      <p:sp>
        <p:nvSpPr>
          <p:cNvPr id="17141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1418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Here’s our sample pattern.</a:t>
            </a: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5202" name="Rectangle 18"/>
          <p:cNvSpPr>
            <a:spLocks noGrp="1" noChangeArrowheads="1"/>
          </p:cNvSpPr>
          <p:nvPr>
            <p:ph type="sldNum" sz="quarter"/>
          </p:nvPr>
        </p:nvSpPr>
        <p:spPr>
          <a:noFill/>
        </p:spPr>
        <p:txBody>
          <a:bodyPr/>
          <a:lstStyle/>
          <a:p>
            <a:fld id="{95B4BAC6-53F6-4967-89D5-97DA2F441187}" type="slidenum">
              <a:rPr lang="en-GB">
                <a:ea typeface="MS Gothic" charset="-128"/>
              </a:rPr>
              <a:pPr/>
              <a:t>203</a:t>
            </a:fld>
            <a:endParaRPr lang="en-GB">
              <a:ea typeface="MS Gothic" charset="-128"/>
            </a:endParaRPr>
          </a:p>
        </p:txBody>
      </p:sp>
      <p:sp>
        <p:nvSpPr>
          <p:cNvPr id="17152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3D9BB22-BC91-49B8-B4B7-AFCBE5DE0AD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203</a:t>
            </a:fld>
            <a:endParaRPr lang="en-GB" sz="1200">
              <a:solidFill>
                <a:srgbClr val="000000"/>
              </a:solidFill>
              <a:latin typeface="Times New Roman" pitchFamily="16" charset="0"/>
            </a:endParaRPr>
          </a:p>
        </p:txBody>
      </p:sp>
      <p:sp>
        <p:nvSpPr>
          <p:cNvPr id="17152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B32B695-86EC-4946-AD98-10CD5377EFF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203</a:t>
            </a:fld>
            <a:endParaRPr lang="en-GB" sz="1200">
              <a:solidFill>
                <a:srgbClr val="000000"/>
              </a:solidFill>
              <a:latin typeface="Times New Roman" pitchFamily="16" charset="0"/>
            </a:endParaRPr>
          </a:p>
        </p:txBody>
      </p:sp>
      <p:sp>
        <p:nvSpPr>
          <p:cNvPr id="17152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93B971-5F98-4AE6-9E25-B5396E3D123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203</a:t>
            </a:fld>
            <a:endParaRPr lang="en-GB" sz="1200">
              <a:solidFill>
                <a:srgbClr val="000000"/>
              </a:solidFill>
              <a:latin typeface="Times New Roman" pitchFamily="16" charset="0"/>
            </a:endParaRPr>
          </a:p>
        </p:txBody>
      </p:sp>
      <p:sp>
        <p:nvSpPr>
          <p:cNvPr id="17152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FAFB32A-9C15-4255-98E7-899FAE824C9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203</a:t>
            </a:fld>
            <a:endParaRPr lang="en-GB" sz="1200">
              <a:solidFill>
                <a:srgbClr val="000000"/>
              </a:solidFill>
              <a:latin typeface="Times New Roman" pitchFamily="16" charset="0"/>
            </a:endParaRPr>
          </a:p>
        </p:txBody>
      </p:sp>
      <p:sp>
        <p:nvSpPr>
          <p:cNvPr id="17152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45096AE-43DF-49D2-A5E8-33A7ECC4C4B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203</a:t>
            </a:fld>
            <a:endParaRPr lang="en-GB" sz="1200">
              <a:solidFill>
                <a:srgbClr val="000000"/>
              </a:solidFill>
            </a:endParaRPr>
          </a:p>
        </p:txBody>
      </p:sp>
      <p:sp>
        <p:nvSpPr>
          <p:cNvPr id="17152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5E40C68-B487-4A9D-9C57-A05EB978277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203</a:t>
            </a:fld>
            <a:endParaRPr lang="en-GB" sz="1200">
              <a:solidFill>
                <a:srgbClr val="000000"/>
              </a:solidFill>
            </a:endParaRPr>
          </a:p>
        </p:txBody>
      </p:sp>
      <p:sp>
        <p:nvSpPr>
          <p:cNvPr id="17152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1521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In retrospect, I wish we had diagonal samples, but you usually can’t notice it.  There are times when I miss it though.</a:t>
            </a: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6226" name="Rectangle 18"/>
          <p:cNvSpPr>
            <a:spLocks noGrp="1" noChangeArrowheads="1"/>
          </p:cNvSpPr>
          <p:nvPr>
            <p:ph type="sldNum" sz="quarter"/>
          </p:nvPr>
        </p:nvSpPr>
        <p:spPr>
          <a:noFill/>
        </p:spPr>
        <p:txBody>
          <a:bodyPr/>
          <a:lstStyle/>
          <a:p>
            <a:fld id="{A4DC979A-DF99-440F-BAAF-0F6D997DA06B}" type="slidenum">
              <a:rPr lang="en-GB">
                <a:ea typeface="MS Gothic" charset="-128"/>
              </a:rPr>
              <a:pPr/>
              <a:t>204</a:t>
            </a:fld>
            <a:endParaRPr lang="en-GB">
              <a:ea typeface="MS Gothic" charset="-128"/>
            </a:endParaRPr>
          </a:p>
        </p:txBody>
      </p:sp>
      <p:sp>
        <p:nvSpPr>
          <p:cNvPr id="17162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5CEEF22-5C15-434A-BA4B-6392301AC1D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204</a:t>
            </a:fld>
            <a:endParaRPr lang="en-GB" sz="1200">
              <a:solidFill>
                <a:srgbClr val="000000"/>
              </a:solidFill>
              <a:latin typeface="Times New Roman" pitchFamily="16" charset="0"/>
            </a:endParaRPr>
          </a:p>
        </p:txBody>
      </p:sp>
      <p:sp>
        <p:nvSpPr>
          <p:cNvPr id="17162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FBB5AE-24F5-4D05-8181-BE6A4FB08AF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204</a:t>
            </a:fld>
            <a:endParaRPr lang="en-GB" sz="1200">
              <a:solidFill>
                <a:srgbClr val="000000"/>
              </a:solidFill>
              <a:latin typeface="Times New Roman" pitchFamily="16" charset="0"/>
            </a:endParaRPr>
          </a:p>
        </p:txBody>
      </p:sp>
      <p:sp>
        <p:nvSpPr>
          <p:cNvPr id="17162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72D11D5-103B-48F6-9050-EE0767597C7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204</a:t>
            </a:fld>
            <a:endParaRPr lang="en-GB" sz="1200">
              <a:solidFill>
                <a:srgbClr val="000000"/>
              </a:solidFill>
              <a:latin typeface="Times New Roman" pitchFamily="16" charset="0"/>
            </a:endParaRPr>
          </a:p>
        </p:txBody>
      </p:sp>
      <p:sp>
        <p:nvSpPr>
          <p:cNvPr id="17162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DF5BFA5-5E34-4F51-AF86-9C7B028D52C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204</a:t>
            </a:fld>
            <a:endParaRPr lang="en-GB" sz="1200">
              <a:solidFill>
                <a:srgbClr val="000000"/>
              </a:solidFill>
              <a:latin typeface="Times New Roman" pitchFamily="16" charset="0"/>
            </a:endParaRPr>
          </a:p>
        </p:txBody>
      </p:sp>
      <p:sp>
        <p:nvSpPr>
          <p:cNvPr id="17162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40C808A-6AFC-4FC3-B54B-1097E9F0435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204</a:t>
            </a:fld>
            <a:endParaRPr lang="en-GB" sz="1200">
              <a:solidFill>
                <a:srgbClr val="000000"/>
              </a:solidFill>
            </a:endParaRPr>
          </a:p>
        </p:txBody>
      </p:sp>
      <p:sp>
        <p:nvSpPr>
          <p:cNvPr id="17162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2F7E73D-1BB5-4747-9AF9-BD2F8B08286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204</a:t>
            </a:fld>
            <a:endParaRPr lang="en-GB" sz="1200">
              <a:solidFill>
                <a:srgbClr val="000000"/>
              </a:solidFill>
            </a:endParaRPr>
          </a:p>
        </p:txBody>
      </p:sp>
      <p:sp>
        <p:nvSpPr>
          <p:cNvPr id="17162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1623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We get this one pixel line, which we clean up with a dilate in the cavities of the depth buffer.</a:t>
            </a: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7250" name="Rectangle 18"/>
          <p:cNvSpPr>
            <a:spLocks noGrp="1" noChangeArrowheads="1"/>
          </p:cNvSpPr>
          <p:nvPr>
            <p:ph type="sldNum" sz="quarter"/>
          </p:nvPr>
        </p:nvSpPr>
        <p:spPr>
          <a:noFill/>
        </p:spPr>
        <p:txBody>
          <a:bodyPr/>
          <a:lstStyle/>
          <a:p>
            <a:fld id="{FBC1201C-4D19-4197-AD8B-380053FA5071}" type="slidenum">
              <a:rPr lang="en-GB">
                <a:ea typeface="MS Gothic" charset="-128"/>
              </a:rPr>
              <a:pPr/>
              <a:t>205</a:t>
            </a:fld>
            <a:endParaRPr lang="en-GB">
              <a:ea typeface="MS Gothic" charset="-128"/>
            </a:endParaRPr>
          </a:p>
        </p:txBody>
      </p:sp>
      <p:sp>
        <p:nvSpPr>
          <p:cNvPr id="17172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4205661-DC64-4C65-A8EA-72A3676E523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205</a:t>
            </a:fld>
            <a:endParaRPr lang="en-GB" sz="1200">
              <a:solidFill>
                <a:srgbClr val="000000"/>
              </a:solidFill>
              <a:latin typeface="Times New Roman" pitchFamily="16" charset="0"/>
            </a:endParaRPr>
          </a:p>
        </p:txBody>
      </p:sp>
      <p:sp>
        <p:nvSpPr>
          <p:cNvPr id="17172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AC2BA11-C5CE-4FCF-8CA6-8A742E46A39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205</a:t>
            </a:fld>
            <a:endParaRPr lang="en-GB" sz="1200">
              <a:solidFill>
                <a:srgbClr val="000000"/>
              </a:solidFill>
              <a:latin typeface="Times New Roman" pitchFamily="16" charset="0"/>
            </a:endParaRPr>
          </a:p>
        </p:txBody>
      </p:sp>
      <p:sp>
        <p:nvSpPr>
          <p:cNvPr id="17172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6238CBA-2755-4731-A4F9-F9730184479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205</a:t>
            </a:fld>
            <a:endParaRPr lang="en-GB" sz="1200">
              <a:solidFill>
                <a:srgbClr val="000000"/>
              </a:solidFill>
              <a:latin typeface="Times New Roman" pitchFamily="16" charset="0"/>
            </a:endParaRPr>
          </a:p>
        </p:txBody>
      </p:sp>
      <p:sp>
        <p:nvSpPr>
          <p:cNvPr id="17172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177262D-714B-43E9-8637-03C08E7AB59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205</a:t>
            </a:fld>
            <a:endParaRPr lang="en-GB" sz="1200">
              <a:solidFill>
                <a:srgbClr val="000000"/>
              </a:solidFill>
              <a:latin typeface="Times New Roman" pitchFamily="16" charset="0"/>
            </a:endParaRPr>
          </a:p>
        </p:txBody>
      </p:sp>
      <p:sp>
        <p:nvSpPr>
          <p:cNvPr id="17172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42925DF-E5AF-4A39-B334-181F840AB5B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205</a:t>
            </a:fld>
            <a:endParaRPr lang="en-GB" sz="1200">
              <a:solidFill>
                <a:srgbClr val="000000"/>
              </a:solidFill>
            </a:endParaRPr>
          </a:p>
        </p:txBody>
      </p:sp>
      <p:sp>
        <p:nvSpPr>
          <p:cNvPr id="17172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FAF0661-B654-484B-862E-594B30B5567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205</a:t>
            </a:fld>
            <a:endParaRPr lang="en-GB" sz="1200">
              <a:solidFill>
                <a:srgbClr val="000000"/>
              </a:solidFill>
            </a:endParaRPr>
          </a:p>
        </p:txBody>
      </p:sp>
      <p:sp>
        <p:nvSpPr>
          <p:cNvPr id="17172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1725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8274" name="Rectangle 18"/>
          <p:cNvSpPr>
            <a:spLocks noGrp="1" noChangeArrowheads="1"/>
          </p:cNvSpPr>
          <p:nvPr>
            <p:ph type="sldNum" sz="quarter"/>
          </p:nvPr>
        </p:nvSpPr>
        <p:spPr>
          <a:noFill/>
        </p:spPr>
        <p:txBody>
          <a:bodyPr/>
          <a:lstStyle/>
          <a:p>
            <a:fld id="{11CC8396-8114-4354-9DE3-FB3DD15C1BDF}" type="slidenum">
              <a:rPr lang="en-GB">
                <a:ea typeface="MS Gothic" charset="-128"/>
              </a:rPr>
              <a:pPr/>
              <a:t>206</a:t>
            </a:fld>
            <a:endParaRPr lang="en-GB">
              <a:ea typeface="MS Gothic" charset="-128"/>
            </a:endParaRPr>
          </a:p>
        </p:txBody>
      </p:sp>
      <p:sp>
        <p:nvSpPr>
          <p:cNvPr id="171827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B5BF5F6-1C2E-4528-8A31-40BB031218E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206</a:t>
            </a:fld>
            <a:endParaRPr lang="en-GB" sz="1200">
              <a:solidFill>
                <a:srgbClr val="000000"/>
              </a:solidFill>
              <a:latin typeface="Times New Roman" pitchFamily="16" charset="0"/>
            </a:endParaRPr>
          </a:p>
        </p:txBody>
      </p:sp>
      <p:sp>
        <p:nvSpPr>
          <p:cNvPr id="171827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A73BA42-24BD-47ED-8314-311D3B67D25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206</a:t>
            </a:fld>
            <a:endParaRPr lang="en-GB" sz="1200">
              <a:solidFill>
                <a:srgbClr val="000000"/>
              </a:solidFill>
              <a:latin typeface="Times New Roman" pitchFamily="16" charset="0"/>
            </a:endParaRPr>
          </a:p>
        </p:txBody>
      </p:sp>
      <p:sp>
        <p:nvSpPr>
          <p:cNvPr id="171827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804A01D-F82E-4CBA-8AE8-CA77EAACC77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206</a:t>
            </a:fld>
            <a:endParaRPr lang="en-GB" sz="1200">
              <a:solidFill>
                <a:srgbClr val="000000"/>
              </a:solidFill>
              <a:latin typeface="Times New Roman" pitchFamily="16" charset="0"/>
            </a:endParaRPr>
          </a:p>
        </p:txBody>
      </p:sp>
      <p:sp>
        <p:nvSpPr>
          <p:cNvPr id="171827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4754C8F-751F-452F-8D8C-EEC6AC761AE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206</a:t>
            </a:fld>
            <a:endParaRPr lang="en-GB" sz="1200">
              <a:solidFill>
                <a:srgbClr val="000000"/>
              </a:solidFill>
              <a:latin typeface="Times New Roman" pitchFamily="16" charset="0"/>
            </a:endParaRPr>
          </a:p>
        </p:txBody>
      </p:sp>
      <p:sp>
        <p:nvSpPr>
          <p:cNvPr id="171827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0026F29-BF49-4789-B9A9-8BC585DF2CD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206</a:t>
            </a:fld>
            <a:endParaRPr lang="en-GB" sz="1200">
              <a:solidFill>
                <a:srgbClr val="000000"/>
              </a:solidFill>
            </a:endParaRPr>
          </a:p>
        </p:txBody>
      </p:sp>
      <p:sp>
        <p:nvSpPr>
          <p:cNvPr id="171828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2B52FE-5950-4A03-8BCE-E12571CEC21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206</a:t>
            </a:fld>
            <a:endParaRPr lang="en-GB" sz="1200">
              <a:solidFill>
                <a:srgbClr val="000000"/>
              </a:solidFill>
            </a:endParaRPr>
          </a:p>
        </p:txBody>
      </p:sp>
      <p:sp>
        <p:nvSpPr>
          <p:cNvPr id="171828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1828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9298" name="Rectangle 18"/>
          <p:cNvSpPr>
            <a:spLocks noGrp="1" noChangeArrowheads="1"/>
          </p:cNvSpPr>
          <p:nvPr>
            <p:ph type="sldNum" sz="quarter"/>
          </p:nvPr>
        </p:nvSpPr>
        <p:spPr>
          <a:noFill/>
        </p:spPr>
        <p:txBody>
          <a:bodyPr/>
          <a:lstStyle/>
          <a:p>
            <a:fld id="{6D977606-F9BA-4D04-9615-A041034CF0DC}" type="slidenum">
              <a:rPr lang="en-GB">
                <a:ea typeface="MS Gothic" charset="-128"/>
              </a:rPr>
              <a:pPr/>
              <a:t>207</a:t>
            </a:fld>
            <a:endParaRPr lang="en-GB">
              <a:ea typeface="MS Gothic" charset="-128"/>
            </a:endParaRPr>
          </a:p>
        </p:txBody>
      </p:sp>
      <p:sp>
        <p:nvSpPr>
          <p:cNvPr id="171929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926126B-C1FF-4343-94CE-40AD4826340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207</a:t>
            </a:fld>
            <a:endParaRPr lang="en-GB" sz="1200">
              <a:solidFill>
                <a:srgbClr val="000000"/>
              </a:solidFill>
              <a:latin typeface="Times New Roman" pitchFamily="16" charset="0"/>
            </a:endParaRPr>
          </a:p>
        </p:txBody>
      </p:sp>
      <p:sp>
        <p:nvSpPr>
          <p:cNvPr id="171930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2C3F1C4-E291-4C72-A431-FC5BD2BEA78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207</a:t>
            </a:fld>
            <a:endParaRPr lang="en-GB" sz="1200">
              <a:solidFill>
                <a:srgbClr val="000000"/>
              </a:solidFill>
              <a:latin typeface="Times New Roman" pitchFamily="16" charset="0"/>
            </a:endParaRPr>
          </a:p>
        </p:txBody>
      </p:sp>
      <p:sp>
        <p:nvSpPr>
          <p:cNvPr id="171930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1C50E7F-46FB-4196-8145-D6B2A1EF865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207</a:t>
            </a:fld>
            <a:endParaRPr lang="en-GB" sz="1200">
              <a:solidFill>
                <a:srgbClr val="000000"/>
              </a:solidFill>
              <a:latin typeface="Times New Roman" pitchFamily="16" charset="0"/>
            </a:endParaRPr>
          </a:p>
        </p:txBody>
      </p:sp>
      <p:sp>
        <p:nvSpPr>
          <p:cNvPr id="171930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F36EF6-0F80-4735-8421-7665201F933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207</a:t>
            </a:fld>
            <a:endParaRPr lang="en-GB" sz="1200">
              <a:solidFill>
                <a:srgbClr val="000000"/>
              </a:solidFill>
              <a:latin typeface="Times New Roman" pitchFamily="16" charset="0"/>
            </a:endParaRPr>
          </a:p>
        </p:txBody>
      </p:sp>
      <p:sp>
        <p:nvSpPr>
          <p:cNvPr id="171930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7731FBD-7972-4864-85D4-AA1BFEBE609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207</a:t>
            </a:fld>
            <a:endParaRPr lang="en-GB" sz="1200">
              <a:solidFill>
                <a:srgbClr val="000000"/>
              </a:solidFill>
            </a:endParaRPr>
          </a:p>
        </p:txBody>
      </p:sp>
      <p:sp>
        <p:nvSpPr>
          <p:cNvPr id="171930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5C45195-3290-4EEF-B089-000976374E7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207</a:t>
            </a:fld>
            <a:endParaRPr lang="en-GB" sz="1200">
              <a:solidFill>
                <a:srgbClr val="000000"/>
              </a:solidFill>
            </a:endParaRPr>
          </a:p>
        </p:txBody>
      </p:sp>
      <p:sp>
        <p:nvSpPr>
          <p:cNvPr id="171930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1930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22" name="Rectangle 18"/>
          <p:cNvSpPr>
            <a:spLocks noGrp="1" noChangeArrowheads="1"/>
          </p:cNvSpPr>
          <p:nvPr>
            <p:ph type="sldNum" sz="quarter"/>
          </p:nvPr>
        </p:nvSpPr>
        <p:spPr>
          <a:noFill/>
        </p:spPr>
        <p:txBody>
          <a:bodyPr/>
          <a:lstStyle/>
          <a:p>
            <a:fld id="{EC13322C-0FC1-4745-8B9E-B15C3A892BDC}" type="slidenum">
              <a:rPr lang="en-GB">
                <a:ea typeface="MS Gothic" charset="-128"/>
              </a:rPr>
              <a:pPr/>
              <a:t>208</a:t>
            </a:fld>
            <a:endParaRPr lang="en-GB">
              <a:ea typeface="MS Gothic" charset="-128"/>
            </a:endParaRPr>
          </a:p>
        </p:txBody>
      </p:sp>
      <p:sp>
        <p:nvSpPr>
          <p:cNvPr id="172032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7C290D9-8FD1-4E1B-85A2-A5ABCD140B0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208</a:t>
            </a:fld>
            <a:endParaRPr lang="en-GB" sz="1200">
              <a:solidFill>
                <a:srgbClr val="000000"/>
              </a:solidFill>
              <a:latin typeface="Times New Roman" pitchFamily="16" charset="0"/>
            </a:endParaRPr>
          </a:p>
        </p:txBody>
      </p:sp>
      <p:sp>
        <p:nvSpPr>
          <p:cNvPr id="172032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798EA09-1912-48EB-9682-1F10C155810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208</a:t>
            </a:fld>
            <a:endParaRPr lang="en-GB" sz="1200">
              <a:solidFill>
                <a:srgbClr val="000000"/>
              </a:solidFill>
              <a:latin typeface="Times New Roman" pitchFamily="16" charset="0"/>
            </a:endParaRPr>
          </a:p>
        </p:txBody>
      </p:sp>
      <p:sp>
        <p:nvSpPr>
          <p:cNvPr id="172032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4C6A957-7598-4119-B84C-A90C1C5E6CE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208</a:t>
            </a:fld>
            <a:endParaRPr lang="en-GB" sz="1200">
              <a:solidFill>
                <a:srgbClr val="000000"/>
              </a:solidFill>
              <a:latin typeface="Times New Roman" pitchFamily="16" charset="0"/>
            </a:endParaRPr>
          </a:p>
        </p:txBody>
      </p:sp>
      <p:sp>
        <p:nvSpPr>
          <p:cNvPr id="172032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C5E8DF7-3198-4BF4-8E34-F33D655B92D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208</a:t>
            </a:fld>
            <a:endParaRPr lang="en-GB" sz="1200">
              <a:solidFill>
                <a:srgbClr val="000000"/>
              </a:solidFill>
              <a:latin typeface="Times New Roman" pitchFamily="16" charset="0"/>
            </a:endParaRPr>
          </a:p>
        </p:txBody>
      </p:sp>
      <p:sp>
        <p:nvSpPr>
          <p:cNvPr id="172032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A4B01E9-214F-4068-9189-75B488B8E3A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208</a:t>
            </a:fld>
            <a:endParaRPr lang="en-GB" sz="1200">
              <a:solidFill>
                <a:srgbClr val="000000"/>
              </a:solidFill>
            </a:endParaRPr>
          </a:p>
        </p:txBody>
      </p:sp>
      <p:sp>
        <p:nvSpPr>
          <p:cNvPr id="172032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B3F0115-7E80-4A32-83CB-5D79752CDA6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208</a:t>
            </a:fld>
            <a:endParaRPr lang="en-GB" sz="1200">
              <a:solidFill>
                <a:srgbClr val="000000"/>
              </a:solidFill>
            </a:endParaRPr>
          </a:p>
        </p:txBody>
      </p:sp>
      <p:sp>
        <p:nvSpPr>
          <p:cNvPr id="172032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2033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1346" name="Rectangle 18"/>
          <p:cNvSpPr>
            <a:spLocks noGrp="1" noChangeArrowheads="1"/>
          </p:cNvSpPr>
          <p:nvPr>
            <p:ph type="sldNum" sz="quarter"/>
          </p:nvPr>
        </p:nvSpPr>
        <p:spPr>
          <a:noFill/>
        </p:spPr>
        <p:txBody>
          <a:bodyPr/>
          <a:lstStyle/>
          <a:p>
            <a:fld id="{824C4A86-3708-4CC8-BF40-E1FFAFD310FC}" type="slidenum">
              <a:rPr lang="en-GB">
                <a:ea typeface="MS Gothic" charset="-128"/>
              </a:rPr>
              <a:pPr/>
              <a:t>209</a:t>
            </a:fld>
            <a:endParaRPr lang="en-GB">
              <a:ea typeface="MS Gothic" charset="-128"/>
            </a:endParaRPr>
          </a:p>
        </p:txBody>
      </p:sp>
      <p:sp>
        <p:nvSpPr>
          <p:cNvPr id="172134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5124003-26FC-489D-836A-DFBF27A2B36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209</a:t>
            </a:fld>
            <a:endParaRPr lang="en-GB" sz="1200">
              <a:solidFill>
                <a:srgbClr val="000000"/>
              </a:solidFill>
              <a:latin typeface="Times New Roman" pitchFamily="16" charset="0"/>
            </a:endParaRPr>
          </a:p>
        </p:txBody>
      </p:sp>
      <p:sp>
        <p:nvSpPr>
          <p:cNvPr id="172134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5FAA4CB-08A8-4902-AE78-4CF044BA814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209</a:t>
            </a:fld>
            <a:endParaRPr lang="en-GB" sz="1200">
              <a:solidFill>
                <a:srgbClr val="000000"/>
              </a:solidFill>
              <a:latin typeface="Times New Roman" pitchFamily="16" charset="0"/>
            </a:endParaRPr>
          </a:p>
        </p:txBody>
      </p:sp>
      <p:sp>
        <p:nvSpPr>
          <p:cNvPr id="172134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1D28D46-C03C-4FF5-9051-8B38016AE4C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209</a:t>
            </a:fld>
            <a:endParaRPr lang="en-GB" sz="1200">
              <a:solidFill>
                <a:srgbClr val="000000"/>
              </a:solidFill>
              <a:latin typeface="Times New Roman" pitchFamily="16" charset="0"/>
            </a:endParaRPr>
          </a:p>
        </p:txBody>
      </p:sp>
      <p:sp>
        <p:nvSpPr>
          <p:cNvPr id="172135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B4CA448-3C47-4D46-A929-781EAB53805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209</a:t>
            </a:fld>
            <a:endParaRPr lang="en-GB" sz="1200">
              <a:solidFill>
                <a:srgbClr val="000000"/>
              </a:solidFill>
              <a:latin typeface="Times New Roman" pitchFamily="16" charset="0"/>
            </a:endParaRPr>
          </a:p>
        </p:txBody>
      </p:sp>
      <p:sp>
        <p:nvSpPr>
          <p:cNvPr id="172135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14B3285-EA48-4D35-B393-C7084405F39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209</a:t>
            </a:fld>
            <a:endParaRPr lang="en-GB" sz="1200">
              <a:solidFill>
                <a:srgbClr val="000000"/>
              </a:solidFill>
            </a:endParaRPr>
          </a:p>
        </p:txBody>
      </p:sp>
      <p:sp>
        <p:nvSpPr>
          <p:cNvPr id="172135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351A7E1-59C1-4120-83E8-AC6BA3AAD6A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209</a:t>
            </a:fld>
            <a:endParaRPr lang="en-GB" sz="1200">
              <a:solidFill>
                <a:srgbClr val="000000"/>
              </a:solidFill>
            </a:endParaRPr>
          </a:p>
        </p:txBody>
      </p:sp>
      <p:sp>
        <p:nvSpPr>
          <p:cNvPr id="172135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2135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D7610133-0F56-43E3-BCB3-DDE4AA7B5BD5}" type="slidenum">
              <a:rPr lang="en-GB"/>
              <a:pPr/>
              <a:t>21</a:t>
            </a:fld>
            <a:endParaRPr lang="en-GB"/>
          </a:p>
        </p:txBody>
      </p:sp>
      <p:sp>
        <p:nvSpPr>
          <p:cNvPr id="4024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34FD60A-CC88-4213-8218-71C8EDE7EAA6}"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a:t>
            </a:fld>
            <a:endParaRPr lang="en-GB" sz="1200">
              <a:solidFill>
                <a:srgbClr val="000000"/>
              </a:solidFill>
              <a:latin typeface="Times New Roman" pitchFamily="16" charset="0"/>
            </a:endParaRPr>
          </a:p>
        </p:txBody>
      </p:sp>
      <p:sp>
        <p:nvSpPr>
          <p:cNvPr id="4024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22606F1-7D92-454E-86A3-6978523C6421}"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a:t>
            </a:fld>
            <a:endParaRPr lang="en-GB" sz="1200">
              <a:solidFill>
                <a:srgbClr val="000000"/>
              </a:solidFill>
              <a:latin typeface="Times New Roman" pitchFamily="16" charset="0"/>
            </a:endParaRPr>
          </a:p>
        </p:txBody>
      </p:sp>
      <p:sp>
        <p:nvSpPr>
          <p:cNvPr id="4024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48BEF11-24AD-4691-92B1-CFE02FE7E816}"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a:t>
            </a:fld>
            <a:endParaRPr lang="en-GB" sz="1200">
              <a:solidFill>
                <a:srgbClr val="000000"/>
              </a:solidFill>
              <a:latin typeface="Times New Roman" pitchFamily="16" charset="0"/>
            </a:endParaRPr>
          </a:p>
        </p:txBody>
      </p:sp>
      <p:sp>
        <p:nvSpPr>
          <p:cNvPr id="4024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EC3083B-82F7-4562-8DCC-E0CC2B60C43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a:t>
            </a:fld>
            <a:endParaRPr lang="en-GB" sz="1200">
              <a:solidFill>
                <a:srgbClr val="000000"/>
              </a:solidFill>
            </a:endParaRPr>
          </a:p>
        </p:txBody>
      </p:sp>
      <p:sp>
        <p:nvSpPr>
          <p:cNvPr id="4024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C5DAE90-DF26-442D-899D-E25A6778058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a:t>
            </a:fld>
            <a:endParaRPr lang="en-GB" sz="1200">
              <a:solidFill>
                <a:srgbClr val="000000"/>
              </a:solidFill>
            </a:endParaRPr>
          </a:p>
        </p:txBody>
      </p:sp>
      <p:sp>
        <p:nvSpPr>
          <p:cNvPr id="4024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024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2370" name="Rectangle 18"/>
          <p:cNvSpPr>
            <a:spLocks noGrp="1" noChangeArrowheads="1"/>
          </p:cNvSpPr>
          <p:nvPr>
            <p:ph type="sldNum" sz="quarter"/>
          </p:nvPr>
        </p:nvSpPr>
        <p:spPr>
          <a:noFill/>
        </p:spPr>
        <p:txBody>
          <a:bodyPr/>
          <a:lstStyle/>
          <a:p>
            <a:fld id="{04E9B963-1472-482F-B345-6D96F1799CEB}" type="slidenum">
              <a:rPr lang="en-GB">
                <a:ea typeface="MS Gothic" charset="-128"/>
              </a:rPr>
              <a:pPr/>
              <a:t>210</a:t>
            </a:fld>
            <a:endParaRPr lang="en-GB">
              <a:ea typeface="MS Gothic" charset="-128"/>
            </a:endParaRPr>
          </a:p>
        </p:txBody>
      </p:sp>
      <p:sp>
        <p:nvSpPr>
          <p:cNvPr id="172237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C0A1086-D60F-423E-B3B4-994C626F14A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210</a:t>
            </a:fld>
            <a:endParaRPr lang="en-GB" sz="1200">
              <a:solidFill>
                <a:srgbClr val="000000"/>
              </a:solidFill>
              <a:latin typeface="Times New Roman" pitchFamily="16" charset="0"/>
            </a:endParaRPr>
          </a:p>
        </p:txBody>
      </p:sp>
      <p:sp>
        <p:nvSpPr>
          <p:cNvPr id="172237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EA5EDE7-7B6D-4E2F-ABBF-5A8DCEC0307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210</a:t>
            </a:fld>
            <a:endParaRPr lang="en-GB" sz="1200">
              <a:solidFill>
                <a:srgbClr val="000000"/>
              </a:solidFill>
              <a:latin typeface="Times New Roman" pitchFamily="16" charset="0"/>
            </a:endParaRPr>
          </a:p>
        </p:txBody>
      </p:sp>
      <p:sp>
        <p:nvSpPr>
          <p:cNvPr id="172237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D1E0DEB-4041-433A-8E71-CAAA39A808C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210</a:t>
            </a:fld>
            <a:endParaRPr lang="en-GB" sz="1200">
              <a:solidFill>
                <a:srgbClr val="000000"/>
              </a:solidFill>
              <a:latin typeface="Times New Roman" pitchFamily="16" charset="0"/>
            </a:endParaRPr>
          </a:p>
        </p:txBody>
      </p:sp>
      <p:sp>
        <p:nvSpPr>
          <p:cNvPr id="172237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4562309-4404-46DE-A866-F2C144A7F22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210</a:t>
            </a:fld>
            <a:endParaRPr lang="en-GB" sz="1200">
              <a:solidFill>
                <a:srgbClr val="000000"/>
              </a:solidFill>
              <a:latin typeface="Times New Roman" pitchFamily="16" charset="0"/>
            </a:endParaRPr>
          </a:p>
        </p:txBody>
      </p:sp>
      <p:sp>
        <p:nvSpPr>
          <p:cNvPr id="172237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A63A3D2-F275-4424-84FA-8578F2DC65C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210</a:t>
            </a:fld>
            <a:endParaRPr lang="en-GB" sz="1200">
              <a:solidFill>
                <a:srgbClr val="000000"/>
              </a:solidFill>
            </a:endParaRPr>
          </a:p>
        </p:txBody>
      </p:sp>
      <p:sp>
        <p:nvSpPr>
          <p:cNvPr id="172237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EBDCE75-93A2-4137-BCAE-E698DEA05C9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210</a:t>
            </a:fld>
            <a:endParaRPr lang="en-GB" sz="1200">
              <a:solidFill>
                <a:srgbClr val="000000"/>
              </a:solidFill>
            </a:endParaRPr>
          </a:p>
        </p:txBody>
      </p:sp>
      <p:sp>
        <p:nvSpPr>
          <p:cNvPr id="172237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2237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3394" name="Rectangle 18"/>
          <p:cNvSpPr>
            <a:spLocks noGrp="1" noChangeArrowheads="1"/>
          </p:cNvSpPr>
          <p:nvPr>
            <p:ph type="sldNum" sz="quarter"/>
          </p:nvPr>
        </p:nvSpPr>
        <p:spPr>
          <a:noFill/>
        </p:spPr>
        <p:txBody>
          <a:bodyPr/>
          <a:lstStyle/>
          <a:p>
            <a:fld id="{7C5AC149-9C61-4EBF-809E-3358D1BE2344}" type="slidenum">
              <a:rPr lang="en-GB">
                <a:ea typeface="MS Gothic" charset="-128"/>
              </a:rPr>
              <a:pPr/>
              <a:t>211</a:t>
            </a:fld>
            <a:endParaRPr lang="en-GB">
              <a:ea typeface="MS Gothic" charset="-128"/>
            </a:endParaRPr>
          </a:p>
        </p:txBody>
      </p:sp>
      <p:sp>
        <p:nvSpPr>
          <p:cNvPr id="172339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75A14D5-68EF-48DD-93BF-7E1DB22B665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211</a:t>
            </a:fld>
            <a:endParaRPr lang="en-GB" sz="1200">
              <a:solidFill>
                <a:srgbClr val="000000"/>
              </a:solidFill>
              <a:latin typeface="Times New Roman" pitchFamily="16" charset="0"/>
            </a:endParaRPr>
          </a:p>
        </p:txBody>
      </p:sp>
      <p:sp>
        <p:nvSpPr>
          <p:cNvPr id="172339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B02A42F-7FEA-42AB-BB94-9F5C6D362F7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211</a:t>
            </a:fld>
            <a:endParaRPr lang="en-GB" sz="1200">
              <a:solidFill>
                <a:srgbClr val="000000"/>
              </a:solidFill>
              <a:latin typeface="Times New Roman" pitchFamily="16" charset="0"/>
            </a:endParaRPr>
          </a:p>
        </p:txBody>
      </p:sp>
      <p:sp>
        <p:nvSpPr>
          <p:cNvPr id="172339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349F350-DE22-4FCF-857D-269ACD6B94C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211</a:t>
            </a:fld>
            <a:endParaRPr lang="en-GB" sz="1200">
              <a:solidFill>
                <a:srgbClr val="000000"/>
              </a:solidFill>
              <a:latin typeface="Times New Roman" pitchFamily="16" charset="0"/>
            </a:endParaRPr>
          </a:p>
        </p:txBody>
      </p:sp>
      <p:sp>
        <p:nvSpPr>
          <p:cNvPr id="172339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9E97F2B-0430-434C-A016-9D5D05E7A98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211</a:t>
            </a:fld>
            <a:endParaRPr lang="en-GB" sz="1200">
              <a:solidFill>
                <a:srgbClr val="000000"/>
              </a:solidFill>
              <a:latin typeface="Times New Roman" pitchFamily="16" charset="0"/>
            </a:endParaRPr>
          </a:p>
        </p:txBody>
      </p:sp>
      <p:sp>
        <p:nvSpPr>
          <p:cNvPr id="172339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23F9659-84B7-47E3-92AD-F5A1AE65C71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211</a:t>
            </a:fld>
            <a:endParaRPr lang="en-GB" sz="1200">
              <a:solidFill>
                <a:srgbClr val="000000"/>
              </a:solidFill>
            </a:endParaRPr>
          </a:p>
        </p:txBody>
      </p:sp>
      <p:sp>
        <p:nvSpPr>
          <p:cNvPr id="172340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1B164F1-4B56-447F-8059-E1C193773D3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211</a:t>
            </a:fld>
            <a:endParaRPr lang="en-GB" sz="1200">
              <a:solidFill>
                <a:srgbClr val="000000"/>
              </a:solidFill>
            </a:endParaRPr>
          </a:p>
        </p:txBody>
      </p:sp>
      <p:sp>
        <p:nvSpPr>
          <p:cNvPr id="172340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2340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4418" name="Rectangle 18"/>
          <p:cNvSpPr>
            <a:spLocks noGrp="1" noChangeArrowheads="1"/>
          </p:cNvSpPr>
          <p:nvPr>
            <p:ph type="sldNum" sz="quarter"/>
          </p:nvPr>
        </p:nvSpPr>
        <p:spPr>
          <a:noFill/>
        </p:spPr>
        <p:txBody>
          <a:bodyPr/>
          <a:lstStyle/>
          <a:p>
            <a:fld id="{87F588E1-C85D-428E-BA1E-A18338662F1A}" type="slidenum">
              <a:rPr lang="en-GB">
                <a:ea typeface="MS Gothic" charset="-128"/>
              </a:rPr>
              <a:pPr/>
              <a:t>212</a:t>
            </a:fld>
            <a:endParaRPr lang="en-GB">
              <a:ea typeface="MS Gothic" charset="-128"/>
            </a:endParaRPr>
          </a:p>
        </p:txBody>
      </p:sp>
      <p:sp>
        <p:nvSpPr>
          <p:cNvPr id="17244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44CCF2F-238A-4C80-AA87-ECDBBB58894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212</a:t>
            </a:fld>
            <a:endParaRPr lang="en-GB" sz="1200">
              <a:solidFill>
                <a:srgbClr val="000000"/>
              </a:solidFill>
              <a:latin typeface="Times New Roman" pitchFamily="16" charset="0"/>
            </a:endParaRPr>
          </a:p>
        </p:txBody>
      </p:sp>
      <p:sp>
        <p:nvSpPr>
          <p:cNvPr id="17244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B05E074-4C31-4FEF-B971-94218FC6D53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212</a:t>
            </a:fld>
            <a:endParaRPr lang="en-GB" sz="1200">
              <a:solidFill>
                <a:srgbClr val="000000"/>
              </a:solidFill>
              <a:latin typeface="Times New Roman" pitchFamily="16" charset="0"/>
            </a:endParaRPr>
          </a:p>
        </p:txBody>
      </p:sp>
      <p:sp>
        <p:nvSpPr>
          <p:cNvPr id="17244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F95E003-6349-43AC-9EAF-C949F6BB674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212</a:t>
            </a:fld>
            <a:endParaRPr lang="en-GB" sz="1200">
              <a:solidFill>
                <a:srgbClr val="000000"/>
              </a:solidFill>
              <a:latin typeface="Times New Roman" pitchFamily="16" charset="0"/>
            </a:endParaRPr>
          </a:p>
        </p:txBody>
      </p:sp>
      <p:sp>
        <p:nvSpPr>
          <p:cNvPr id="17244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96236C4-E6AB-4F4F-A589-1CF9E962B34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212</a:t>
            </a:fld>
            <a:endParaRPr lang="en-GB" sz="1200">
              <a:solidFill>
                <a:srgbClr val="000000"/>
              </a:solidFill>
              <a:latin typeface="Times New Roman" pitchFamily="16" charset="0"/>
            </a:endParaRPr>
          </a:p>
        </p:txBody>
      </p:sp>
      <p:sp>
        <p:nvSpPr>
          <p:cNvPr id="17244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F9A5FE-4DD7-4577-B755-DD1DC057BF9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212</a:t>
            </a:fld>
            <a:endParaRPr lang="en-GB" sz="1200">
              <a:solidFill>
                <a:srgbClr val="000000"/>
              </a:solidFill>
            </a:endParaRPr>
          </a:p>
        </p:txBody>
      </p:sp>
      <p:sp>
        <p:nvSpPr>
          <p:cNvPr id="17244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EF78266-8377-498C-A960-2DCE674514F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212</a:t>
            </a:fld>
            <a:endParaRPr lang="en-GB" sz="1200">
              <a:solidFill>
                <a:srgbClr val="000000"/>
              </a:solidFill>
            </a:endParaRPr>
          </a:p>
        </p:txBody>
      </p:sp>
      <p:sp>
        <p:nvSpPr>
          <p:cNvPr id="17244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2442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5442" name="Rectangle 18"/>
          <p:cNvSpPr>
            <a:spLocks noGrp="1" noChangeArrowheads="1"/>
          </p:cNvSpPr>
          <p:nvPr>
            <p:ph type="sldNum" sz="quarter"/>
          </p:nvPr>
        </p:nvSpPr>
        <p:spPr>
          <a:noFill/>
        </p:spPr>
        <p:txBody>
          <a:bodyPr/>
          <a:lstStyle/>
          <a:p>
            <a:fld id="{922117BD-7B6D-4D9F-B0D4-56FF20C42E19}" type="slidenum">
              <a:rPr lang="en-GB">
                <a:ea typeface="MS Gothic" charset="-128"/>
              </a:rPr>
              <a:pPr/>
              <a:t>213</a:t>
            </a:fld>
            <a:endParaRPr lang="en-GB">
              <a:ea typeface="MS Gothic" charset="-128"/>
            </a:endParaRPr>
          </a:p>
        </p:txBody>
      </p:sp>
      <p:sp>
        <p:nvSpPr>
          <p:cNvPr id="17254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959FF46-A463-45F3-AC07-06BC4C54B71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213</a:t>
            </a:fld>
            <a:endParaRPr lang="en-GB" sz="1200">
              <a:solidFill>
                <a:srgbClr val="000000"/>
              </a:solidFill>
              <a:latin typeface="Times New Roman" pitchFamily="16" charset="0"/>
            </a:endParaRPr>
          </a:p>
        </p:txBody>
      </p:sp>
      <p:sp>
        <p:nvSpPr>
          <p:cNvPr id="17254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554E6BD-08F7-40E3-9262-2321CFE4259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213</a:t>
            </a:fld>
            <a:endParaRPr lang="en-GB" sz="1200">
              <a:solidFill>
                <a:srgbClr val="000000"/>
              </a:solidFill>
              <a:latin typeface="Times New Roman" pitchFamily="16" charset="0"/>
            </a:endParaRPr>
          </a:p>
        </p:txBody>
      </p:sp>
      <p:sp>
        <p:nvSpPr>
          <p:cNvPr id="17254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29AAE15-1FBB-4263-99A0-1BF6C800D02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213</a:t>
            </a:fld>
            <a:endParaRPr lang="en-GB" sz="1200">
              <a:solidFill>
                <a:srgbClr val="000000"/>
              </a:solidFill>
              <a:latin typeface="Times New Roman" pitchFamily="16" charset="0"/>
            </a:endParaRPr>
          </a:p>
        </p:txBody>
      </p:sp>
      <p:sp>
        <p:nvSpPr>
          <p:cNvPr id="17254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C41D2F7-FC0D-4564-9FA7-D5DC88E7ED6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213</a:t>
            </a:fld>
            <a:endParaRPr lang="en-GB" sz="1200">
              <a:solidFill>
                <a:srgbClr val="000000"/>
              </a:solidFill>
              <a:latin typeface="Times New Roman" pitchFamily="16" charset="0"/>
            </a:endParaRPr>
          </a:p>
        </p:txBody>
      </p:sp>
      <p:sp>
        <p:nvSpPr>
          <p:cNvPr id="17254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C922284-A552-4171-BBF4-0E91A9E5198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213</a:t>
            </a:fld>
            <a:endParaRPr lang="en-GB" sz="1200">
              <a:solidFill>
                <a:srgbClr val="000000"/>
              </a:solidFill>
            </a:endParaRPr>
          </a:p>
        </p:txBody>
      </p:sp>
      <p:sp>
        <p:nvSpPr>
          <p:cNvPr id="17254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797F3C5-A435-4B73-9954-CCF52A6D977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213</a:t>
            </a:fld>
            <a:endParaRPr lang="en-GB" sz="1200">
              <a:solidFill>
                <a:srgbClr val="000000"/>
              </a:solidFill>
            </a:endParaRPr>
          </a:p>
        </p:txBody>
      </p:sp>
      <p:sp>
        <p:nvSpPr>
          <p:cNvPr id="17254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2545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6466" name="Rectangle 18"/>
          <p:cNvSpPr>
            <a:spLocks noGrp="1" noChangeArrowheads="1"/>
          </p:cNvSpPr>
          <p:nvPr>
            <p:ph type="sldNum" sz="quarter"/>
          </p:nvPr>
        </p:nvSpPr>
        <p:spPr>
          <a:noFill/>
        </p:spPr>
        <p:txBody>
          <a:bodyPr/>
          <a:lstStyle/>
          <a:p>
            <a:fld id="{EBE0CD71-959C-4AA9-8D72-B40EA687C86F}" type="slidenum">
              <a:rPr lang="en-GB">
                <a:ea typeface="MS Gothic" charset="-128"/>
              </a:rPr>
              <a:pPr/>
              <a:t>214</a:t>
            </a:fld>
            <a:endParaRPr lang="en-GB">
              <a:ea typeface="MS Gothic" charset="-128"/>
            </a:endParaRPr>
          </a:p>
        </p:txBody>
      </p:sp>
      <p:sp>
        <p:nvSpPr>
          <p:cNvPr id="17264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7AD0689-B4A4-4C22-ABBC-4AA84FEF8ED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214</a:t>
            </a:fld>
            <a:endParaRPr lang="en-GB" sz="1200">
              <a:solidFill>
                <a:srgbClr val="000000"/>
              </a:solidFill>
              <a:latin typeface="Times New Roman" pitchFamily="16" charset="0"/>
            </a:endParaRPr>
          </a:p>
        </p:txBody>
      </p:sp>
      <p:sp>
        <p:nvSpPr>
          <p:cNvPr id="17264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4C03CA0-7C5C-44D9-9EFA-72E0CDAD5F4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214</a:t>
            </a:fld>
            <a:endParaRPr lang="en-GB" sz="1200">
              <a:solidFill>
                <a:srgbClr val="000000"/>
              </a:solidFill>
              <a:latin typeface="Times New Roman" pitchFamily="16" charset="0"/>
            </a:endParaRPr>
          </a:p>
        </p:txBody>
      </p:sp>
      <p:sp>
        <p:nvSpPr>
          <p:cNvPr id="17264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E437562-FA99-4C1F-9B18-D53EE83E349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214</a:t>
            </a:fld>
            <a:endParaRPr lang="en-GB" sz="1200">
              <a:solidFill>
                <a:srgbClr val="000000"/>
              </a:solidFill>
              <a:latin typeface="Times New Roman" pitchFamily="16" charset="0"/>
            </a:endParaRPr>
          </a:p>
        </p:txBody>
      </p:sp>
      <p:sp>
        <p:nvSpPr>
          <p:cNvPr id="17264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7D6C3A9-7A6A-4607-B181-772C652DA64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214</a:t>
            </a:fld>
            <a:endParaRPr lang="en-GB" sz="1200">
              <a:solidFill>
                <a:srgbClr val="000000"/>
              </a:solidFill>
              <a:latin typeface="Times New Roman" pitchFamily="16" charset="0"/>
            </a:endParaRPr>
          </a:p>
        </p:txBody>
      </p:sp>
      <p:sp>
        <p:nvSpPr>
          <p:cNvPr id="17264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4FE0E19-969E-4430-A120-7DA72677AEC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214</a:t>
            </a:fld>
            <a:endParaRPr lang="en-GB" sz="1200">
              <a:solidFill>
                <a:srgbClr val="000000"/>
              </a:solidFill>
            </a:endParaRPr>
          </a:p>
        </p:txBody>
      </p:sp>
      <p:sp>
        <p:nvSpPr>
          <p:cNvPr id="17264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34835BE-C1B0-4F80-8582-3C513B1F1A7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214</a:t>
            </a:fld>
            <a:endParaRPr lang="en-GB" sz="1200">
              <a:solidFill>
                <a:srgbClr val="000000"/>
              </a:solidFill>
            </a:endParaRPr>
          </a:p>
        </p:txBody>
      </p:sp>
      <p:sp>
        <p:nvSpPr>
          <p:cNvPr id="17264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2647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7490" name="Rectangle 18"/>
          <p:cNvSpPr>
            <a:spLocks noGrp="1" noChangeArrowheads="1"/>
          </p:cNvSpPr>
          <p:nvPr>
            <p:ph type="sldNum" sz="quarter"/>
          </p:nvPr>
        </p:nvSpPr>
        <p:spPr>
          <a:noFill/>
        </p:spPr>
        <p:txBody>
          <a:bodyPr/>
          <a:lstStyle/>
          <a:p>
            <a:fld id="{95748729-5E6C-4EC7-A713-3A52EA1908BF}" type="slidenum">
              <a:rPr lang="en-GB">
                <a:ea typeface="MS Gothic" charset="-128"/>
              </a:rPr>
              <a:pPr/>
              <a:t>215</a:t>
            </a:fld>
            <a:endParaRPr lang="en-GB">
              <a:ea typeface="MS Gothic" charset="-128"/>
            </a:endParaRPr>
          </a:p>
        </p:txBody>
      </p:sp>
      <p:sp>
        <p:nvSpPr>
          <p:cNvPr id="172749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B886EB4-D4B6-4692-A101-77CA98C5399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215</a:t>
            </a:fld>
            <a:endParaRPr lang="en-GB" sz="1200">
              <a:solidFill>
                <a:srgbClr val="000000"/>
              </a:solidFill>
              <a:latin typeface="Times New Roman" pitchFamily="16" charset="0"/>
            </a:endParaRPr>
          </a:p>
        </p:txBody>
      </p:sp>
      <p:sp>
        <p:nvSpPr>
          <p:cNvPr id="172749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407E78A-7AE7-482F-BF56-CBA8B2DEE1C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215</a:t>
            </a:fld>
            <a:endParaRPr lang="en-GB" sz="1200">
              <a:solidFill>
                <a:srgbClr val="000000"/>
              </a:solidFill>
              <a:latin typeface="Times New Roman" pitchFamily="16" charset="0"/>
            </a:endParaRPr>
          </a:p>
        </p:txBody>
      </p:sp>
      <p:sp>
        <p:nvSpPr>
          <p:cNvPr id="172749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F25D4DD-6055-4081-BD1F-1227DC5CCEB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215</a:t>
            </a:fld>
            <a:endParaRPr lang="en-GB" sz="1200">
              <a:solidFill>
                <a:srgbClr val="000000"/>
              </a:solidFill>
              <a:latin typeface="Times New Roman" pitchFamily="16" charset="0"/>
            </a:endParaRPr>
          </a:p>
        </p:txBody>
      </p:sp>
      <p:sp>
        <p:nvSpPr>
          <p:cNvPr id="172749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FFC970B-AC28-4D22-81F2-40DBE0F0A14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215</a:t>
            </a:fld>
            <a:endParaRPr lang="en-GB" sz="1200">
              <a:solidFill>
                <a:srgbClr val="000000"/>
              </a:solidFill>
              <a:latin typeface="Times New Roman" pitchFamily="16" charset="0"/>
            </a:endParaRPr>
          </a:p>
        </p:txBody>
      </p:sp>
      <p:sp>
        <p:nvSpPr>
          <p:cNvPr id="172749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E0FBEC-19EA-41E2-8791-F74290EF1E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215</a:t>
            </a:fld>
            <a:endParaRPr lang="en-GB" sz="1200">
              <a:solidFill>
                <a:srgbClr val="000000"/>
              </a:solidFill>
            </a:endParaRPr>
          </a:p>
        </p:txBody>
      </p:sp>
      <p:sp>
        <p:nvSpPr>
          <p:cNvPr id="172749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491E0F5-A5E6-4501-B0FC-E3B998DA46A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215</a:t>
            </a:fld>
            <a:endParaRPr lang="en-GB" sz="1200">
              <a:solidFill>
                <a:srgbClr val="000000"/>
              </a:solidFill>
            </a:endParaRPr>
          </a:p>
        </p:txBody>
      </p:sp>
      <p:sp>
        <p:nvSpPr>
          <p:cNvPr id="172749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2749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Unfortunately the blur adds a perceptual light halo around objects.  We also get that cross pattern to the bottom-left of his feet.</a:t>
            </a: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8514" name="Rectangle 18"/>
          <p:cNvSpPr>
            <a:spLocks noGrp="1" noChangeArrowheads="1"/>
          </p:cNvSpPr>
          <p:nvPr>
            <p:ph type="sldNum" sz="quarter"/>
          </p:nvPr>
        </p:nvSpPr>
        <p:spPr>
          <a:noFill/>
        </p:spPr>
        <p:txBody>
          <a:bodyPr/>
          <a:lstStyle/>
          <a:p>
            <a:fld id="{771DB2B9-03FA-4F97-8CF0-CE54F22A6905}" type="slidenum">
              <a:rPr lang="en-GB">
                <a:ea typeface="MS Gothic" charset="-128"/>
              </a:rPr>
              <a:pPr/>
              <a:t>216</a:t>
            </a:fld>
            <a:endParaRPr lang="en-GB">
              <a:ea typeface="MS Gothic" charset="-128"/>
            </a:endParaRPr>
          </a:p>
        </p:txBody>
      </p:sp>
      <p:sp>
        <p:nvSpPr>
          <p:cNvPr id="17285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EA1D950-461E-437B-92E8-43C68CBC821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216</a:t>
            </a:fld>
            <a:endParaRPr lang="en-GB" sz="1200">
              <a:solidFill>
                <a:srgbClr val="000000"/>
              </a:solidFill>
              <a:latin typeface="Times New Roman" pitchFamily="16" charset="0"/>
            </a:endParaRPr>
          </a:p>
        </p:txBody>
      </p:sp>
      <p:sp>
        <p:nvSpPr>
          <p:cNvPr id="17285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0DD4FCC-617C-4343-A428-58C74915424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216</a:t>
            </a:fld>
            <a:endParaRPr lang="en-GB" sz="1200">
              <a:solidFill>
                <a:srgbClr val="000000"/>
              </a:solidFill>
              <a:latin typeface="Times New Roman" pitchFamily="16" charset="0"/>
            </a:endParaRPr>
          </a:p>
        </p:txBody>
      </p:sp>
      <p:sp>
        <p:nvSpPr>
          <p:cNvPr id="17285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E07C07B-865F-4F23-86D3-8999EE296D1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216</a:t>
            </a:fld>
            <a:endParaRPr lang="en-GB" sz="1200">
              <a:solidFill>
                <a:srgbClr val="000000"/>
              </a:solidFill>
              <a:latin typeface="Times New Roman" pitchFamily="16" charset="0"/>
            </a:endParaRPr>
          </a:p>
        </p:txBody>
      </p:sp>
      <p:sp>
        <p:nvSpPr>
          <p:cNvPr id="17285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35081CE-8E7C-44CA-89A8-DFC66D23859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216</a:t>
            </a:fld>
            <a:endParaRPr lang="en-GB" sz="1200">
              <a:solidFill>
                <a:srgbClr val="000000"/>
              </a:solidFill>
              <a:latin typeface="Times New Roman" pitchFamily="16" charset="0"/>
            </a:endParaRPr>
          </a:p>
        </p:txBody>
      </p:sp>
      <p:sp>
        <p:nvSpPr>
          <p:cNvPr id="17285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8E1F4FB-2415-4D8B-9DDD-9BC60902177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216</a:t>
            </a:fld>
            <a:endParaRPr lang="en-GB" sz="1200">
              <a:solidFill>
                <a:srgbClr val="000000"/>
              </a:solidFill>
            </a:endParaRPr>
          </a:p>
        </p:txBody>
      </p:sp>
      <p:sp>
        <p:nvSpPr>
          <p:cNvPr id="17285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23D4B79-76F0-40C2-954F-1A0C4FCFEBD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216</a:t>
            </a:fld>
            <a:endParaRPr lang="en-GB" sz="1200">
              <a:solidFill>
                <a:srgbClr val="000000"/>
              </a:solidFill>
            </a:endParaRPr>
          </a:p>
        </p:txBody>
      </p:sp>
      <p:sp>
        <p:nvSpPr>
          <p:cNvPr id="17285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2852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This effect actually happens everywhere in the game, but you usually don’t notice.  One place you can see it is next to the beer bottles by the bar in the Flynn intro.  You can also see it on the bedpost next to the wall during the Chloe intro in Drake’s hotel room.</a:t>
            </a: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9538" name="Rectangle 18"/>
          <p:cNvSpPr>
            <a:spLocks noGrp="1" noChangeArrowheads="1"/>
          </p:cNvSpPr>
          <p:nvPr>
            <p:ph type="sldNum" sz="quarter"/>
          </p:nvPr>
        </p:nvSpPr>
        <p:spPr>
          <a:noFill/>
        </p:spPr>
        <p:txBody>
          <a:bodyPr/>
          <a:lstStyle/>
          <a:p>
            <a:fld id="{67E4734C-DCB8-44F5-89CD-1B6C8C1CB0C6}" type="slidenum">
              <a:rPr lang="en-GB">
                <a:ea typeface="MS Gothic" charset="-128"/>
              </a:rPr>
              <a:pPr/>
              <a:t>217</a:t>
            </a:fld>
            <a:endParaRPr lang="en-GB">
              <a:ea typeface="MS Gothic" charset="-128"/>
            </a:endParaRPr>
          </a:p>
        </p:txBody>
      </p:sp>
      <p:sp>
        <p:nvSpPr>
          <p:cNvPr id="172953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7B2976D-2A7A-4B2C-A695-A8C6218DF57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217</a:t>
            </a:fld>
            <a:endParaRPr lang="en-GB" sz="1200">
              <a:solidFill>
                <a:srgbClr val="000000"/>
              </a:solidFill>
              <a:latin typeface="Times New Roman" pitchFamily="16" charset="0"/>
            </a:endParaRPr>
          </a:p>
        </p:txBody>
      </p:sp>
      <p:sp>
        <p:nvSpPr>
          <p:cNvPr id="172954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FA47AAE-5DAC-4C5B-AF23-17979BF8329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217</a:t>
            </a:fld>
            <a:endParaRPr lang="en-GB" sz="1200">
              <a:solidFill>
                <a:srgbClr val="000000"/>
              </a:solidFill>
              <a:latin typeface="Times New Roman" pitchFamily="16" charset="0"/>
            </a:endParaRPr>
          </a:p>
        </p:txBody>
      </p:sp>
      <p:sp>
        <p:nvSpPr>
          <p:cNvPr id="172954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D39B6D4-5B39-4432-A8A3-5FAEB1DA43F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217</a:t>
            </a:fld>
            <a:endParaRPr lang="en-GB" sz="1200">
              <a:solidFill>
                <a:srgbClr val="000000"/>
              </a:solidFill>
              <a:latin typeface="Times New Roman" pitchFamily="16" charset="0"/>
            </a:endParaRPr>
          </a:p>
        </p:txBody>
      </p:sp>
      <p:sp>
        <p:nvSpPr>
          <p:cNvPr id="172954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355AE11-15CD-4129-9E36-0E34ECB444A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217</a:t>
            </a:fld>
            <a:endParaRPr lang="en-GB" sz="1200">
              <a:solidFill>
                <a:srgbClr val="000000"/>
              </a:solidFill>
              <a:latin typeface="Times New Roman" pitchFamily="16" charset="0"/>
            </a:endParaRPr>
          </a:p>
        </p:txBody>
      </p:sp>
      <p:sp>
        <p:nvSpPr>
          <p:cNvPr id="172954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C590426-5111-4849-A28D-8DE25A2FE94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217</a:t>
            </a:fld>
            <a:endParaRPr lang="en-GB" sz="1200">
              <a:solidFill>
                <a:srgbClr val="000000"/>
              </a:solidFill>
            </a:endParaRPr>
          </a:p>
        </p:txBody>
      </p:sp>
      <p:sp>
        <p:nvSpPr>
          <p:cNvPr id="172954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A4E51AC-9C31-49E5-948C-E145F38CCF3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217</a:t>
            </a:fld>
            <a:endParaRPr lang="en-GB" sz="1200">
              <a:solidFill>
                <a:srgbClr val="000000"/>
              </a:solidFill>
            </a:endParaRPr>
          </a:p>
        </p:txBody>
      </p:sp>
      <p:sp>
        <p:nvSpPr>
          <p:cNvPr id="172954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2954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62" name="Rectangle 18"/>
          <p:cNvSpPr>
            <a:spLocks noGrp="1" noChangeArrowheads="1"/>
          </p:cNvSpPr>
          <p:nvPr>
            <p:ph type="sldNum" sz="quarter"/>
          </p:nvPr>
        </p:nvSpPr>
        <p:spPr>
          <a:noFill/>
        </p:spPr>
        <p:txBody>
          <a:bodyPr/>
          <a:lstStyle/>
          <a:p>
            <a:fld id="{81BF25D8-3B5F-4675-AB10-DA3A73F11FAF}" type="slidenum">
              <a:rPr lang="en-GB">
                <a:ea typeface="MS Gothic" charset="-128"/>
              </a:rPr>
              <a:pPr/>
              <a:t>218</a:t>
            </a:fld>
            <a:endParaRPr lang="en-GB">
              <a:ea typeface="MS Gothic" charset="-128"/>
            </a:endParaRPr>
          </a:p>
        </p:txBody>
      </p:sp>
      <p:sp>
        <p:nvSpPr>
          <p:cNvPr id="173056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CB1E04C-E05A-4F4B-ABDC-2504C1ABB10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218</a:t>
            </a:fld>
            <a:endParaRPr lang="en-GB" sz="1200">
              <a:solidFill>
                <a:srgbClr val="000000"/>
              </a:solidFill>
              <a:latin typeface="Times New Roman" pitchFamily="16" charset="0"/>
            </a:endParaRPr>
          </a:p>
        </p:txBody>
      </p:sp>
      <p:sp>
        <p:nvSpPr>
          <p:cNvPr id="173056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53EE96B-1153-40C3-A683-EE283DFD2D8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218</a:t>
            </a:fld>
            <a:endParaRPr lang="en-GB" sz="1200">
              <a:solidFill>
                <a:srgbClr val="000000"/>
              </a:solidFill>
              <a:latin typeface="Times New Roman" pitchFamily="16" charset="0"/>
            </a:endParaRPr>
          </a:p>
        </p:txBody>
      </p:sp>
      <p:sp>
        <p:nvSpPr>
          <p:cNvPr id="173056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E7A1F9C-ACBE-4328-9EC5-D73DDA4675E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218</a:t>
            </a:fld>
            <a:endParaRPr lang="en-GB" sz="1200">
              <a:solidFill>
                <a:srgbClr val="000000"/>
              </a:solidFill>
              <a:latin typeface="Times New Roman" pitchFamily="16" charset="0"/>
            </a:endParaRPr>
          </a:p>
        </p:txBody>
      </p:sp>
      <p:sp>
        <p:nvSpPr>
          <p:cNvPr id="173056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B55764D-5DE5-46CF-B34D-9C8D5C68283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218</a:t>
            </a:fld>
            <a:endParaRPr lang="en-GB" sz="1200">
              <a:solidFill>
                <a:srgbClr val="000000"/>
              </a:solidFill>
              <a:latin typeface="Times New Roman" pitchFamily="16" charset="0"/>
            </a:endParaRPr>
          </a:p>
        </p:txBody>
      </p:sp>
      <p:sp>
        <p:nvSpPr>
          <p:cNvPr id="173056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C7C9DD4-AB70-40F5-BB2D-AF232F3844B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218</a:t>
            </a:fld>
            <a:endParaRPr lang="en-GB" sz="1200">
              <a:solidFill>
                <a:srgbClr val="000000"/>
              </a:solidFill>
            </a:endParaRPr>
          </a:p>
        </p:txBody>
      </p:sp>
      <p:sp>
        <p:nvSpPr>
          <p:cNvPr id="173056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0D6DDC9-52ED-4CDA-B3FB-7D2B0EB114B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218</a:t>
            </a:fld>
            <a:endParaRPr lang="en-GB" sz="1200">
              <a:solidFill>
                <a:srgbClr val="000000"/>
              </a:solidFill>
            </a:endParaRPr>
          </a:p>
        </p:txBody>
      </p:sp>
      <p:sp>
        <p:nvSpPr>
          <p:cNvPr id="173056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3057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Uncharted 2 is a very visually noisy game, which hides a lot of artifacts in the SSAO.</a:t>
            </a: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1586" name="Rectangle 18"/>
          <p:cNvSpPr>
            <a:spLocks noGrp="1" noChangeArrowheads="1"/>
          </p:cNvSpPr>
          <p:nvPr>
            <p:ph type="sldNum" sz="quarter"/>
          </p:nvPr>
        </p:nvSpPr>
        <p:spPr>
          <a:noFill/>
        </p:spPr>
        <p:txBody>
          <a:bodyPr/>
          <a:lstStyle/>
          <a:p>
            <a:fld id="{B2854CF6-D172-4A2B-B7AA-9B7A7AF2E54E}" type="slidenum">
              <a:rPr lang="en-GB">
                <a:ea typeface="MS Gothic" charset="-128"/>
              </a:rPr>
              <a:pPr/>
              <a:t>219</a:t>
            </a:fld>
            <a:endParaRPr lang="en-GB">
              <a:ea typeface="MS Gothic" charset="-128"/>
            </a:endParaRPr>
          </a:p>
        </p:txBody>
      </p:sp>
      <p:sp>
        <p:nvSpPr>
          <p:cNvPr id="173158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4FA5A0D-88EF-438D-9C18-AE4B97A928F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219</a:t>
            </a:fld>
            <a:endParaRPr lang="en-GB" sz="1200">
              <a:solidFill>
                <a:srgbClr val="000000"/>
              </a:solidFill>
              <a:latin typeface="Times New Roman" pitchFamily="16" charset="0"/>
            </a:endParaRPr>
          </a:p>
        </p:txBody>
      </p:sp>
      <p:sp>
        <p:nvSpPr>
          <p:cNvPr id="173158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BCCBDC6-456F-466A-97BB-44E59AC4B2B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219</a:t>
            </a:fld>
            <a:endParaRPr lang="en-GB" sz="1200">
              <a:solidFill>
                <a:srgbClr val="000000"/>
              </a:solidFill>
              <a:latin typeface="Times New Roman" pitchFamily="16" charset="0"/>
            </a:endParaRPr>
          </a:p>
        </p:txBody>
      </p:sp>
      <p:sp>
        <p:nvSpPr>
          <p:cNvPr id="173158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A56B113-5F01-416E-B06F-5923A82E00C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219</a:t>
            </a:fld>
            <a:endParaRPr lang="en-GB" sz="1200">
              <a:solidFill>
                <a:srgbClr val="000000"/>
              </a:solidFill>
              <a:latin typeface="Times New Roman" pitchFamily="16" charset="0"/>
            </a:endParaRPr>
          </a:p>
        </p:txBody>
      </p:sp>
      <p:sp>
        <p:nvSpPr>
          <p:cNvPr id="173159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563C7D8-080C-4DD2-9B18-8516762C1AC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219</a:t>
            </a:fld>
            <a:endParaRPr lang="en-GB" sz="1200">
              <a:solidFill>
                <a:srgbClr val="000000"/>
              </a:solidFill>
              <a:latin typeface="Times New Roman" pitchFamily="16" charset="0"/>
            </a:endParaRPr>
          </a:p>
        </p:txBody>
      </p:sp>
      <p:sp>
        <p:nvSpPr>
          <p:cNvPr id="173159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08062DC-352A-414C-BBD5-AE286518814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219</a:t>
            </a:fld>
            <a:endParaRPr lang="en-GB" sz="1200">
              <a:solidFill>
                <a:srgbClr val="000000"/>
              </a:solidFill>
            </a:endParaRPr>
          </a:p>
        </p:txBody>
      </p:sp>
      <p:sp>
        <p:nvSpPr>
          <p:cNvPr id="173159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069299F-4663-4C15-9087-925FE122612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219</a:t>
            </a:fld>
            <a:endParaRPr lang="en-GB" sz="1200">
              <a:solidFill>
                <a:srgbClr val="000000"/>
              </a:solidFill>
            </a:endParaRPr>
          </a:p>
        </p:txBody>
      </p:sp>
      <p:sp>
        <p:nvSpPr>
          <p:cNvPr id="173159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3159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2992B416-41FC-4755-A170-B6DBE91DF90D}" type="slidenum">
              <a:rPr lang="en-GB"/>
              <a:pPr/>
              <a:t>22</a:t>
            </a:fld>
            <a:endParaRPr lang="en-GB"/>
          </a:p>
        </p:txBody>
      </p:sp>
      <p:sp>
        <p:nvSpPr>
          <p:cNvPr id="403457"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D96160F-0A0B-4EFC-A36F-166C33BCB49F}"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a:t>
            </a:fld>
            <a:endParaRPr lang="en-GB" sz="1200">
              <a:solidFill>
                <a:srgbClr val="000000"/>
              </a:solidFill>
              <a:latin typeface="Times New Roman" pitchFamily="16" charset="0"/>
            </a:endParaRPr>
          </a:p>
        </p:txBody>
      </p:sp>
      <p:sp>
        <p:nvSpPr>
          <p:cNvPr id="403458"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180AB3A-B437-4213-8AD1-ACB171BEC91E}"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a:t>
            </a:fld>
            <a:endParaRPr lang="en-GB" sz="1200">
              <a:solidFill>
                <a:srgbClr val="000000"/>
              </a:solidFill>
              <a:latin typeface="Times New Roman" pitchFamily="16" charset="0"/>
            </a:endParaRPr>
          </a:p>
        </p:txBody>
      </p:sp>
      <p:sp>
        <p:nvSpPr>
          <p:cNvPr id="403459"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0DD3E5F-1CC6-4C65-8773-935C2A668087}"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a:t>
            </a:fld>
            <a:endParaRPr lang="en-GB" sz="1200">
              <a:solidFill>
                <a:srgbClr val="000000"/>
              </a:solidFill>
              <a:latin typeface="Times New Roman" pitchFamily="16" charset="0"/>
            </a:endParaRPr>
          </a:p>
        </p:txBody>
      </p:sp>
      <p:sp>
        <p:nvSpPr>
          <p:cNvPr id="403460"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D7ACABF-FBD7-4A4F-975D-DCF38483D4E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a:t>
            </a:fld>
            <a:endParaRPr lang="en-GB" sz="1200">
              <a:solidFill>
                <a:srgbClr val="000000"/>
              </a:solidFill>
            </a:endParaRPr>
          </a:p>
        </p:txBody>
      </p:sp>
      <p:sp>
        <p:nvSpPr>
          <p:cNvPr id="403461"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CCF7CC7-FB62-446B-87AE-44B64E22988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a:t>
            </a:fld>
            <a:endParaRPr lang="en-GB" sz="1200">
              <a:solidFill>
                <a:srgbClr val="000000"/>
              </a:solidFill>
            </a:endParaRPr>
          </a:p>
        </p:txBody>
      </p:sp>
      <p:sp>
        <p:nvSpPr>
          <p:cNvPr id="403462"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03463"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2610" name="Rectangle 18"/>
          <p:cNvSpPr>
            <a:spLocks noGrp="1" noChangeArrowheads="1"/>
          </p:cNvSpPr>
          <p:nvPr>
            <p:ph type="sldNum" sz="quarter"/>
          </p:nvPr>
        </p:nvSpPr>
        <p:spPr>
          <a:noFill/>
        </p:spPr>
        <p:txBody>
          <a:bodyPr/>
          <a:lstStyle/>
          <a:p>
            <a:fld id="{0F736A9F-12F8-4C03-9A84-134F0C58F3F0}" type="slidenum">
              <a:rPr lang="en-GB">
                <a:ea typeface="MS Gothic" charset="-128"/>
              </a:rPr>
              <a:pPr/>
              <a:t>220</a:t>
            </a:fld>
            <a:endParaRPr lang="en-GB">
              <a:ea typeface="MS Gothic" charset="-128"/>
            </a:endParaRPr>
          </a:p>
        </p:txBody>
      </p:sp>
      <p:sp>
        <p:nvSpPr>
          <p:cNvPr id="17326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1631D2C-CD12-45D3-BC1B-8A4226D9E29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220</a:t>
            </a:fld>
            <a:endParaRPr lang="en-GB" sz="1200">
              <a:solidFill>
                <a:srgbClr val="000000"/>
              </a:solidFill>
              <a:latin typeface="Times New Roman" pitchFamily="16" charset="0"/>
            </a:endParaRPr>
          </a:p>
        </p:txBody>
      </p:sp>
      <p:sp>
        <p:nvSpPr>
          <p:cNvPr id="17326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3D2B551-31D0-4897-9F47-0AD8E2AEEA0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220</a:t>
            </a:fld>
            <a:endParaRPr lang="en-GB" sz="1200">
              <a:solidFill>
                <a:srgbClr val="000000"/>
              </a:solidFill>
              <a:latin typeface="Times New Roman" pitchFamily="16" charset="0"/>
            </a:endParaRPr>
          </a:p>
        </p:txBody>
      </p:sp>
      <p:sp>
        <p:nvSpPr>
          <p:cNvPr id="17326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5C9566C-654D-4443-9F4D-CB8AC0C2E55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220</a:t>
            </a:fld>
            <a:endParaRPr lang="en-GB" sz="1200">
              <a:solidFill>
                <a:srgbClr val="000000"/>
              </a:solidFill>
              <a:latin typeface="Times New Roman" pitchFamily="16" charset="0"/>
            </a:endParaRPr>
          </a:p>
        </p:txBody>
      </p:sp>
      <p:sp>
        <p:nvSpPr>
          <p:cNvPr id="17326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BC7BA65-0759-41B9-B440-AED51893C2B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220</a:t>
            </a:fld>
            <a:endParaRPr lang="en-GB" sz="1200">
              <a:solidFill>
                <a:srgbClr val="000000"/>
              </a:solidFill>
              <a:latin typeface="Times New Roman" pitchFamily="16" charset="0"/>
            </a:endParaRPr>
          </a:p>
        </p:txBody>
      </p:sp>
      <p:sp>
        <p:nvSpPr>
          <p:cNvPr id="17326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3C1465C-20DA-4327-9758-B7A59989A0B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220</a:t>
            </a:fld>
            <a:endParaRPr lang="en-GB" sz="1200">
              <a:solidFill>
                <a:srgbClr val="000000"/>
              </a:solidFill>
            </a:endParaRPr>
          </a:p>
        </p:txBody>
      </p:sp>
      <p:sp>
        <p:nvSpPr>
          <p:cNvPr id="17326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80A9BB5-18BC-4839-B675-71AA475D7EE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220</a:t>
            </a:fld>
            <a:endParaRPr lang="en-GB" sz="1200">
              <a:solidFill>
                <a:srgbClr val="000000"/>
              </a:solidFill>
            </a:endParaRPr>
          </a:p>
        </p:txBody>
      </p:sp>
      <p:sp>
        <p:nvSpPr>
          <p:cNvPr id="17326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3261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3634" name="Rectangle 18"/>
          <p:cNvSpPr>
            <a:spLocks noGrp="1" noChangeArrowheads="1"/>
          </p:cNvSpPr>
          <p:nvPr>
            <p:ph type="sldNum" sz="quarter"/>
          </p:nvPr>
        </p:nvSpPr>
        <p:spPr>
          <a:noFill/>
        </p:spPr>
        <p:txBody>
          <a:bodyPr/>
          <a:lstStyle/>
          <a:p>
            <a:fld id="{409A99D5-7689-4EF6-9B8B-7D19E2878863}" type="slidenum">
              <a:rPr lang="en-GB">
                <a:ea typeface="MS Gothic" charset="-128"/>
              </a:rPr>
              <a:pPr/>
              <a:t>221</a:t>
            </a:fld>
            <a:endParaRPr lang="en-GB">
              <a:ea typeface="MS Gothic" charset="-128"/>
            </a:endParaRPr>
          </a:p>
        </p:txBody>
      </p:sp>
      <p:sp>
        <p:nvSpPr>
          <p:cNvPr id="173363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F704A5B-AECC-4C59-BB68-95E2E1A9788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221</a:t>
            </a:fld>
            <a:endParaRPr lang="en-GB" sz="1200">
              <a:solidFill>
                <a:srgbClr val="000000"/>
              </a:solidFill>
              <a:latin typeface="Times New Roman" pitchFamily="16" charset="0"/>
            </a:endParaRPr>
          </a:p>
        </p:txBody>
      </p:sp>
      <p:sp>
        <p:nvSpPr>
          <p:cNvPr id="173363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E33B3E7-B639-4836-8577-D5BB62A8B8B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221</a:t>
            </a:fld>
            <a:endParaRPr lang="en-GB" sz="1200">
              <a:solidFill>
                <a:srgbClr val="000000"/>
              </a:solidFill>
              <a:latin typeface="Times New Roman" pitchFamily="16" charset="0"/>
            </a:endParaRPr>
          </a:p>
        </p:txBody>
      </p:sp>
      <p:sp>
        <p:nvSpPr>
          <p:cNvPr id="173363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8B3FCEE-3A75-411F-9346-4C7F7528BE7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221</a:t>
            </a:fld>
            <a:endParaRPr lang="en-GB" sz="1200">
              <a:solidFill>
                <a:srgbClr val="000000"/>
              </a:solidFill>
              <a:latin typeface="Times New Roman" pitchFamily="16" charset="0"/>
            </a:endParaRPr>
          </a:p>
        </p:txBody>
      </p:sp>
      <p:sp>
        <p:nvSpPr>
          <p:cNvPr id="173363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F26CA32-1394-41D1-9C74-80DF23553BE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221</a:t>
            </a:fld>
            <a:endParaRPr lang="en-GB" sz="1200">
              <a:solidFill>
                <a:srgbClr val="000000"/>
              </a:solidFill>
              <a:latin typeface="Times New Roman" pitchFamily="16" charset="0"/>
            </a:endParaRPr>
          </a:p>
        </p:txBody>
      </p:sp>
      <p:sp>
        <p:nvSpPr>
          <p:cNvPr id="173363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EF07FEA-5443-4C3B-9803-BEEE25419AE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221</a:t>
            </a:fld>
            <a:endParaRPr lang="en-GB" sz="1200">
              <a:solidFill>
                <a:srgbClr val="000000"/>
              </a:solidFill>
            </a:endParaRPr>
          </a:p>
        </p:txBody>
      </p:sp>
      <p:sp>
        <p:nvSpPr>
          <p:cNvPr id="173364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85FF6EE-BDFE-4408-90FD-8665783E6A9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221</a:t>
            </a:fld>
            <a:endParaRPr lang="en-GB" sz="1200">
              <a:solidFill>
                <a:srgbClr val="000000"/>
              </a:solidFill>
            </a:endParaRPr>
          </a:p>
        </p:txBody>
      </p:sp>
      <p:sp>
        <p:nvSpPr>
          <p:cNvPr id="173364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3364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4658" name="Rectangle 18"/>
          <p:cNvSpPr>
            <a:spLocks noGrp="1" noChangeArrowheads="1"/>
          </p:cNvSpPr>
          <p:nvPr>
            <p:ph type="sldNum" sz="quarter"/>
          </p:nvPr>
        </p:nvSpPr>
        <p:spPr>
          <a:noFill/>
        </p:spPr>
        <p:txBody>
          <a:bodyPr/>
          <a:lstStyle/>
          <a:p>
            <a:fld id="{622B0A33-D801-4764-BBF3-6FF5A63B1D77}" type="slidenum">
              <a:rPr lang="en-GB">
                <a:ea typeface="MS Gothic" charset="-128"/>
              </a:rPr>
              <a:pPr/>
              <a:t>222</a:t>
            </a:fld>
            <a:endParaRPr lang="en-GB">
              <a:ea typeface="MS Gothic" charset="-128"/>
            </a:endParaRPr>
          </a:p>
        </p:txBody>
      </p:sp>
      <p:sp>
        <p:nvSpPr>
          <p:cNvPr id="173465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70F45B6-6DFC-496E-B022-07142AF0057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222</a:t>
            </a:fld>
            <a:endParaRPr lang="en-GB" sz="1200">
              <a:solidFill>
                <a:srgbClr val="000000"/>
              </a:solidFill>
              <a:latin typeface="Times New Roman" pitchFamily="16" charset="0"/>
            </a:endParaRPr>
          </a:p>
        </p:txBody>
      </p:sp>
      <p:sp>
        <p:nvSpPr>
          <p:cNvPr id="173466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20C52DF-3970-4F13-8009-5CC13DB9C7D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222</a:t>
            </a:fld>
            <a:endParaRPr lang="en-GB" sz="1200">
              <a:solidFill>
                <a:srgbClr val="000000"/>
              </a:solidFill>
              <a:latin typeface="Times New Roman" pitchFamily="16" charset="0"/>
            </a:endParaRPr>
          </a:p>
        </p:txBody>
      </p:sp>
      <p:sp>
        <p:nvSpPr>
          <p:cNvPr id="173466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20E476A-6F4C-4359-AD9E-4424C780685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222</a:t>
            </a:fld>
            <a:endParaRPr lang="en-GB" sz="1200">
              <a:solidFill>
                <a:srgbClr val="000000"/>
              </a:solidFill>
              <a:latin typeface="Times New Roman" pitchFamily="16" charset="0"/>
            </a:endParaRPr>
          </a:p>
        </p:txBody>
      </p:sp>
      <p:sp>
        <p:nvSpPr>
          <p:cNvPr id="173466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E968D77-D733-4743-90C0-D57DD879010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222</a:t>
            </a:fld>
            <a:endParaRPr lang="en-GB" sz="1200">
              <a:solidFill>
                <a:srgbClr val="000000"/>
              </a:solidFill>
              <a:latin typeface="Times New Roman" pitchFamily="16" charset="0"/>
            </a:endParaRPr>
          </a:p>
        </p:txBody>
      </p:sp>
      <p:sp>
        <p:nvSpPr>
          <p:cNvPr id="173466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47F8B7D-108A-47F2-9571-5D606B8071A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222</a:t>
            </a:fld>
            <a:endParaRPr lang="en-GB" sz="1200">
              <a:solidFill>
                <a:srgbClr val="000000"/>
              </a:solidFill>
            </a:endParaRPr>
          </a:p>
        </p:txBody>
      </p:sp>
      <p:sp>
        <p:nvSpPr>
          <p:cNvPr id="173466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BE80CCB-DBFA-454A-BF0C-EA6AB2E6B74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222</a:t>
            </a:fld>
            <a:endParaRPr lang="en-GB" sz="1200">
              <a:solidFill>
                <a:srgbClr val="000000"/>
              </a:solidFill>
            </a:endParaRPr>
          </a:p>
        </p:txBody>
      </p:sp>
      <p:sp>
        <p:nvSpPr>
          <p:cNvPr id="173466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3466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5682" name="Rectangle 18"/>
          <p:cNvSpPr>
            <a:spLocks noGrp="1" noChangeArrowheads="1"/>
          </p:cNvSpPr>
          <p:nvPr>
            <p:ph type="sldNum" sz="quarter"/>
          </p:nvPr>
        </p:nvSpPr>
        <p:spPr>
          <a:noFill/>
        </p:spPr>
        <p:txBody>
          <a:bodyPr/>
          <a:lstStyle/>
          <a:p>
            <a:fld id="{58BA19F9-D9E7-4B25-9FE6-45EF13C90891}" type="slidenum">
              <a:rPr lang="en-GB">
                <a:ea typeface="MS Gothic" charset="-128"/>
              </a:rPr>
              <a:pPr/>
              <a:t>223</a:t>
            </a:fld>
            <a:endParaRPr lang="en-GB">
              <a:ea typeface="MS Gothic" charset="-128"/>
            </a:endParaRPr>
          </a:p>
        </p:txBody>
      </p:sp>
      <p:sp>
        <p:nvSpPr>
          <p:cNvPr id="17356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2C93DAF-2F96-4DD7-8248-DE318277B85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223</a:t>
            </a:fld>
            <a:endParaRPr lang="en-GB" sz="1200">
              <a:solidFill>
                <a:srgbClr val="000000"/>
              </a:solidFill>
              <a:latin typeface="Times New Roman" pitchFamily="16" charset="0"/>
            </a:endParaRPr>
          </a:p>
        </p:txBody>
      </p:sp>
      <p:sp>
        <p:nvSpPr>
          <p:cNvPr id="17356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9CA496E-F534-4442-8F7E-BEC022AD1F8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223</a:t>
            </a:fld>
            <a:endParaRPr lang="en-GB" sz="1200">
              <a:solidFill>
                <a:srgbClr val="000000"/>
              </a:solidFill>
              <a:latin typeface="Times New Roman" pitchFamily="16" charset="0"/>
            </a:endParaRPr>
          </a:p>
        </p:txBody>
      </p:sp>
      <p:sp>
        <p:nvSpPr>
          <p:cNvPr id="17356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A2E2E0-32CF-4B19-BA39-565AD7E9E76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223</a:t>
            </a:fld>
            <a:endParaRPr lang="en-GB" sz="1200">
              <a:solidFill>
                <a:srgbClr val="000000"/>
              </a:solidFill>
              <a:latin typeface="Times New Roman" pitchFamily="16" charset="0"/>
            </a:endParaRPr>
          </a:p>
        </p:txBody>
      </p:sp>
      <p:sp>
        <p:nvSpPr>
          <p:cNvPr id="17356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4491972-7BFA-4C41-BA94-2410D6F58B9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223</a:t>
            </a:fld>
            <a:endParaRPr lang="en-GB" sz="1200">
              <a:solidFill>
                <a:srgbClr val="000000"/>
              </a:solidFill>
              <a:latin typeface="Times New Roman" pitchFamily="16" charset="0"/>
            </a:endParaRPr>
          </a:p>
        </p:txBody>
      </p:sp>
      <p:sp>
        <p:nvSpPr>
          <p:cNvPr id="17356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64805D1-5CE3-4649-A0B5-E4E2FAC246F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223</a:t>
            </a:fld>
            <a:endParaRPr lang="en-GB" sz="1200">
              <a:solidFill>
                <a:srgbClr val="000000"/>
              </a:solidFill>
            </a:endParaRPr>
          </a:p>
        </p:txBody>
      </p:sp>
      <p:sp>
        <p:nvSpPr>
          <p:cNvPr id="17356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D6BAA22-1253-4D56-A91A-B6342766E8D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223</a:t>
            </a:fld>
            <a:endParaRPr lang="en-GB" sz="1200">
              <a:solidFill>
                <a:srgbClr val="000000"/>
              </a:solidFill>
            </a:endParaRPr>
          </a:p>
        </p:txBody>
      </p:sp>
      <p:sp>
        <p:nvSpPr>
          <p:cNvPr id="17356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3569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6706" name="Rectangle 18"/>
          <p:cNvSpPr>
            <a:spLocks noGrp="1" noChangeArrowheads="1"/>
          </p:cNvSpPr>
          <p:nvPr>
            <p:ph type="sldNum" sz="quarter"/>
          </p:nvPr>
        </p:nvSpPr>
        <p:spPr>
          <a:noFill/>
        </p:spPr>
        <p:txBody>
          <a:bodyPr/>
          <a:lstStyle/>
          <a:p>
            <a:fld id="{C2831BE6-7765-4D60-868C-C2D6EA1CCB66}" type="slidenum">
              <a:rPr lang="en-GB">
                <a:ea typeface="MS Gothic" charset="-128"/>
              </a:rPr>
              <a:pPr/>
              <a:t>224</a:t>
            </a:fld>
            <a:endParaRPr lang="en-GB">
              <a:ea typeface="MS Gothic" charset="-128"/>
            </a:endParaRPr>
          </a:p>
        </p:txBody>
      </p:sp>
      <p:sp>
        <p:nvSpPr>
          <p:cNvPr id="173670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0479C46-C437-4072-A901-5264DCD05A05}"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224</a:t>
            </a:fld>
            <a:endParaRPr lang="en-GB" sz="1200">
              <a:solidFill>
                <a:srgbClr val="000000"/>
              </a:solidFill>
              <a:latin typeface="Times New Roman" pitchFamily="16" charset="0"/>
            </a:endParaRPr>
          </a:p>
        </p:txBody>
      </p:sp>
      <p:sp>
        <p:nvSpPr>
          <p:cNvPr id="173670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9D6894C-2C94-4592-86B6-506F3583926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224</a:t>
            </a:fld>
            <a:endParaRPr lang="en-GB" sz="1200">
              <a:solidFill>
                <a:srgbClr val="000000"/>
              </a:solidFill>
              <a:latin typeface="Times New Roman" pitchFamily="16" charset="0"/>
            </a:endParaRPr>
          </a:p>
        </p:txBody>
      </p:sp>
      <p:sp>
        <p:nvSpPr>
          <p:cNvPr id="173670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37C55DB-BA0E-4BA9-9321-10356899387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224</a:t>
            </a:fld>
            <a:endParaRPr lang="en-GB" sz="1200">
              <a:solidFill>
                <a:srgbClr val="000000"/>
              </a:solidFill>
              <a:latin typeface="Times New Roman" pitchFamily="16" charset="0"/>
            </a:endParaRPr>
          </a:p>
        </p:txBody>
      </p:sp>
      <p:sp>
        <p:nvSpPr>
          <p:cNvPr id="173671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0D71DA5-0891-4ED3-82F4-89D305830B2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224</a:t>
            </a:fld>
            <a:endParaRPr lang="en-GB" sz="1200">
              <a:solidFill>
                <a:srgbClr val="000000"/>
              </a:solidFill>
              <a:latin typeface="Times New Roman" pitchFamily="16" charset="0"/>
            </a:endParaRPr>
          </a:p>
        </p:txBody>
      </p:sp>
      <p:sp>
        <p:nvSpPr>
          <p:cNvPr id="173671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799B2B8-8217-409B-BC9E-EE591474E20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224</a:t>
            </a:fld>
            <a:endParaRPr lang="en-GB" sz="1200">
              <a:solidFill>
                <a:srgbClr val="000000"/>
              </a:solidFill>
            </a:endParaRPr>
          </a:p>
        </p:txBody>
      </p:sp>
      <p:sp>
        <p:nvSpPr>
          <p:cNvPr id="173671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9D000AB-BC79-4BCA-8F75-11BC38FAEAB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224</a:t>
            </a:fld>
            <a:endParaRPr lang="en-GB" sz="1200">
              <a:solidFill>
                <a:srgbClr val="000000"/>
              </a:solidFill>
            </a:endParaRPr>
          </a:p>
        </p:txBody>
      </p:sp>
      <p:sp>
        <p:nvSpPr>
          <p:cNvPr id="173671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3671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7730" name="Rectangle 18"/>
          <p:cNvSpPr>
            <a:spLocks noGrp="1" noChangeArrowheads="1"/>
          </p:cNvSpPr>
          <p:nvPr>
            <p:ph type="sldNum" sz="quarter"/>
          </p:nvPr>
        </p:nvSpPr>
        <p:spPr>
          <a:noFill/>
        </p:spPr>
        <p:txBody>
          <a:bodyPr/>
          <a:lstStyle/>
          <a:p>
            <a:fld id="{F2488E8F-2E51-4D56-8F50-85A0F62097F1}" type="slidenum">
              <a:rPr lang="en-GB">
                <a:ea typeface="MS Gothic" charset="-128"/>
              </a:rPr>
              <a:pPr/>
              <a:t>225</a:t>
            </a:fld>
            <a:endParaRPr lang="en-GB">
              <a:ea typeface="MS Gothic" charset="-128"/>
            </a:endParaRPr>
          </a:p>
        </p:txBody>
      </p:sp>
      <p:sp>
        <p:nvSpPr>
          <p:cNvPr id="17377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23BA972-6FE9-4A3B-ACCC-7DD84DB5E73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225</a:t>
            </a:fld>
            <a:endParaRPr lang="en-GB" sz="1200">
              <a:solidFill>
                <a:srgbClr val="000000"/>
              </a:solidFill>
              <a:latin typeface="Times New Roman" pitchFamily="16" charset="0"/>
            </a:endParaRPr>
          </a:p>
        </p:txBody>
      </p:sp>
      <p:sp>
        <p:nvSpPr>
          <p:cNvPr id="17377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083675E-5F5B-445A-9B02-D1E53A5170C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225</a:t>
            </a:fld>
            <a:endParaRPr lang="en-GB" sz="1200">
              <a:solidFill>
                <a:srgbClr val="000000"/>
              </a:solidFill>
              <a:latin typeface="Times New Roman" pitchFamily="16" charset="0"/>
            </a:endParaRPr>
          </a:p>
        </p:txBody>
      </p:sp>
      <p:sp>
        <p:nvSpPr>
          <p:cNvPr id="17377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0A94B01-5A24-4D57-A57A-A2D60F9D1D7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225</a:t>
            </a:fld>
            <a:endParaRPr lang="en-GB" sz="1200">
              <a:solidFill>
                <a:srgbClr val="000000"/>
              </a:solidFill>
              <a:latin typeface="Times New Roman" pitchFamily="16" charset="0"/>
            </a:endParaRPr>
          </a:p>
        </p:txBody>
      </p:sp>
      <p:sp>
        <p:nvSpPr>
          <p:cNvPr id="17377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C8723FC-3F1D-4995-AAAC-BE4EE087C5E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225</a:t>
            </a:fld>
            <a:endParaRPr lang="en-GB" sz="1200">
              <a:solidFill>
                <a:srgbClr val="000000"/>
              </a:solidFill>
              <a:latin typeface="Times New Roman" pitchFamily="16" charset="0"/>
            </a:endParaRPr>
          </a:p>
        </p:txBody>
      </p:sp>
      <p:sp>
        <p:nvSpPr>
          <p:cNvPr id="17377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D33B968-7557-41BA-B6F7-D8753014146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225</a:t>
            </a:fld>
            <a:endParaRPr lang="en-GB" sz="1200">
              <a:solidFill>
                <a:srgbClr val="000000"/>
              </a:solidFill>
            </a:endParaRPr>
          </a:p>
        </p:txBody>
      </p:sp>
      <p:sp>
        <p:nvSpPr>
          <p:cNvPr id="17377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7EC8F0-170F-4E94-A675-C3783C77AC9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225</a:t>
            </a:fld>
            <a:endParaRPr lang="en-GB" sz="1200">
              <a:solidFill>
                <a:srgbClr val="000000"/>
              </a:solidFill>
            </a:endParaRPr>
          </a:p>
        </p:txBody>
      </p:sp>
      <p:sp>
        <p:nvSpPr>
          <p:cNvPr id="17377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3773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8754" name="Rectangle 18"/>
          <p:cNvSpPr>
            <a:spLocks noGrp="1" noChangeArrowheads="1"/>
          </p:cNvSpPr>
          <p:nvPr>
            <p:ph type="sldNum" sz="quarter"/>
          </p:nvPr>
        </p:nvSpPr>
        <p:spPr>
          <a:noFill/>
        </p:spPr>
        <p:txBody>
          <a:bodyPr/>
          <a:lstStyle/>
          <a:p>
            <a:fld id="{9B975120-F9AC-4C0F-876A-1EAE580944DB}" type="slidenum">
              <a:rPr lang="en-GB">
                <a:ea typeface="MS Gothic" charset="-128"/>
              </a:rPr>
              <a:pPr/>
              <a:t>226</a:t>
            </a:fld>
            <a:endParaRPr lang="en-GB">
              <a:ea typeface="MS Gothic" charset="-128"/>
            </a:endParaRPr>
          </a:p>
        </p:txBody>
      </p:sp>
      <p:sp>
        <p:nvSpPr>
          <p:cNvPr id="17387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466863E-3D3D-4201-A2B4-1DBC5C2690F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226</a:t>
            </a:fld>
            <a:endParaRPr lang="en-GB" sz="1200">
              <a:solidFill>
                <a:srgbClr val="000000"/>
              </a:solidFill>
              <a:latin typeface="Times New Roman" pitchFamily="16" charset="0"/>
            </a:endParaRPr>
          </a:p>
        </p:txBody>
      </p:sp>
      <p:sp>
        <p:nvSpPr>
          <p:cNvPr id="17387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52E75D7-67C7-4696-B6C4-A49DAB25F2E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226</a:t>
            </a:fld>
            <a:endParaRPr lang="en-GB" sz="1200">
              <a:solidFill>
                <a:srgbClr val="000000"/>
              </a:solidFill>
              <a:latin typeface="Times New Roman" pitchFamily="16" charset="0"/>
            </a:endParaRPr>
          </a:p>
        </p:txBody>
      </p:sp>
      <p:sp>
        <p:nvSpPr>
          <p:cNvPr id="17387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798997-3A6B-4581-98AA-803FF3999CA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226</a:t>
            </a:fld>
            <a:endParaRPr lang="en-GB" sz="1200">
              <a:solidFill>
                <a:srgbClr val="000000"/>
              </a:solidFill>
              <a:latin typeface="Times New Roman" pitchFamily="16" charset="0"/>
            </a:endParaRPr>
          </a:p>
        </p:txBody>
      </p:sp>
      <p:sp>
        <p:nvSpPr>
          <p:cNvPr id="17387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52F4352-9587-41DB-A82D-94E693AD61F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226</a:t>
            </a:fld>
            <a:endParaRPr lang="en-GB" sz="1200">
              <a:solidFill>
                <a:srgbClr val="000000"/>
              </a:solidFill>
              <a:latin typeface="Times New Roman" pitchFamily="16" charset="0"/>
            </a:endParaRPr>
          </a:p>
        </p:txBody>
      </p:sp>
      <p:sp>
        <p:nvSpPr>
          <p:cNvPr id="17387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068AAFF-596F-4501-AEA3-253727E4DDF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226</a:t>
            </a:fld>
            <a:endParaRPr lang="en-GB" sz="1200">
              <a:solidFill>
                <a:srgbClr val="000000"/>
              </a:solidFill>
            </a:endParaRPr>
          </a:p>
        </p:txBody>
      </p:sp>
      <p:sp>
        <p:nvSpPr>
          <p:cNvPr id="17387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9EFF671-FD9F-4CF2-AF30-D28B3876F0B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226</a:t>
            </a:fld>
            <a:endParaRPr lang="en-GB" sz="1200">
              <a:solidFill>
                <a:srgbClr val="000000"/>
              </a:solidFill>
            </a:endParaRPr>
          </a:p>
        </p:txBody>
      </p:sp>
      <p:sp>
        <p:nvSpPr>
          <p:cNvPr id="17387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3876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9778" name="Rectangle 18"/>
          <p:cNvSpPr>
            <a:spLocks noGrp="1" noChangeArrowheads="1"/>
          </p:cNvSpPr>
          <p:nvPr>
            <p:ph type="sldNum" sz="quarter"/>
          </p:nvPr>
        </p:nvSpPr>
        <p:spPr>
          <a:noFill/>
        </p:spPr>
        <p:txBody>
          <a:bodyPr/>
          <a:lstStyle/>
          <a:p>
            <a:fld id="{E372D625-7B0A-4709-BFFD-9EFF18E3D08F}" type="slidenum">
              <a:rPr lang="en-GB">
                <a:ea typeface="MS Gothic" charset="-128"/>
              </a:rPr>
              <a:pPr/>
              <a:t>227</a:t>
            </a:fld>
            <a:endParaRPr lang="en-GB">
              <a:ea typeface="MS Gothic" charset="-128"/>
            </a:endParaRPr>
          </a:p>
        </p:txBody>
      </p:sp>
      <p:sp>
        <p:nvSpPr>
          <p:cNvPr id="17397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9B81C7E-B8AE-48AC-AE28-73E5AA73CD7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227</a:t>
            </a:fld>
            <a:endParaRPr lang="en-GB" sz="1200">
              <a:solidFill>
                <a:srgbClr val="000000"/>
              </a:solidFill>
              <a:latin typeface="Times New Roman" pitchFamily="16" charset="0"/>
            </a:endParaRPr>
          </a:p>
        </p:txBody>
      </p:sp>
      <p:sp>
        <p:nvSpPr>
          <p:cNvPr id="17397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7E16FE0-4180-4483-B7FF-4B83BFFB6D5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227</a:t>
            </a:fld>
            <a:endParaRPr lang="en-GB" sz="1200">
              <a:solidFill>
                <a:srgbClr val="000000"/>
              </a:solidFill>
              <a:latin typeface="Times New Roman" pitchFamily="16" charset="0"/>
            </a:endParaRPr>
          </a:p>
        </p:txBody>
      </p:sp>
      <p:sp>
        <p:nvSpPr>
          <p:cNvPr id="17397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79E2F37-9AF5-493C-AAC6-2FEA9D64FED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227</a:t>
            </a:fld>
            <a:endParaRPr lang="en-GB" sz="1200">
              <a:solidFill>
                <a:srgbClr val="000000"/>
              </a:solidFill>
              <a:latin typeface="Times New Roman" pitchFamily="16" charset="0"/>
            </a:endParaRPr>
          </a:p>
        </p:txBody>
      </p:sp>
      <p:sp>
        <p:nvSpPr>
          <p:cNvPr id="17397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2952EE0-6D9B-4B12-9217-809CA93F06C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227</a:t>
            </a:fld>
            <a:endParaRPr lang="en-GB" sz="1200">
              <a:solidFill>
                <a:srgbClr val="000000"/>
              </a:solidFill>
              <a:latin typeface="Times New Roman" pitchFamily="16" charset="0"/>
            </a:endParaRPr>
          </a:p>
        </p:txBody>
      </p:sp>
      <p:sp>
        <p:nvSpPr>
          <p:cNvPr id="17397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841727A-0B10-445A-B426-C80BBD535F3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227</a:t>
            </a:fld>
            <a:endParaRPr lang="en-GB" sz="1200">
              <a:solidFill>
                <a:srgbClr val="000000"/>
              </a:solidFill>
            </a:endParaRPr>
          </a:p>
        </p:txBody>
      </p:sp>
      <p:sp>
        <p:nvSpPr>
          <p:cNvPr id="17397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9C3ADD3-C536-4143-A9AE-565FFBEF27B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227</a:t>
            </a:fld>
            <a:endParaRPr lang="en-GB" sz="1200">
              <a:solidFill>
                <a:srgbClr val="000000"/>
              </a:solidFill>
            </a:endParaRPr>
          </a:p>
        </p:txBody>
      </p:sp>
      <p:sp>
        <p:nvSpPr>
          <p:cNvPr id="17397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3978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802" name="Rectangle 18"/>
          <p:cNvSpPr>
            <a:spLocks noGrp="1" noChangeArrowheads="1"/>
          </p:cNvSpPr>
          <p:nvPr>
            <p:ph type="sldNum" sz="quarter"/>
          </p:nvPr>
        </p:nvSpPr>
        <p:spPr>
          <a:noFill/>
        </p:spPr>
        <p:txBody>
          <a:bodyPr/>
          <a:lstStyle/>
          <a:p>
            <a:fld id="{393FD5C2-45A8-420F-8BB6-2B3DF80CDB4F}" type="slidenum">
              <a:rPr lang="en-GB">
                <a:ea typeface="MS Gothic" charset="-128"/>
              </a:rPr>
              <a:pPr/>
              <a:t>228</a:t>
            </a:fld>
            <a:endParaRPr lang="en-GB">
              <a:ea typeface="MS Gothic" charset="-128"/>
            </a:endParaRPr>
          </a:p>
        </p:txBody>
      </p:sp>
      <p:sp>
        <p:nvSpPr>
          <p:cNvPr id="17408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745EAF2-A48D-412C-B122-5BD182D8CE5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228</a:t>
            </a:fld>
            <a:endParaRPr lang="en-GB" sz="1200">
              <a:solidFill>
                <a:srgbClr val="000000"/>
              </a:solidFill>
              <a:latin typeface="Times New Roman" pitchFamily="16" charset="0"/>
            </a:endParaRPr>
          </a:p>
        </p:txBody>
      </p:sp>
      <p:sp>
        <p:nvSpPr>
          <p:cNvPr id="17408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CAD4823-EEA4-4DAC-8575-006EA90778F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228</a:t>
            </a:fld>
            <a:endParaRPr lang="en-GB" sz="1200">
              <a:solidFill>
                <a:srgbClr val="000000"/>
              </a:solidFill>
              <a:latin typeface="Times New Roman" pitchFamily="16" charset="0"/>
            </a:endParaRPr>
          </a:p>
        </p:txBody>
      </p:sp>
      <p:sp>
        <p:nvSpPr>
          <p:cNvPr id="17408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31F2DD0-24FB-4039-A6D6-E88CFC44587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228</a:t>
            </a:fld>
            <a:endParaRPr lang="en-GB" sz="1200">
              <a:solidFill>
                <a:srgbClr val="000000"/>
              </a:solidFill>
              <a:latin typeface="Times New Roman" pitchFamily="16" charset="0"/>
            </a:endParaRPr>
          </a:p>
        </p:txBody>
      </p:sp>
      <p:sp>
        <p:nvSpPr>
          <p:cNvPr id="17408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33C35E0-E01C-46D9-B0F3-E9BB4142C23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228</a:t>
            </a:fld>
            <a:endParaRPr lang="en-GB" sz="1200">
              <a:solidFill>
                <a:srgbClr val="000000"/>
              </a:solidFill>
              <a:latin typeface="Times New Roman" pitchFamily="16" charset="0"/>
            </a:endParaRPr>
          </a:p>
        </p:txBody>
      </p:sp>
      <p:sp>
        <p:nvSpPr>
          <p:cNvPr id="17408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BF6B427-8EC8-4912-ACE7-EB5BE6047F2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228</a:t>
            </a:fld>
            <a:endParaRPr lang="en-GB" sz="1200">
              <a:solidFill>
                <a:srgbClr val="000000"/>
              </a:solidFill>
            </a:endParaRPr>
          </a:p>
        </p:txBody>
      </p:sp>
      <p:sp>
        <p:nvSpPr>
          <p:cNvPr id="17408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31149FF-867A-4F79-B641-1093E43FE06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228</a:t>
            </a:fld>
            <a:endParaRPr lang="en-GB" sz="1200">
              <a:solidFill>
                <a:srgbClr val="000000"/>
              </a:solidFill>
            </a:endParaRPr>
          </a:p>
        </p:txBody>
      </p:sp>
      <p:sp>
        <p:nvSpPr>
          <p:cNvPr id="17408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408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826" name="Rectangle 18"/>
          <p:cNvSpPr>
            <a:spLocks noGrp="1" noChangeArrowheads="1"/>
          </p:cNvSpPr>
          <p:nvPr>
            <p:ph type="sldNum" sz="quarter"/>
          </p:nvPr>
        </p:nvSpPr>
        <p:spPr>
          <a:noFill/>
        </p:spPr>
        <p:txBody>
          <a:bodyPr/>
          <a:lstStyle/>
          <a:p>
            <a:fld id="{AB043BDF-5522-4626-8595-99233171D5B4}" type="slidenum">
              <a:rPr lang="en-GB">
                <a:ea typeface="MS Gothic" charset="-128"/>
              </a:rPr>
              <a:pPr/>
              <a:t>229</a:t>
            </a:fld>
            <a:endParaRPr lang="en-GB">
              <a:ea typeface="MS Gothic" charset="-128"/>
            </a:endParaRPr>
          </a:p>
        </p:txBody>
      </p:sp>
      <p:sp>
        <p:nvSpPr>
          <p:cNvPr id="17418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5A1BB7E-CEB2-4CFA-B3D5-D04DA2A4D24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229</a:t>
            </a:fld>
            <a:endParaRPr lang="en-GB" sz="1200">
              <a:solidFill>
                <a:srgbClr val="000000"/>
              </a:solidFill>
              <a:latin typeface="Times New Roman" pitchFamily="16" charset="0"/>
            </a:endParaRPr>
          </a:p>
        </p:txBody>
      </p:sp>
      <p:sp>
        <p:nvSpPr>
          <p:cNvPr id="17418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B9BA8F6-E39B-461D-AB52-F5CE83D4FBF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229</a:t>
            </a:fld>
            <a:endParaRPr lang="en-GB" sz="1200">
              <a:solidFill>
                <a:srgbClr val="000000"/>
              </a:solidFill>
              <a:latin typeface="Times New Roman" pitchFamily="16" charset="0"/>
            </a:endParaRPr>
          </a:p>
        </p:txBody>
      </p:sp>
      <p:sp>
        <p:nvSpPr>
          <p:cNvPr id="17418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3F55CCE-71D4-45CE-9EC0-560FC9E4F8B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229</a:t>
            </a:fld>
            <a:endParaRPr lang="en-GB" sz="1200">
              <a:solidFill>
                <a:srgbClr val="000000"/>
              </a:solidFill>
              <a:latin typeface="Times New Roman" pitchFamily="16" charset="0"/>
            </a:endParaRPr>
          </a:p>
        </p:txBody>
      </p:sp>
      <p:sp>
        <p:nvSpPr>
          <p:cNvPr id="17418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2008334-E2C5-4764-AA99-3ADC07DBE01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229</a:t>
            </a:fld>
            <a:endParaRPr lang="en-GB" sz="1200">
              <a:solidFill>
                <a:srgbClr val="000000"/>
              </a:solidFill>
              <a:latin typeface="Times New Roman" pitchFamily="16" charset="0"/>
            </a:endParaRPr>
          </a:p>
        </p:txBody>
      </p:sp>
      <p:sp>
        <p:nvSpPr>
          <p:cNvPr id="17418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0A69770-A096-443F-9685-2C55E84EEB5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229</a:t>
            </a:fld>
            <a:endParaRPr lang="en-GB" sz="1200">
              <a:solidFill>
                <a:srgbClr val="000000"/>
              </a:solidFill>
            </a:endParaRPr>
          </a:p>
        </p:txBody>
      </p:sp>
      <p:sp>
        <p:nvSpPr>
          <p:cNvPr id="17418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5968C7F-A099-45ED-8CED-EDE19F8D477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229</a:t>
            </a:fld>
            <a:endParaRPr lang="en-GB" sz="1200">
              <a:solidFill>
                <a:srgbClr val="000000"/>
              </a:solidFill>
            </a:endParaRPr>
          </a:p>
        </p:txBody>
      </p:sp>
      <p:sp>
        <p:nvSpPr>
          <p:cNvPr id="17418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4183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B407D357-DD6F-4A41-8C33-C72244592BCD}" type="slidenum">
              <a:rPr lang="en-GB"/>
              <a:pPr/>
              <a:t>23</a:t>
            </a:fld>
            <a:endParaRPr lang="en-GB"/>
          </a:p>
        </p:txBody>
      </p:sp>
      <p:sp>
        <p:nvSpPr>
          <p:cNvPr id="404481"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A68C52A-E25A-467E-AE92-3570E6F52012}"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a:t>
            </a:fld>
            <a:endParaRPr lang="en-GB" sz="1200">
              <a:solidFill>
                <a:srgbClr val="000000"/>
              </a:solidFill>
              <a:latin typeface="Times New Roman" pitchFamily="16" charset="0"/>
            </a:endParaRPr>
          </a:p>
        </p:txBody>
      </p:sp>
      <p:sp>
        <p:nvSpPr>
          <p:cNvPr id="404482"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D6DDC70-6CCA-4D81-837A-D0B61C34F563}"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a:t>
            </a:fld>
            <a:endParaRPr lang="en-GB" sz="1200">
              <a:solidFill>
                <a:srgbClr val="000000"/>
              </a:solidFill>
              <a:latin typeface="Times New Roman" pitchFamily="16" charset="0"/>
            </a:endParaRPr>
          </a:p>
        </p:txBody>
      </p:sp>
      <p:sp>
        <p:nvSpPr>
          <p:cNvPr id="404483"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F92E9C-87FB-47AF-8F7E-0BA67D0C9635}"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a:t>
            </a:fld>
            <a:endParaRPr lang="en-GB" sz="1200">
              <a:solidFill>
                <a:srgbClr val="000000"/>
              </a:solidFill>
              <a:latin typeface="Times New Roman" pitchFamily="16" charset="0"/>
            </a:endParaRPr>
          </a:p>
        </p:txBody>
      </p:sp>
      <p:sp>
        <p:nvSpPr>
          <p:cNvPr id="404484"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FCB5168-7A99-446B-AB2F-CD499569E96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a:t>
            </a:fld>
            <a:endParaRPr lang="en-GB" sz="1200">
              <a:solidFill>
                <a:srgbClr val="000000"/>
              </a:solidFill>
            </a:endParaRPr>
          </a:p>
        </p:txBody>
      </p:sp>
      <p:sp>
        <p:nvSpPr>
          <p:cNvPr id="404485"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2CF1A09-4494-4875-824F-2443C17BF03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a:t>
            </a:fld>
            <a:endParaRPr lang="en-GB" sz="1200">
              <a:solidFill>
                <a:srgbClr val="000000"/>
              </a:solidFill>
            </a:endParaRPr>
          </a:p>
        </p:txBody>
      </p:sp>
      <p:sp>
        <p:nvSpPr>
          <p:cNvPr id="404486"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04487"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2850" name="Rectangle 18"/>
          <p:cNvSpPr>
            <a:spLocks noGrp="1" noChangeArrowheads="1"/>
          </p:cNvSpPr>
          <p:nvPr>
            <p:ph type="sldNum" sz="quarter"/>
          </p:nvPr>
        </p:nvSpPr>
        <p:spPr>
          <a:noFill/>
        </p:spPr>
        <p:txBody>
          <a:bodyPr/>
          <a:lstStyle/>
          <a:p>
            <a:fld id="{94194270-9E0A-4FC5-BDE3-56CB8B4E4B2F}" type="slidenum">
              <a:rPr lang="en-GB">
                <a:ea typeface="MS Gothic" charset="-128"/>
              </a:rPr>
              <a:pPr/>
              <a:t>230</a:t>
            </a:fld>
            <a:endParaRPr lang="en-GB">
              <a:ea typeface="MS Gothic" charset="-128"/>
            </a:endParaRPr>
          </a:p>
        </p:txBody>
      </p:sp>
      <p:sp>
        <p:nvSpPr>
          <p:cNvPr id="17428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0EFA501-C09D-4E86-AECE-12A3E89C7AE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230</a:t>
            </a:fld>
            <a:endParaRPr lang="en-GB" sz="1200">
              <a:solidFill>
                <a:srgbClr val="000000"/>
              </a:solidFill>
              <a:latin typeface="Times New Roman" pitchFamily="16" charset="0"/>
            </a:endParaRPr>
          </a:p>
        </p:txBody>
      </p:sp>
      <p:sp>
        <p:nvSpPr>
          <p:cNvPr id="17428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93E37C0-7E94-4DD2-81C1-92ABFC25F7B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230</a:t>
            </a:fld>
            <a:endParaRPr lang="en-GB" sz="1200">
              <a:solidFill>
                <a:srgbClr val="000000"/>
              </a:solidFill>
              <a:latin typeface="Times New Roman" pitchFamily="16" charset="0"/>
            </a:endParaRPr>
          </a:p>
        </p:txBody>
      </p:sp>
      <p:sp>
        <p:nvSpPr>
          <p:cNvPr id="17428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1B14A25-B8E8-4F1B-AD50-535AD41E335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230</a:t>
            </a:fld>
            <a:endParaRPr lang="en-GB" sz="1200">
              <a:solidFill>
                <a:srgbClr val="000000"/>
              </a:solidFill>
              <a:latin typeface="Times New Roman" pitchFamily="16" charset="0"/>
            </a:endParaRPr>
          </a:p>
        </p:txBody>
      </p:sp>
      <p:sp>
        <p:nvSpPr>
          <p:cNvPr id="17428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09171F5-9B4F-4F71-BE63-A767585644F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230</a:t>
            </a:fld>
            <a:endParaRPr lang="en-GB" sz="1200">
              <a:solidFill>
                <a:srgbClr val="000000"/>
              </a:solidFill>
              <a:latin typeface="Times New Roman" pitchFamily="16" charset="0"/>
            </a:endParaRPr>
          </a:p>
        </p:txBody>
      </p:sp>
      <p:sp>
        <p:nvSpPr>
          <p:cNvPr id="17428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B002017-5174-41DD-8953-C1CDE2C8F60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230</a:t>
            </a:fld>
            <a:endParaRPr lang="en-GB" sz="1200">
              <a:solidFill>
                <a:srgbClr val="000000"/>
              </a:solidFill>
            </a:endParaRPr>
          </a:p>
        </p:txBody>
      </p:sp>
      <p:sp>
        <p:nvSpPr>
          <p:cNvPr id="17428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ED719A0-81E8-4F19-B3A4-6A12DE6B83C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230</a:t>
            </a:fld>
            <a:endParaRPr lang="en-GB" sz="1200">
              <a:solidFill>
                <a:srgbClr val="000000"/>
              </a:solidFill>
            </a:endParaRPr>
          </a:p>
        </p:txBody>
      </p:sp>
      <p:sp>
        <p:nvSpPr>
          <p:cNvPr id="17428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4285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3874" name="Rectangle 18"/>
          <p:cNvSpPr>
            <a:spLocks noGrp="1" noChangeArrowheads="1"/>
          </p:cNvSpPr>
          <p:nvPr>
            <p:ph type="sldNum" sz="quarter"/>
          </p:nvPr>
        </p:nvSpPr>
        <p:spPr>
          <a:noFill/>
        </p:spPr>
        <p:txBody>
          <a:bodyPr/>
          <a:lstStyle/>
          <a:p>
            <a:fld id="{E1BC57D5-4548-49D6-B1C1-109CE7817BF9}" type="slidenum">
              <a:rPr lang="en-GB">
                <a:ea typeface="MS Gothic" charset="-128"/>
              </a:rPr>
              <a:pPr/>
              <a:t>231</a:t>
            </a:fld>
            <a:endParaRPr lang="en-GB">
              <a:ea typeface="MS Gothic" charset="-128"/>
            </a:endParaRPr>
          </a:p>
        </p:txBody>
      </p:sp>
      <p:sp>
        <p:nvSpPr>
          <p:cNvPr id="174387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87C8E25-E15F-49C7-9B10-E8015BB9FE4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231</a:t>
            </a:fld>
            <a:endParaRPr lang="en-GB" sz="1200">
              <a:solidFill>
                <a:srgbClr val="000000"/>
              </a:solidFill>
              <a:latin typeface="Times New Roman" pitchFamily="16" charset="0"/>
            </a:endParaRPr>
          </a:p>
        </p:txBody>
      </p:sp>
      <p:sp>
        <p:nvSpPr>
          <p:cNvPr id="174387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166C32E-8328-4CB9-BFEA-4DCA54836BB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231</a:t>
            </a:fld>
            <a:endParaRPr lang="en-GB" sz="1200">
              <a:solidFill>
                <a:srgbClr val="000000"/>
              </a:solidFill>
              <a:latin typeface="Times New Roman" pitchFamily="16" charset="0"/>
            </a:endParaRPr>
          </a:p>
        </p:txBody>
      </p:sp>
      <p:sp>
        <p:nvSpPr>
          <p:cNvPr id="174387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3B67D03-7758-4CCD-B004-EED958DE788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231</a:t>
            </a:fld>
            <a:endParaRPr lang="en-GB" sz="1200">
              <a:solidFill>
                <a:srgbClr val="000000"/>
              </a:solidFill>
              <a:latin typeface="Times New Roman" pitchFamily="16" charset="0"/>
            </a:endParaRPr>
          </a:p>
        </p:txBody>
      </p:sp>
      <p:sp>
        <p:nvSpPr>
          <p:cNvPr id="174387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DE02CD7-A73D-42A9-AC79-14BAD76E267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231</a:t>
            </a:fld>
            <a:endParaRPr lang="en-GB" sz="1200">
              <a:solidFill>
                <a:srgbClr val="000000"/>
              </a:solidFill>
              <a:latin typeface="Times New Roman" pitchFamily="16" charset="0"/>
            </a:endParaRPr>
          </a:p>
        </p:txBody>
      </p:sp>
      <p:sp>
        <p:nvSpPr>
          <p:cNvPr id="174387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640FEE1-92C5-4F5F-94E4-44C3014183E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231</a:t>
            </a:fld>
            <a:endParaRPr lang="en-GB" sz="1200">
              <a:solidFill>
                <a:srgbClr val="000000"/>
              </a:solidFill>
            </a:endParaRPr>
          </a:p>
        </p:txBody>
      </p:sp>
      <p:sp>
        <p:nvSpPr>
          <p:cNvPr id="174388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A1465C8-AAE3-4F66-BABF-88ECF49C1C7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231</a:t>
            </a:fld>
            <a:endParaRPr lang="en-GB" sz="1200">
              <a:solidFill>
                <a:srgbClr val="000000"/>
              </a:solidFill>
            </a:endParaRPr>
          </a:p>
        </p:txBody>
      </p:sp>
      <p:sp>
        <p:nvSpPr>
          <p:cNvPr id="174388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4388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2066" name="Rectangle 18"/>
          <p:cNvSpPr>
            <a:spLocks noGrp="1" noChangeArrowheads="1"/>
          </p:cNvSpPr>
          <p:nvPr>
            <p:ph type="sldNum" sz="quarter"/>
          </p:nvPr>
        </p:nvSpPr>
        <p:spPr>
          <a:noFill/>
        </p:spPr>
        <p:txBody>
          <a:bodyPr/>
          <a:lstStyle/>
          <a:p>
            <a:fld id="{B427451B-DA58-4C19-92D7-75F5024E08B0}" type="slidenum">
              <a:rPr lang="en-GB">
                <a:ea typeface="MS Gothic" charset="-128"/>
              </a:rPr>
              <a:pPr/>
              <a:t>232</a:t>
            </a:fld>
            <a:endParaRPr lang="en-GB">
              <a:ea typeface="MS Gothic" charset="-128"/>
            </a:endParaRPr>
          </a:p>
        </p:txBody>
      </p:sp>
      <p:sp>
        <p:nvSpPr>
          <p:cNvPr id="17520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97BE3A7-E811-484F-9CB8-054541F52C4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232</a:t>
            </a:fld>
            <a:endParaRPr lang="en-GB" sz="1200">
              <a:solidFill>
                <a:srgbClr val="000000"/>
              </a:solidFill>
              <a:latin typeface="Times New Roman" pitchFamily="16" charset="0"/>
            </a:endParaRPr>
          </a:p>
        </p:txBody>
      </p:sp>
      <p:sp>
        <p:nvSpPr>
          <p:cNvPr id="17520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09D629F-8EA6-465B-95E3-1BA5C0310D4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232</a:t>
            </a:fld>
            <a:endParaRPr lang="en-GB" sz="1200">
              <a:solidFill>
                <a:srgbClr val="000000"/>
              </a:solidFill>
              <a:latin typeface="Times New Roman" pitchFamily="16" charset="0"/>
            </a:endParaRPr>
          </a:p>
        </p:txBody>
      </p:sp>
      <p:sp>
        <p:nvSpPr>
          <p:cNvPr id="17520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D759758-0994-4A4B-9D31-EA4C4CEBDBC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232</a:t>
            </a:fld>
            <a:endParaRPr lang="en-GB" sz="1200">
              <a:solidFill>
                <a:srgbClr val="000000"/>
              </a:solidFill>
              <a:latin typeface="Times New Roman" pitchFamily="16" charset="0"/>
            </a:endParaRPr>
          </a:p>
        </p:txBody>
      </p:sp>
      <p:sp>
        <p:nvSpPr>
          <p:cNvPr id="17520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56627A4-1072-43C6-BC2C-5A8CD72BAA9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232</a:t>
            </a:fld>
            <a:endParaRPr lang="en-GB" sz="1200">
              <a:solidFill>
                <a:srgbClr val="000000"/>
              </a:solidFill>
              <a:latin typeface="Times New Roman" pitchFamily="16" charset="0"/>
            </a:endParaRPr>
          </a:p>
        </p:txBody>
      </p:sp>
      <p:sp>
        <p:nvSpPr>
          <p:cNvPr id="17520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EEFCA29-A103-4253-AC97-39BD552232A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232</a:t>
            </a:fld>
            <a:endParaRPr lang="en-GB" sz="1200">
              <a:solidFill>
                <a:srgbClr val="000000"/>
              </a:solidFill>
            </a:endParaRPr>
          </a:p>
        </p:txBody>
      </p:sp>
      <p:sp>
        <p:nvSpPr>
          <p:cNvPr id="17520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4B956CB-F54F-4B58-918B-517F7EE7893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232</a:t>
            </a:fld>
            <a:endParaRPr lang="en-GB" sz="1200">
              <a:solidFill>
                <a:srgbClr val="000000"/>
              </a:solidFill>
            </a:endParaRPr>
          </a:p>
        </p:txBody>
      </p:sp>
      <p:sp>
        <p:nvSpPr>
          <p:cNvPr id="17520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520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Thought you could use a little rendering architecture knowledge, so here goes.  I’m leaving a lot out here.</a:t>
            </a: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42" name="Rectangle 18"/>
          <p:cNvSpPr>
            <a:spLocks noGrp="1" noChangeArrowheads="1"/>
          </p:cNvSpPr>
          <p:nvPr>
            <p:ph type="sldNum" sz="quarter"/>
          </p:nvPr>
        </p:nvSpPr>
        <p:spPr>
          <a:noFill/>
        </p:spPr>
        <p:txBody>
          <a:bodyPr/>
          <a:lstStyle/>
          <a:p>
            <a:fld id="{057FA1EC-A758-4BDC-AF75-E236A93A25C7}" type="slidenum">
              <a:rPr lang="en-GB">
                <a:ea typeface="MS Gothic" charset="-128"/>
              </a:rPr>
              <a:pPr/>
              <a:t>233</a:t>
            </a:fld>
            <a:endParaRPr lang="en-GB">
              <a:ea typeface="MS Gothic" charset="-128"/>
            </a:endParaRPr>
          </a:p>
        </p:txBody>
      </p:sp>
      <p:sp>
        <p:nvSpPr>
          <p:cNvPr id="17510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22B0B57-8493-496A-9461-691DA8FF6B6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233</a:t>
            </a:fld>
            <a:endParaRPr lang="en-GB" sz="1200">
              <a:solidFill>
                <a:srgbClr val="000000"/>
              </a:solidFill>
              <a:latin typeface="Times New Roman" pitchFamily="16" charset="0"/>
            </a:endParaRPr>
          </a:p>
        </p:txBody>
      </p:sp>
      <p:sp>
        <p:nvSpPr>
          <p:cNvPr id="17510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8FECFC6-0BF2-471C-9D24-3F34BBA05D6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233</a:t>
            </a:fld>
            <a:endParaRPr lang="en-GB" sz="1200">
              <a:solidFill>
                <a:srgbClr val="000000"/>
              </a:solidFill>
              <a:latin typeface="Times New Roman" pitchFamily="16" charset="0"/>
            </a:endParaRPr>
          </a:p>
        </p:txBody>
      </p:sp>
      <p:sp>
        <p:nvSpPr>
          <p:cNvPr id="17510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20DAEC7-7E5B-4F5E-9B43-21F1A48A264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233</a:t>
            </a:fld>
            <a:endParaRPr lang="en-GB" sz="1200">
              <a:solidFill>
                <a:srgbClr val="000000"/>
              </a:solidFill>
              <a:latin typeface="Times New Roman" pitchFamily="16" charset="0"/>
            </a:endParaRPr>
          </a:p>
        </p:txBody>
      </p:sp>
      <p:sp>
        <p:nvSpPr>
          <p:cNvPr id="17510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0A0DA48-A0E6-4E32-BBC8-1AE96659B17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233</a:t>
            </a:fld>
            <a:endParaRPr lang="en-GB" sz="1200">
              <a:solidFill>
                <a:srgbClr val="000000"/>
              </a:solidFill>
              <a:latin typeface="Times New Roman" pitchFamily="16" charset="0"/>
            </a:endParaRPr>
          </a:p>
        </p:txBody>
      </p:sp>
      <p:sp>
        <p:nvSpPr>
          <p:cNvPr id="17510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50D2618-F59C-470A-9946-487D39DAF86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233</a:t>
            </a:fld>
            <a:endParaRPr lang="en-GB" sz="1200">
              <a:solidFill>
                <a:srgbClr val="000000"/>
              </a:solidFill>
            </a:endParaRPr>
          </a:p>
        </p:txBody>
      </p:sp>
      <p:sp>
        <p:nvSpPr>
          <p:cNvPr id="17510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F16E592-FB41-4A74-B2AA-97FF5659A0E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233</a:t>
            </a:fld>
            <a:endParaRPr lang="en-GB" sz="1200">
              <a:solidFill>
                <a:srgbClr val="000000"/>
              </a:solidFill>
            </a:endParaRPr>
          </a:p>
        </p:txBody>
      </p:sp>
      <p:sp>
        <p:nvSpPr>
          <p:cNvPr id="17510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5105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2066" name="Rectangle 18"/>
          <p:cNvSpPr>
            <a:spLocks noGrp="1" noChangeArrowheads="1"/>
          </p:cNvSpPr>
          <p:nvPr>
            <p:ph type="sldNum" sz="quarter"/>
          </p:nvPr>
        </p:nvSpPr>
        <p:spPr>
          <a:noFill/>
        </p:spPr>
        <p:txBody>
          <a:bodyPr/>
          <a:lstStyle/>
          <a:p>
            <a:fld id="{B427451B-DA58-4C19-92D7-75F5024E08B0}" type="slidenum">
              <a:rPr lang="en-GB">
                <a:ea typeface="MS Gothic" charset="-128"/>
              </a:rPr>
              <a:pPr/>
              <a:t>234</a:t>
            </a:fld>
            <a:endParaRPr lang="en-GB">
              <a:ea typeface="MS Gothic" charset="-128"/>
            </a:endParaRPr>
          </a:p>
        </p:txBody>
      </p:sp>
      <p:sp>
        <p:nvSpPr>
          <p:cNvPr id="17520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97BE3A7-E811-484F-9CB8-054541F52C4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234</a:t>
            </a:fld>
            <a:endParaRPr lang="en-GB" sz="1200">
              <a:solidFill>
                <a:srgbClr val="000000"/>
              </a:solidFill>
              <a:latin typeface="Times New Roman" pitchFamily="16" charset="0"/>
            </a:endParaRPr>
          </a:p>
        </p:txBody>
      </p:sp>
      <p:sp>
        <p:nvSpPr>
          <p:cNvPr id="17520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09D629F-8EA6-465B-95E3-1BA5C0310D4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234</a:t>
            </a:fld>
            <a:endParaRPr lang="en-GB" sz="1200">
              <a:solidFill>
                <a:srgbClr val="000000"/>
              </a:solidFill>
              <a:latin typeface="Times New Roman" pitchFamily="16" charset="0"/>
            </a:endParaRPr>
          </a:p>
        </p:txBody>
      </p:sp>
      <p:sp>
        <p:nvSpPr>
          <p:cNvPr id="17520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D759758-0994-4A4B-9D31-EA4C4CEBDBC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234</a:t>
            </a:fld>
            <a:endParaRPr lang="en-GB" sz="1200">
              <a:solidFill>
                <a:srgbClr val="000000"/>
              </a:solidFill>
              <a:latin typeface="Times New Roman" pitchFamily="16" charset="0"/>
            </a:endParaRPr>
          </a:p>
        </p:txBody>
      </p:sp>
      <p:sp>
        <p:nvSpPr>
          <p:cNvPr id="17520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56627A4-1072-43C6-BC2C-5A8CD72BAA9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234</a:t>
            </a:fld>
            <a:endParaRPr lang="en-GB" sz="1200">
              <a:solidFill>
                <a:srgbClr val="000000"/>
              </a:solidFill>
              <a:latin typeface="Times New Roman" pitchFamily="16" charset="0"/>
            </a:endParaRPr>
          </a:p>
        </p:txBody>
      </p:sp>
      <p:sp>
        <p:nvSpPr>
          <p:cNvPr id="17520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EEFCA29-A103-4253-AC97-39BD552232A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234</a:t>
            </a:fld>
            <a:endParaRPr lang="en-GB" sz="1200">
              <a:solidFill>
                <a:srgbClr val="000000"/>
              </a:solidFill>
            </a:endParaRPr>
          </a:p>
        </p:txBody>
      </p:sp>
      <p:sp>
        <p:nvSpPr>
          <p:cNvPr id="17520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4B956CB-F54F-4B58-918B-517F7EE7893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234</a:t>
            </a:fld>
            <a:endParaRPr lang="en-GB" sz="1200">
              <a:solidFill>
                <a:srgbClr val="000000"/>
              </a:solidFill>
            </a:endParaRPr>
          </a:p>
        </p:txBody>
      </p:sp>
      <p:sp>
        <p:nvSpPr>
          <p:cNvPr id="17520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520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Thought you could use a little rendering architecture knowledge, so here goes.  I’m leaving a lot out here.</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3090" name="Rectangle 18"/>
          <p:cNvSpPr>
            <a:spLocks noGrp="1" noChangeArrowheads="1"/>
          </p:cNvSpPr>
          <p:nvPr>
            <p:ph type="sldNum" sz="quarter"/>
          </p:nvPr>
        </p:nvSpPr>
        <p:spPr>
          <a:noFill/>
        </p:spPr>
        <p:txBody>
          <a:bodyPr/>
          <a:lstStyle/>
          <a:p>
            <a:fld id="{7AC34F30-CF19-4A69-9411-B332AD671F56}" type="slidenum">
              <a:rPr lang="en-GB">
                <a:ea typeface="MS Gothic" charset="-128"/>
              </a:rPr>
              <a:pPr/>
              <a:t>235</a:t>
            </a:fld>
            <a:endParaRPr lang="en-GB">
              <a:ea typeface="MS Gothic" charset="-128"/>
            </a:endParaRPr>
          </a:p>
        </p:txBody>
      </p:sp>
      <p:sp>
        <p:nvSpPr>
          <p:cNvPr id="175309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EDD6316-FB11-4D6A-8461-50FA4223350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235</a:t>
            </a:fld>
            <a:endParaRPr lang="en-GB" sz="1200">
              <a:solidFill>
                <a:srgbClr val="000000"/>
              </a:solidFill>
              <a:latin typeface="Times New Roman" pitchFamily="16" charset="0"/>
            </a:endParaRPr>
          </a:p>
        </p:txBody>
      </p:sp>
      <p:sp>
        <p:nvSpPr>
          <p:cNvPr id="175309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9D75A4B-6CC1-46A5-84B6-B90C22F3266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235</a:t>
            </a:fld>
            <a:endParaRPr lang="en-GB" sz="1200">
              <a:solidFill>
                <a:srgbClr val="000000"/>
              </a:solidFill>
              <a:latin typeface="Times New Roman" pitchFamily="16" charset="0"/>
            </a:endParaRPr>
          </a:p>
        </p:txBody>
      </p:sp>
      <p:sp>
        <p:nvSpPr>
          <p:cNvPr id="175309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1212B38-4F5F-4FCD-AA0D-21EC99A11F2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235</a:t>
            </a:fld>
            <a:endParaRPr lang="en-GB" sz="1200">
              <a:solidFill>
                <a:srgbClr val="000000"/>
              </a:solidFill>
              <a:latin typeface="Times New Roman" pitchFamily="16" charset="0"/>
            </a:endParaRPr>
          </a:p>
        </p:txBody>
      </p:sp>
      <p:sp>
        <p:nvSpPr>
          <p:cNvPr id="175309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F480A71-61BC-4AE4-9AF1-435CEA61B37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235</a:t>
            </a:fld>
            <a:endParaRPr lang="en-GB" sz="1200">
              <a:solidFill>
                <a:srgbClr val="000000"/>
              </a:solidFill>
              <a:latin typeface="Times New Roman" pitchFamily="16" charset="0"/>
            </a:endParaRPr>
          </a:p>
        </p:txBody>
      </p:sp>
      <p:sp>
        <p:nvSpPr>
          <p:cNvPr id="175309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57E8C8B-A854-4E43-AA7E-36A5EA87D76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235</a:t>
            </a:fld>
            <a:endParaRPr lang="en-GB" sz="1200">
              <a:solidFill>
                <a:srgbClr val="000000"/>
              </a:solidFill>
            </a:endParaRPr>
          </a:p>
        </p:txBody>
      </p:sp>
      <p:sp>
        <p:nvSpPr>
          <p:cNvPr id="175309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705DA01-9C77-4595-AA42-372F3C677D2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235</a:t>
            </a:fld>
            <a:endParaRPr lang="en-GB" sz="1200">
              <a:solidFill>
                <a:srgbClr val="000000"/>
              </a:solidFill>
            </a:endParaRPr>
          </a:p>
        </p:txBody>
      </p:sp>
      <p:sp>
        <p:nvSpPr>
          <p:cNvPr id="175309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5309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4114" name="Rectangle 18"/>
          <p:cNvSpPr>
            <a:spLocks noGrp="1" noChangeArrowheads="1"/>
          </p:cNvSpPr>
          <p:nvPr>
            <p:ph type="sldNum" sz="quarter"/>
          </p:nvPr>
        </p:nvSpPr>
        <p:spPr>
          <a:noFill/>
        </p:spPr>
        <p:txBody>
          <a:bodyPr/>
          <a:lstStyle/>
          <a:p>
            <a:fld id="{5CBB7858-834C-4C1B-B082-2F4D4C8C74D1}" type="slidenum">
              <a:rPr lang="en-GB">
                <a:ea typeface="MS Gothic" charset="-128"/>
              </a:rPr>
              <a:pPr/>
              <a:t>236</a:t>
            </a:fld>
            <a:endParaRPr lang="en-GB">
              <a:ea typeface="MS Gothic" charset="-128"/>
            </a:endParaRPr>
          </a:p>
        </p:txBody>
      </p:sp>
      <p:sp>
        <p:nvSpPr>
          <p:cNvPr id="17541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558648D-2B6D-47BF-B929-9E86B06384B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236</a:t>
            </a:fld>
            <a:endParaRPr lang="en-GB" sz="1200">
              <a:solidFill>
                <a:srgbClr val="000000"/>
              </a:solidFill>
              <a:latin typeface="Times New Roman" pitchFamily="16" charset="0"/>
            </a:endParaRPr>
          </a:p>
        </p:txBody>
      </p:sp>
      <p:sp>
        <p:nvSpPr>
          <p:cNvPr id="17541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9BB197D-8C78-4373-B2F0-593FDE91986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236</a:t>
            </a:fld>
            <a:endParaRPr lang="en-GB" sz="1200">
              <a:solidFill>
                <a:srgbClr val="000000"/>
              </a:solidFill>
              <a:latin typeface="Times New Roman" pitchFamily="16" charset="0"/>
            </a:endParaRPr>
          </a:p>
        </p:txBody>
      </p:sp>
      <p:sp>
        <p:nvSpPr>
          <p:cNvPr id="17541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CBFB953-5D4D-43BD-85FF-DF72C2032C9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236</a:t>
            </a:fld>
            <a:endParaRPr lang="en-GB" sz="1200">
              <a:solidFill>
                <a:srgbClr val="000000"/>
              </a:solidFill>
              <a:latin typeface="Times New Roman" pitchFamily="16" charset="0"/>
            </a:endParaRPr>
          </a:p>
        </p:txBody>
      </p:sp>
      <p:sp>
        <p:nvSpPr>
          <p:cNvPr id="17541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4A264C-285E-4D8F-BFE8-90BCDA7CF48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236</a:t>
            </a:fld>
            <a:endParaRPr lang="en-GB" sz="1200">
              <a:solidFill>
                <a:srgbClr val="000000"/>
              </a:solidFill>
              <a:latin typeface="Times New Roman" pitchFamily="16" charset="0"/>
            </a:endParaRPr>
          </a:p>
        </p:txBody>
      </p:sp>
      <p:sp>
        <p:nvSpPr>
          <p:cNvPr id="17541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39F3E3D-F169-41D7-9B98-5F023166648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236</a:t>
            </a:fld>
            <a:endParaRPr lang="en-GB" sz="1200">
              <a:solidFill>
                <a:srgbClr val="000000"/>
              </a:solidFill>
            </a:endParaRPr>
          </a:p>
        </p:txBody>
      </p:sp>
      <p:sp>
        <p:nvSpPr>
          <p:cNvPr id="17541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4C4C633-D4B3-4B56-9D69-469F2C5892A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236</a:t>
            </a:fld>
            <a:endParaRPr lang="en-GB" sz="1200">
              <a:solidFill>
                <a:srgbClr val="000000"/>
              </a:solidFill>
            </a:endParaRPr>
          </a:p>
        </p:txBody>
      </p:sp>
      <p:sp>
        <p:nvSpPr>
          <p:cNvPr id="17541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5412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5138" name="Rectangle 18"/>
          <p:cNvSpPr>
            <a:spLocks noGrp="1" noChangeArrowheads="1"/>
          </p:cNvSpPr>
          <p:nvPr>
            <p:ph type="sldNum" sz="quarter"/>
          </p:nvPr>
        </p:nvSpPr>
        <p:spPr>
          <a:noFill/>
        </p:spPr>
        <p:txBody>
          <a:bodyPr/>
          <a:lstStyle/>
          <a:p>
            <a:fld id="{0C787D24-E37E-42FD-9E4F-DB436C146F42}" type="slidenum">
              <a:rPr lang="en-GB">
                <a:ea typeface="MS Gothic" charset="-128"/>
              </a:rPr>
              <a:pPr/>
              <a:t>237</a:t>
            </a:fld>
            <a:endParaRPr lang="en-GB">
              <a:ea typeface="MS Gothic" charset="-128"/>
            </a:endParaRPr>
          </a:p>
        </p:txBody>
      </p:sp>
      <p:sp>
        <p:nvSpPr>
          <p:cNvPr id="175513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5656BD4-7E7A-4C5E-881F-05625F5EBC5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237</a:t>
            </a:fld>
            <a:endParaRPr lang="en-GB" sz="1200">
              <a:solidFill>
                <a:srgbClr val="000000"/>
              </a:solidFill>
              <a:latin typeface="Times New Roman" pitchFamily="16" charset="0"/>
            </a:endParaRPr>
          </a:p>
        </p:txBody>
      </p:sp>
      <p:sp>
        <p:nvSpPr>
          <p:cNvPr id="175514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185D589-EE56-4D8A-9255-EE9C3D4D74F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237</a:t>
            </a:fld>
            <a:endParaRPr lang="en-GB" sz="1200">
              <a:solidFill>
                <a:srgbClr val="000000"/>
              </a:solidFill>
              <a:latin typeface="Times New Roman" pitchFamily="16" charset="0"/>
            </a:endParaRPr>
          </a:p>
        </p:txBody>
      </p:sp>
      <p:sp>
        <p:nvSpPr>
          <p:cNvPr id="175514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4CEAC1E-5618-430C-A547-A7FB9DDAEB3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237</a:t>
            </a:fld>
            <a:endParaRPr lang="en-GB" sz="1200">
              <a:solidFill>
                <a:srgbClr val="000000"/>
              </a:solidFill>
              <a:latin typeface="Times New Roman" pitchFamily="16" charset="0"/>
            </a:endParaRPr>
          </a:p>
        </p:txBody>
      </p:sp>
      <p:sp>
        <p:nvSpPr>
          <p:cNvPr id="175514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84A3E68-97AF-44BB-A09A-38EA36BB5BC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237</a:t>
            </a:fld>
            <a:endParaRPr lang="en-GB" sz="1200">
              <a:solidFill>
                <a:srgbClr val="000000"/>
              </a:solidFill>
              <a:latin typeface="Times New Roman" pitchFamily="16" charset="0"/>
            </a:endParaRPr>
          </a:p>
        </p:txBody>
      </p:sp>
      <p:sp>
        <p:nvSpPr>
          <p:cNvPr id="175514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E16A93-58AC-4137-87EB-E4487F512B7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237</a:t>
            </a:fld>
            <a:endParaRPr lang="en-GB" sz="1200">
              <a:solidFill>
                <a:srgbClr val="000000"/>
              </a:solidFill>
            </a:endParaRPr>
          </a:p>
        </p:txBody>
      </p:sp>
      <p:sp>
        <p:nvSpPr>
          <p:cNvPr id="175514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98F5188-DA23-4967-A417-D60D56A7CF8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237</a:t>
            </a:fld>
            <a:endParaRPr lang="en-GB" sz="1200">
              <a:solidFill>
                <a:srgbClr val="000000"/>
              </a:solidFill>
            </a:endParaRPr>
          </a:p>
        </p:txBody>
      </p:sp>
      <p:sp>
        <p:nvSpPr>
          <p:cNvPr id="175514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5514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6162" name="Rectangle 18"/>
          <p:cNvSpPr>
            <a:spLocks noGrp="1" noChangeArrowheads="1"/>
          </p:cNvSpPr>
          <p:nvPr>
            <p:ph type="sldNum" sz="quarter"/>
          </p:nvPr>
        </p:nvSpPr>
        <p:spPr>
          <a:noFill/>
        </p:spPr>
        <p:txBody>
          <a:bodyPr/>
          <a:lstStyle/>
          <a:p>
            <a:fld id="{65402ECF-CDE5-4F07-8BB1-4FFDD11F9E8B}" type="slidenum">
              <a:rPr lang="en-GB">
                <a:ea typeface="MS Gothic" charset="-128"/>
              </a:rPr>
              <a:pPr/>
              <a:t>238</a:t>
            </a:fld>
            <a:endParaRPr lang="en-GB">
              <a:ea typeface="MS Gothic" charset="-128"/>
            </a:endParaRPr>
          </a:p>
        </p:txBody>
      </p:sp>
      <p:sp>
        <p:nvSpPr>
          <p:cNvPr id="175616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0ACDBEA-3D78-40EC-825B-CB5B6BFB4F4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238</a:t>
            </a:fld>
            <a:endParaRPr lang="en-GB" sz="1200">
              <a:solidFill>
                <a:srgbClr val="000000"/>
              </a:solidFill>
              <a:latin typeface="Times New Roman" pitchFamily="16" charset="0"/>
            </a:endParaRPr>
          </a:p>
        </p:txBody>
      </p:sp>
      <p:sp>
        <p:nvSpPr>
          <p:cNvPr id="175616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D8E8E24-5B96-4340-96BB-640F4C14D50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238</a:t>
            </a:fld>
            <a:endParaRPr lang="en-GB" sz="1200">
              <a:solidFill>
                <a:srgbClr val="000000"/>
              </a:solidFill>
              <a:latin typeface="Times New Roman" pitchFamily="16" charset="0"/>
            </a:endParaRPr>
          </a:p>
        </p:txBody>
      </p:sp>
      <p:sp>
        <p:nvSpPr>
          <p:cNvPr id="175616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DBA8DCC-1299-4E25-9B8D-AE673594D67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238</a:t>
            </a:fld>
            <a:endParaRPr lang="en-GB" sz="1200">
              <a:solidFill>
                <a:srgbClr val="000000"/>
              </a:solidFill>
              <a:latin typeface="Times New Roman" pitchFamily="16" charset="0"/>
            </a:endParaRPr>
          </a:p>
        </p:txBody>
      </p:sp>
      <p:sp>
        <p:nvSpPr>
          <p:cNvPr id="175616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758FC64-6FED-4451-90E7-78C8D58EBF3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238</a:t>
            </a:fld>
            <a:endParaRPr lang="en-GB" sz="1200">
              <a:solidFill>
                <a:srgbClr val="000000"/>
              </a:solidFill>
              <a:latin typeface="Times New Roman" pitchFamily="16" charset="0"/>
            </a:endParaRPr>
          </a:p>
        </p:txBody>
      </p:sp>
      <p:sp>
        <p:nvSpPr>
          <p:cNvPr id="175616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1D32024-876B-48AD-B10E-E78710DF500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238</a:t>
            </a:fld>
            <a:endParaRPr lang="en-GB" sz="1200">
              <a:solidFill>
                <a:srgbClr val="000000"/>
              </a:solidFill>
            </a:endParaRPr>
          </a:p>
        </p:txBody>
      </p:sp>
      <p:sp>
        <p:nvSpPr>
          <p:cNvPr id="175616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445E0A0-D57E-4B35-9027-7EBAC1F104E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238</a:t>
            </a:fld>
            <a:endParaRPr lang="en-GB" sz="1200">
              <a:solidFill>
                <a:srgbClr val="000000"/>
              </a:solidFill>
            </a:endParaRPr>
          </a:p>
        </p:txBody>
      </p:sp>
      <p:sp>
        <p:nvSpPr>
          <p:cNvPr id="175616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5617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7186" name="Rectangle 18"/>
          <p:cNvSpPr>
            <a:spLocks noGrp="1" noChangeArrowheads="1"/>
          </p:cNvSpPr>
          <p:nvPr>
            <p:ph type="sldNum" sz="quarter"/>
          </p:nvPr>
        </p:nvSpPr>
        <p:spPr>
          <a:noFill/>
        </p:spPr>
        <p:txBody>
          <a:bodyPr/>
          <a:lstStyle/>
          <a:p>
            <a:fld id="{BA23D332-4361-4586-8C1F-9E8F928E9579}" type="slidenum">
              <a:rPr lang="en-GB">
                <a:ea typeface="MS Gothic" charset="-128"/>
              </a:rPr>
              <a:pPr/>
              <a:t>239</a:t>
            </a:fld>
            <a:endParaRPr lang="en-GB">
              <a:ea typeface="MS Gothic" charset="-128"/>
            </a:endParaRPr>
          </a:p>
        </p:txBody>
      </p:sp>
      <p:sp>
        <p:nvSpPr>
          <p:cNvPr id="175718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59AD052-1D52-4862-94B5-142F533D433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239</a:t>
            </a:fld>
            <a:endParaRPr lang="en-GB" sz="1200">
              <a:solidFill>
                <a:srgbClr val="000000"/>
              </a:solidFill>
              <a:latin typeface="Times New Roman" pitchFamily="16" charset="0"/>
            </a:endParaRPr>
          </a:p>
        </p:txBody>
      </p:sp>
      <p:sp>
        <p:nvSpPr>
          <p:cNvPr id="175718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E6CECE0-D60E-4AE6-9B0B-AB1D2C95B04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239</a:t>
            </a:fld>
            <a:endParaRPr lang="en-GB" sz="1200">
              <a:solidFill>
                <a:srgbClr val="000000"/>
              </a:solidFill>
              <a:latin typeface="Times New Roman" pitchFamily="16" charset="0"/>
            </a:endParaRPr>
          </a:p>
        </p:txBody>
      </p:sp>
      <p:sp>
        <p:nvSpPr>
          <p:cNvPr id="175718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CFA00BC-E04F-477B-AAA0-C6179F0C441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239</a:t>
            </a:fld>
            <a:endParaRPr lang="en-GB" sz="1200">
              <a:solidFill>
                <a:srgbClr val="000000"/>
              </a:solidFill>
              <a:latin typeface="Times New Roman" pitchFamily="16" charset="0"/>
            </a:endParaRPr>
          </a:p>
        </p:txBody>
      </p:sp>
      <p:sp>
        <p:nvSpPr>
          <p:cNvPr id="175719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12B20AD-53DE-4431-9874-D6F90BAE30A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239</a:t>
            </a:fld>
            <a:endParaRPr lang="en-GB" sz="1200">
              <a:solidFill>
                <a:srgbClr val="000000"/>
              </a:solidFill>
              <a:latin typeface="Times New Roman" pitchFamily="16" charset="0"/>
            </a:endParaRPr>
          </a:p>
        </p:txBody>
      </p:sp>
      <p:sp>
        <p:nvSpPr>
          <p:cNvPr id="175719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0C08280-BE3B-4BE0-B842-89622A249A1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239</a:t>
            </a:fld>
            <a:endParaRPr lang="en-GB" sz="1200">
              <a:solidFill>
                <a:srgbClr val="000000"/>
              </a:solidFill>
            </a:endParaRPr>
          </a:p>
        </p:txBody>
      </p:sp>
      <p:sp>
        <p:nvSpPr>
          <p:cNvPr id="175719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1A29E6E-0372-47E3-B3BB-76001A923BE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239</a:t>
            </a:fld>
            <a:endParaRPr lang="en-GB" sz="1200">
              <a:solidFill>
                <a:srgbClr val="000000"/>
              </a:solidFill>
            </a:endParaRPr>
          </a:p>
        </p:txBody>
      </p:sp>
      <p:sp>
        <p:nvSpPr>
          <p:cNvPr id="175719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5719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While the GPU is calculating shadows, the SPUs are hard at work…</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9858" name="Rectangle 18"/>
          <p:cNvSpPr>
            <a:spLocks noGrp="1" noChangeArrowheads="1"/>
          </p:cNvSpPr>
          <p:nvPr>
            <p:ph type="sldNum" sz="quarter"/>
          </p:nvPr>
        </p:nvSpPr>
        <p:spPr>
          <a:noFill/>
        </p:spPr>
        <p:txBody>
          <a:bodyPr/>
          <a:lstStyle/>
          <a:p>
            <a:fld id="{BDB84CB9-8D99-40B2-83E2-14511A9C890F}" type="slidenum">
              <a:rPr lang="en-GB">
                <a:ea typeface="MS Gothic" charset="-128"/>
              </a:rPr>
              <a:pPr/>
              <a:t>24</a:t>
            </a:fld>
            <a:endParaRPr lang="en-GB">
              <a:ea typeface="MS Gothic" charset="-128"/>
            </a:endParaRPr>
          </a:p>
        </p:txBody>
      </p:sp>
      <p:sp>
        <p:nvSpPr>
          <p:cNvPr id="152985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7B5682C-AE4C-48A0-BE47-EBE444F801C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a:t>
            </a:fld>
            <a:endParaRPr lang="en-GB" sz="1200">
              <a:solidFill>
                <a:srgbClr val="000000"/>
              </a:solidFill>
              <a:latin typeface="Times New Roman" pitchFamily="16" charset="0"/>
            </a:endParaRPr>
          </a:p>
        </p:txBody>
      </p:sp>
      <p:sp>
        <p:nvSpPr>
          <p:cNvPr id="152986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C932521-B4A1-4EF4-B541-915F34B2BDF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a:t>
            </a:fld>
            <a:endParaRPr lang="en-GB" sz="1200">
              <a:solidFill>
                <a:srgbClr val="000000"/>
              </a:solidFill>
              <a:latin typeface="Times New Roman" pitchFamily="16" charset="0"/>
            </a:endParaRPr>
          </a:p>
        </p:txBody>
      </p:sp>
      <p:sp>
        <p:nvSpPr>
          <p:cNvPr id="152986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064041-5408-459B-8BF5-0A7BA5DAD2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a:t>
            </a:fld>
            <a:endParaRPr lang="en-GB" sz="1200">
              <a:solidFill>
                <a:srgbClr val="000000"/>
              </a:solidFill>
              <a:latin typeface="Times New Roman" pitchFamily="16" charset="0"/>
            </a:endParaRPr>
          </a:p>
        </p:txBody>
      </p:sp>
      <p:sp>
        <p:nvSpPr>
          <p:cNvPr id="152986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5CE55C2-2243-4960-94F7-3CA7598F3EF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a:t>
            </a:fld>
            <a:endParaRPr lang="en-GB" sz="1200">
              <a:solidFill>
                <a:srgbClr val="000000"/>
              </a:solidFill>
              <a:latin typeface="Times New Roman" pitchFamily="16" charset="0"/>
            </a:endParaRPr>
          </a:p>
        </p:txBody>
      </p:sp>
      <p:sp>
        <p:nvSpPr>
          <p:cNvPr id="152986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7BFC59-10E2-4AF5-9C48-73E5FDCDBA8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a:t>
            </a:fld>
            <a:endParaRPr lang="en-GB" sz="1200">
              <a:solidFill>
                <a:srgbClr val="000000"/>
              </a:solidFill>
            </a:endParaRPr>
          </a:p>
        </p:txBody>
      </p:sp>
      <p:sp>
        <p:nvSpPr>
          <p:cNvPr id="152986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505336A-56E7-4438-AD38-A30D05682C3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a:t>
            </a:fld>
            <a:endParaRPr lang="en-GB" sz="1200">
              <a:solidFill>
                <a:srgbClr val="000000"/>
              </a:solidFill>
            </a:endParaRPr>
          </a:p>
        </p:txBody>
      </p:sp>
      <p:sp>
        <p:nvSpPr>
          <p:cNvPr id="152986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2986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8210" name="Rectangle 18"/>
          <p:cNvSpPr>
            <a:spLocks noGrp="1" noChangeArrowheads="1"/>
          </p:cNvSpPr>
          <p:nvPr>
            <p:ph type="sldNum" sz="quarter"/>
          </p:nvPr>
        </p:nvSpPr>
        <p:spPr>
          <a:noFill/>
        </p:spPr>
        <p:txBody>
          <a:bodyPr/>
          <a:lstStyle/>
          <a:p>
            <a:fld id="{65411A9E-2F23-4CE6-A9CA-404EB29C2E86}" type="slidenum">
              <a:rPr lang="en-GB">
                <a:ea typeface="MS Gothic" charset="-128"/>
              </a:rPr>
              <a:pPr/>
              <a:t>240</a:t>
            </a:fld>
            <a:endParaRPr lang="en-GB">
              <a:ea typeface="MS Gothic" charset="-128"/>
            </a:endParaRPr>
          </a:p>
        </p:txBody>
      </p:sp>
      <p:sp>
        <p:nvSpPr>
          <p:cNvPr id="17582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F1C5B26-DCF1-4B7E-8947-D4B42115CC1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240</a:t>
            </a:fld>
            <a:endParaRPr lang="en-GB" sz="1200">
              <a:solidFill>
                <a:srgbClr val="000000"/>
              </a:solidFill>
              <a:latin typeface="Times New Roman" pitchFamily="16" charset="0"/>
            </a:endParaRPr>
          </a:p>
        </p:txBody>
      </p:sp>
      <p:sp>
        <p:nvSpPr>
          <p:cNvPr id="17582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767A4D0-A983-4089-833E-BF61EB72CFA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240</a:t>
            </a:fld>
            <a:endParaRPr lang="en-GB" sz="1200">
              <a:solidFill>
                <a:srgbClr val="000000"/>
              </a:solidFill>
              <a:latin typeface="Times New Roman" pitchFamily="16" charset="0"/>
            </a:endParaRPr>
          </a:p>
        </p:txBody>
      </p:sp>
      <p:sp>
        <p:nvSpPr>
          <p:cNvPr id="17582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D1112C-5517-484F-9A3C-23C14155C5E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240</a:t>
            </a:fld>
            <a:endParaRPr lang="en-GB" sz="1200">
              <a:solidFill>
                <a:srgbClr val="000000"/>
              </a:solidFill>
              <a:latin typeface="Times New Roman" pitchFamily="16" charset="0"/>
            </a:endParaRPr>
          </a:p>
        </p:txBody>
      </p:sp>
      <p:sp>
        <p:nvSpPr>
          <p:cNvPr id="17582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B7A3D0A-22A4-4021-BD99-A65A27E5214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240</a:t>
            </a:fld>
            <a:endParaRPr lang="en-GB" sz="1200">
              <a:solidFill>
                <a:srgbClr val="000000"/>
              </a:solidFill>
              <a:latin typeface="Times New Roman" pitchFamily="16" charset="0"/>
            </a:endParaRPr>
          </a:p>
        </p:txBody>
      </p:sp>
      <p:sp>
        <p:nvSpPr>
          <p:cNvPr id="17582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758FFAC-9C6D-4A8C-A14E-6138C79E6F3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240</a:t>
            </a:fld>
            <a:endParaRPr lang="en-GB" sz="1200">
              <a:solidFill>
                <a:srgbClr val="000000"/>
              </a:solidFill>
            </a:endParaRPr>
          </a:p>
        </p:txBody>
      </p:sp>
      <p:sp>
        <p:nvSpPr>
          <p:cNvPr id="17582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0025581-7D87-473B-BD20-0C4D7FADED3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240</a:t>
            </a:fld>
            <a:endParaRPr lang="en-GB" sz="1200">
              <a:solidFill>
                <a:srgbClr val="000000"/>
              </a:solidFill>
            </a:endParaRPr>
          </a:p>
        </p:txBody>
      </p:sp>
      <p:sp>
        <p:nvSpPr>
          <p:cNvPr id="17582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5821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9234" name="Rectangle 18"/>
          <p:cNvSpPr>
            <a:spLocks noGrp="1" noChangeArrowheads="1"/>
          </p:cNvSpPr>
          <p:nvPr>
            <p:ph type="sldNum" sz="quarter"/>
          </p:nvPr>
        </p:nvSpPr>
        <p:spPr>
          <a:noFill/>
        </p:spPr>
        <p:txBody>
          <a:bodyPr/>
          <a:lstStyle/>
          <a:p>
            <a:fld id="{E26828DD-D2F7-47CE-A76A-BD8C2FFAB56A}" type="slidenum">
              <a:rPr lang="en-GB">
                <a:ea typeface="MS Gothic" charset="-128"/>
              </a:rPr>
              <a:pPr/>
              <a:t>241</a:t>
            </a:fld>
            <a:endParaRPr lang="en-GB">
              <a:ea typeface="MS Gothic" charset="-128"/>
            </a:endParaRPr>
          </a:p>
        </p:txBody>
      </p:sp>
      <p:sp>
        <p:nvSpPr>
          <p:cNvPr id="175923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D9A13D9-3BF5-46D2-B40F-2C3154F0294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241</a:t>
            </a:fld>
            <a:endParaRPr lang="en-GB" sz="1200">
              <a:solidFill>
                <a:srgbClr val="000000"/>
              </a:solidFill>
              <a:latin typeface="Times New Roman" pitchFamily="16" charset="0"/>
            </a:endParaRPr>
          </a:p>
        </p:txBody>
      </p:sp>
      <p:sp>
        <p:nvSpPr>
          <p:cNvPr id="175923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4AABF1B-3B66-4F01-842C-180F6125DA8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241</a:t>
            </a:fld>
            <a:endParaRPr lang="en-GB" sz="1200">
              <a:solidFill>
                <a:srgbClr val="000000"/>
              </a:solidFill>
              <a:latin typeface="Times New Roman" pitchFamily="16" charset="0"/>
            </a:endParaRPr>
          </a:p>
        </p:txBody>
      </p:sp>
      <p:sp>
        <p:nvSpPr>
          <p:cNvPr id="175923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E4006B-7F9B-40F2-BFE2-15747F73B51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241</a:t>
            </a:fld>
            <a:endParaRPr lang="en-GB" sz="1200">
              <a:solidFill>
                <a:srgbClr val="000000"/>
              </a:solidFill>
              <a:latin typeface="Times New Roman" pitchFamily="16" charset="0"/>
            </a:endParaRPr>
          </a:p>
        </p:txBody>
      </p:sp>
      <p:sp>
        <p:nvSpPr>
          <p:cNvPr id="175923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BDEB898-C99F-4014-BA97-26C972C270C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241</a:t>
            </a:fld>
            <a:endParaRPr lang="en-GB" sz="1200">
              <a:solidFill>
                <a:srgbClr val="000000"/>
              </a:solidFill>
              <a:latin typeface="Times New Roman" pitchFamily="16" charset="0"/>
            </a:endParaRPr>
          </a:p>
        </p:txBody>
      </p:sp>
      <p:sp>
        <p:nvSpPr>
          <p:cNvPr id="175923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75DDADC-C7E8-4A9F-B1A0-E0D40675C92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241</a:t>
            </a:fld>
            <a:endParaRPr lang="en-GB" sz="1200">
              <a:solidFill>
                <a:srgbClr val="000000"/>
              </a:solidFill>
            </a:endParaRPr>
          </a:p>
        </p:txBody>
      </p:sp>
      <p:sp>
        <p:nvSpPr>
          <p:cNvPr id="175924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8276D1E-2E09-4535-9C00-B9371098A50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241</a:t>
            </a:fld>
            <a:endParaRPr lang="en-GB" sz="1200">
              <a:solidFill>
                <a:srgbClr val="000000"/>
              </a:solidFill>
            </a:endParaRPr>
          </a:p>
        </p:txBody>
      </p:sp>
      <p:sp>
        <p:nvSpPr>
          <p:cNvPr id="175924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5924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0258" name="Rectangle 18"/>
          <p:cNvSpPr>
            <a:spLocks noGrp="1" noChangeArrowheads="1"/>
          </p:cNvSpPr>
          <p:nvPr>
            <p:ph type="sldNum" sz="quarter"/>
          </p:nvPr>
        </p:nvSpPr>
        <p:spPr>
          <a:noFill/>
        </p:spPr>
        <p:txBody>
          <a:bodyPr/>
          <a:lstStyle/>
          <a:p>
            <a:fld id="{B9A56595-C019-4DFA-8049-086776FFEC77}" type="slidenum">
              <a:rPr lang="en-GB">
                <a:ea typeface="MS Gothic" charset="-128"/>
              </a:rPr>
              <a:pPr/>
              <a:t>242</a:t>
            </a:fld>
            <a:endParaRPr lang="en-GB">
              <a:ea typeface="MS Gothic" charset="-128"/>
            </a:endParaRPr>
          </a:p>
        </p:txBody>
      </p:sp>
      <p:sp>
        <p:nvSpPr>
          <p:cNvPr id="176025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3FA0E1C-A242-48D4-8D3A-CAA477B15BB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242</a:t>
            </a:fld>
            <a:endParaRPr lang="en-GB" sz="1200">
              <a:solidFill>
                <a:srgbClr val="000000"/>
              </a:solidFill>
              <a:latin typeface="Times New Roman" pitchFamily="16" charset="0"/>
            </a:endParaRPr>
          </a:p>
        </p:txBody>
      </p:sp>
      <p:sp>
        <p:nvSpPr>
          <p:cNvPr id="176026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8040849-F1FA-411F-A206-E5BCD5E57E3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242</a:t>
            </a:fld>
            <a:endParaRPr lang="en-GB" sz="1200">
              <a:solidFill>
                <a:srgbClr val="000000"/>
              </a:solidFill>
              <a:latin typeface="Times New Roman" pitchFamily="16" charset="0"/>
            </a:endParaRPr>
          </a:p>
        </p:txBody>
      </p:sp>
      <p:sp>
        <p:nvSpPr>
          <p:cNvPr id="176026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B43CC35-F6DE-4074-A129-E30EB4F63B6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242</a:t>
            </a:fld>
            <a:endParaRPr lang="en-GB" sz="1200">
              <a:solidFill>
                <a:srgbClr val="000000"/>
              </a:solidFill>
              <a:latin typeface="Times New Roman" pitchFamily="16" charset="0"/>
            </a:endParaRPr>
          </a:p>
        </p:txBody>
      </p:sp>
      <p:sp>
        <p:nvSpPr>
          <p:cNvPr id="176026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747A1C-12AA-4BCD-9448-44761684041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242</a:t>
            </a:fld>
            <a:endParaRPr lang="en-GB" sz="1200">
              <a:solidFill>
                <a:srgbClr val="000000"/>
              </a:solidFill>
              <a:latin typeface="Times New Roman" pitchFamily="16" charset="0"/>
            </a:endParaRPr>
          </a:p>
        </p:txBody>
      </p:sp>
      <p:sp>
        <p:nvSpPr>
          <p:cNvPr id="176026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EC2AF83-4F33-4AF1-924F-970CDBA050A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242</a:t>
            </a:fld>
            <a:endParaRPr lang="en-GB" sz="1200">
              <a:solidFill>
                <a:srgbClr val="000000"/>
              </a:solidFill>
            </a:endParaRPr>
          </a:p>
        </p:txBody>
      </p:sp>
      <p:sp>
        <p:nvSpPr>
          <p:cNvPr id="176026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0DF7A37-7609-4D01-A2E1-F8F867C4781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242</a:t>
            </a:fld>
            <a:endParaRPr lang="en-GB" sz="1200">
              <a:solidFill>
                <a:srgbClr val="000000"/>
              </a:solidFill>
            </a:endParaRPr>
          </a:p>
        </p:txBody>
      </p:sp>
      <p:sp>
        <p:nvSpPr>
          <p:cNvPr id="176026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026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282" name="Rectangle 18"/>
          <p:cNvSpPr>
            <a:spLocks noGrp="1" noChangeArrowheads="1"/>
          </p:cNvSpPr>
          <p:nvPr>
            <p:ph type="sldNum" sz="quarter"/>
          </p:nvPr>
        </p:nvSpPr>
        <p:spPr>
          <a:noFill/>
        </p:spPr>
        <p:txBody>
          <a:bodyPr/>
          <a:lstStyle/>
          <a:p>
            <a:fld id="{70DAA98B-6DA3-4F98-B0F0-A5A5B368A448}" type="slidenum">
              <a:rPr lang="en-GB">
                <a:ea typeface="MS Gothic" charset="-128"/>
              </a:rPr>
              <a:pPr/>
              <a:t>243</a:t>
            </a:fld>
            <a:endParaRPr lang="en-GB">
              <a:ea typeface="MS Gothic" charset="-128"/>
            </a:endParaRPr>
          </a:p>
        </p:txBody>
      </p:sp>
      <p:sp>
        <p:nvSpPr>
          <p:cNvPr id="17612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45090DD-536F-4610-87E5-185A2D9050D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243</a:t>
            </a:fld>
            <a:endParaRPr lang="en-GB" sz="1200">
              <a:solidFill>
                <a:srgbClr val="000000"/>
              </a:solidFill>
              <a:latin typeface="Times New Roman" pitchFamily="16" charset="0"/>
            </a:endParaRPr>
          </a:p>
        </p:txBody>
      </p:sp>
      <p:sp>
        <p:nvSpPr>
          <p:cNvPr id="17612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CF85D7E-C8F7-4FC0-9E32-C52F9B3E0E4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243</a:t>
            </a:fld>
            <a:endParaRPr lang="en-GB" sz="1200">
              <a:solidFill>
                <a:srgbClr val="000000"/>
              </a:solidFill>
              <a:latin typeface="Times New Roman" pitchFamily="16" charset="0"/>
            </a:endParaRPr>
          </a:p>
        </p:txBody>
      </p:sp>
      <p:sp>
        <p:nvSpPr>
          <p:cNvPr id="17612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1C5A2CC-3F71-45F3-8C8F-5AFD517D0C4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243</a:t>
            </a:fld>
            <a:endParaRPr lang="en-GB" sz="1200">
              <a:solidFill>
                <a:srgbClr val="000000"/>
              </a:solidFill>
              <a:latin typeface="Times New Roman" pitchFamily="16" charset="0"/>
            </a:endParaRPr>
          </a:p>
        </p:txBody>
      </p:sp>
      <p:sp>
        <p:nvSpPr>
          <p:cNvPr id="17612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F07F551-C595-4698-9078-2AD0D25587D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243</a:t>
            </a:fld>
            <a:endParaRPr lang="en-GB" sz="1200">
              <a:solidFill>
                <a:srgbClr val="000000"/>
              </a:solidFill>
              <a:latin typeface="Times New Roman" pitchFamily="16" charset="0"/>
            </a:endParaRPr>
          </a:p>
        </p:txBody>
      </p:sp>
      <p:sp>
        <p:nvSpPr>
          <p:cNvPr id="17612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BC8D189-28FC-46D9-97F1-C41778B66C2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243</a:t>
            </a:fld>
            <a:endParaRPr lang="en-GB" sz="1200">
              <a:solidFill>
                <a:srgbClr val="000000"/>
              </a:solidFill>
            </a:endParaRPr>
          </a:p>
        </p:txBody>
      </p:sp>
      <p:sp>
        <p:nvSpPr>
          <p:cNvPr id="17612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D923C11-870D-4F6E-919E-8B8872D1EBF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243</a:t>
            </a:fld>
            <a:endParaRPr lang="en-GB" sz="1200">
              <a:solidFill>
                <a:srgbClr val="000000"/>
              </a:solidFill>
            </a:endParaRPr>
          </a:p>
        </p:txBody>
      </p:sp>
      <p:sp>
        <p:nvSpPr>
          <p:cNvPr id="17612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129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2306" name="Rectangle 18"/>
          <p:cNvSpPr>
            <a:spLocks noGrp="1" noChangeArrowheads="1"/>
          </p:cNvSpPr>
          <p:nvPr>
            <p:ph type="sldNum" sz="quarter"/>
          </p:nvPr>
        </p:nvSpPr>
        <p:spPr>
          <a:noFill/>
        </p:spPr>
        <p:txBody>
          <a:bodyPr/>
          <a:lstStyle/>
          <a:p>
            <a:fld id="{3BF85312-EF6A-4DF5-8BAA-E41C8CE1FD9B}" type="slidenum">
              <a:rPr lang="en-GB">
                <a:ea typeface="MS Gothic" charset="-128"/>
              </a:rPr>
              <a:pPr/>
              <a:t>244</a:t>
            </a:fld>
            <a:endParaRPr lang="en-GB">
              <a:ea typeface="MS Gothic" charset="-128"/>
            </a:endParaRPr>
          </a:p>
        </p:txBody>
      </p:sp>
      <p:sp>
        <p:nvSpPr>
          <p:cNvPr id="176230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3052435-9B1B-44F2-820E-DF57DA3EF83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244</a:t>
            </a:fld>
            <a:endParaRPr lang="en-GB" sz="1200">
              <a:solidFill>
                <a:srgbClr val="000000"/>
              </a:solidFill>
              <a:latin typeface="Times New Roman" pitchFamily="16" charset="0"/>
            </a:endParaRPr>
          </a:p>
        </p:txBody>
      </p:sp>
      <p:sp>
        <p:nvSpPr>
          <p:cNvPr id="176230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8FA772E-2924-437E-A5A6-8B4B7516B76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244</a:t>
            </a:fld>
            <a:endParaRPr lang="en-GB" sz="1200">
              <a:solidFill>
                <a:srgbClr val="000000"/>
              </a:solidFill>
              <a:latin typeface="Times New Roman" pitchFamily="16" charset="0"/>
            </a:endParaRPr>
          </a:p>
        </p:txBody>
      </p:sp>
      <p:sp>
        <p:nvSpPr>
          <p:cNvPr id="176230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FB7B28-A243-4A25-B8F1-53AA7AB71F5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244</a:t>
            </a:fld>
            <a:endParaRPr lang="en-GB" sz="1200">
              <a:solidFill>
                <a:srgbClr val="000000"/>
              </a:solidFill>
              <a:latin typeface="Times New Roman" pitchFamily="16" charset="0"/>
            </a:endParaRPr>
          </a:p>
        </p:txBody>
      </p:sp>
      <p:sp>
        <p:nvSpPr>
          <p:cNvPr id="176231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30B28C2-8B3E-4E01-84C1-7075BC0B2A0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244</a:t>
            </a:fld>
            <a:endParaRPr lang="en-GB" sz="1200">
              <a:solidFill>
                <a:srgbClr val="000000"/>
              </a:solidFill>
              <a:latin typeface="Times New Roman" pitchFamily="16" charset="0"/>
            </a:endParaRPr>
          </a:p>
        </p:txBody>
      </p:sp>
      <p:sp>
        <p:nvSpPr>
          <p:cNvPr id="176231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71CF105-341A-4289-8C5B-E60C6827423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244</a:t>
            </a:fld>
            <a:endParaRPr lang="en-GB" sz="1200">
              <a:solidFill>
                <a:srgbClr val="000000"/>
              </a:solidFill>
            </a:endParaRPr>
          </a:p>
        </p:txBody>
      </p:sp>
      <p:sp>
        <p:nvSpPr>
          <p:cNvPr id="176231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CE776B-84C1-453E-88C6-0B1AFE4836B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244</a:t>
            </a:fld>
            <a:endParaRPr lang="en-GB" sz="1200">
              <a:solidFill>
                <a:srgbClr val="000000"/>
              </a:solidFill>
            </a:endParaRPr>
          </a:p>
        </p:txBody>
      </p:sp>
      <p:sp>
        <p:nvSpPr>
          <p:cNvPr id="176231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231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3330" name="Rectangle 18"/>
          <p:cNvSpPr>
            <a:spLocks noGrp="1" noChangeArrowheads="1"/>
          </p:cNvSpPr>
          <p:nvPr>
            <p:ph type="sldNum" sz="quarter"/>
          </p:nvPr>
        </p:nvSpPr>
        <p:spPr>
          <a:noFill/>
        </p:spPr>
        <p:txBody>
          <a:bodyPr/>
          <a:lstStyle/>
          <a:p>
            <a:fld id="{DC93F879-5E7D-4588-8083-070F78B7F04F}" type="slidenum">
              <a:rPr lang="en-GB">
                <a:ea typeface="MS Gothic" charset="-128"/>
              </a:rPr>
              <a:pPr/>
              <a:t>245</a:t>
            </a:fld>
            <a:endParaRPr lang="en-GB">
              <a:ea typeface="MS Gothic" charset="-128"/>
            </a:endParaRPr>
          </a:p>
        </p:txBody>
      </p:sp>
      <p:sp>
        <p:nvSpPr>
          <p:cNvPr id="17633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98E55C7-3C2F-43D1-A066-6BB4DC5D3F7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245</a:t>
            </a:fld>
            <a:endParaRPr lang="en-GB" sz="1200">
              <a:solidFill>
                <a:srgbClr val="000000"/>
              </a:solidFill>
              <a:latin typeface="Times New Roman" pitchFamily="16" charset="0"/>
            </a:endParaRPr>
          </a:p>
        </p:txBody>
      </p:sp>
      <p:sp>
        <p:nvSpPr>
          <p:cNvPr id="17633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32F9B0D-3891-46F0-AECA-706424E0340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245</a:t>
            </a:fld>
            <a:endParaRPr lang="en-GB" sz="1200">
              <a:solidFill>
                <a:srgbClr val="000000"/>
              </a:solidFill>
              <a:latin typeface="Times New Roman" pitchFamily="16" charset="0"/>
            </a:endParaRPr>
          </a:p>
        </p:txBody>
      </p:sp>
      <p:sp>
        <p:nvSpPr>
          <p:cNvPr id="17633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0B0A9E8-640B-4822-8BAC-F053ED63510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245</a:t>
            </a:fld>
            <a:endParaRPr lang="en-GB" sz="1200">
              <a:solidFill>
                <a:srgbClr val="000000"/>
              </a:solidFill>
              <a:latin typeface="Times New Roman" pitchFamily="16" charset="0"/>
            </a:endParaRPr>
          </a:p>
        </p:txBody>
      </p:sp>
      <p:sp>
        <p:nvSpPr>
          <p:cNvPr id="17633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F909C91-506F-4375-9B40-449A186548C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245</a:t>
            </a:fld>
            <a:endParaRPr lang="en-GB" sz="1200">
              <a:solidFill>
                <a:srgbClr val="000000"/>
              </a:solidFill>
              <a:latin typeface="Times New Roman" pitchFamily="16" charset="0"/>
            </a:endParaRPr>
          </a:p>
        </p:txBody>
      </p:sp>
      <p:sp>
        <p:nvSpPr>
          <p:cNvPr id="17633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3732CE7-BC12-49D6-A4C9-0E266B128F6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245</a:t>
            </a:fld>
            <a:endParaRPr lang="en-GB" sz="1200">
              <a:solidFill>
                <a:srgbClr val="000000"/>
              </a:solidFill>
            </a:endParaRPr>
          </a:p>
        </p:txBody>
      </p:sp>
      <p:sp>
        <p:nvSpPr>
          <p:cNvPr id="17633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292FF25-03D4-4461-94AA-EACEBDF9EB6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245</a:t>
            </a:fld>
            <a:endParaRPr lang="en-GB" sz="1200">
              <a:solidFill>
                <a:srgbClr val="000000"/>
              </a:solidFill>
            </a:endParaRPr>
          </a:p>
        </p:txBody>
      </p:sp>
      <p:sp>
        <p:nvSpPr>
          <p:cNvPr id="17633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333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4354" name="Rectangle 18"/>
          <p:cNvSpPr>
            <a:spLocks noGrp="1" noChangeArrowheads="1"/>
          </p:cNvSpPr>
          <p:nvPr>
            <p:ph type="sldNum" sz="quarter"/>
          </p:nvPr>
        </p:nvSpPr>
        <p:spPr>
          <a:noFill/>
        </p:spPr>
        <p:txBody>
          <a:bodyPr/>
          <a:lstStyle/>
          <a:p>
            <a:fld id="{EB20A870-8961-4261-97DC-94A67B0890A8}" type="slidenum">
              <a:rPr lang="en-GB">
                <a:ea typeface="MS Gothic" charset="-128"/>
              </a:rPr>
              <a:pPr/>
              <a:t>246</a:t>
            </a:fld>
            <a:endParaRPr lang="en-GB">
              <a:ea typeface="MS Gothic" charset="-128"/>
            </a:endParaRPr>
          </a:p>
        </p:txBody>
      </p:sp>
      <p:sp>
        <p:nvSpPr>
          <p:cNvPr id="17643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B6E9228-CDC9-4675-A01D-79CAB62C9CA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246</a:t>
            </a:fld>
            <a:endParaRPr lang="en-GB" sz="1200">
              <a:solidFill>
                <a:srgbClr val="000000"/>
              </a:solidFill>
              <a:latin typeface="Times New Roman" pitchFamily="16" charset="0"/>
            </a:endParaRPr>
          </a:p>
        </p:txBody>
      </p:sp>
      <p:sp>
        <p:nvSpPr>
          <p:cNvPr id="17643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1D4D904-AA70-40C1-8A83-98D99E3C019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246</a:t>
            </a:fld>
            <a:endParaRPr lang="en-GB" sz="1200">
              <a:solidFill>
                <a:srgbClr val="000000"/>
              </a:solidFill>
              <a:latin typeface="Times New Roman" pitchFamily="16" charset="0"/>
            </a:endParaRPr>
          </a:p>
        </p:txBody>
      </p:sp>
      <p:sp>
        <p:nvSpPr>
          <p:cNvPr id="17643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158CF13-60EB-4B38-90AF-9C6333D14A2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246</a:t>
            </a:fld>
            <a:endParaRPr lang="en-GB" sz="1200">
              <a:solidFill>
                <a:srgbClr val="000000"/>
              </a:solidFill>
              <a:latin typeface="Times New Roman" pitchFamily="16" charset="0"/>
            </a:endParaRPr>
          </a:p>
        </p:txBody>
      </p:sp>
      <p:sp>
        <p:nvSpPr>
          <p:cNvPr id="17643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F5234DB-34B8-41FC-8CB9-3743E2BF093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246</a:t>
            </a:fld>
            <a:endParaRPr lang="en-GB" sz="1200">
              <a:solidFill>
                <a:srgbClr val="000000"/>
              </a:solidFill>
              <a:latin typeface="Times New Roman" pitchFamily="16" charset="0"/>
            </a:endParaRPr>
          </a:p>
        </p:txBody>
      </p:sp>
      <p:sp>
        <p:nvSpPr>
          <p:cNvPr id="17643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95120A4-BA6D-49C0-9317-725AB44A7B0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246</a:t>
            </a:fld>
            <a:endParaRPr lang="en-GB" sz="1200">
              <a:solidFill>
                <a:srgbClr val="000000"/>
              </a:solidFill>
            </a:endParaRPr>
          </a:p>
        </p:txBody>
      </p:sp>
      <p:sp>
        <p:nvSpPr>
          <p:cNvPr id="17643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1D6F209-8A5F-4EEF-8400-02930D5731A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246</a:t>
            </a:fld>
            <a:endParaRPr lang="en-GB" sz="1200">
              <a:solidFill>
                <a:srgbClr val="000000"/>
              </a:solidFill>
            </a:endParaRPr>
          </a:p>
        </p:txBody>
      </p:sp>
      <p:sp>
        <p:nvSpPr>
          <p:cNvPr id="17643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436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5378" name="Rectangle 18"/>
          <p:cNvSpPr>
            <a:spLocks noGrp="1" noChangeArrowheads="1"/>
          </p:cNvSpPr>
          <p:nvPr>
            <p:ph type="sldNum" sz="quarter"/>
          </p:nvPr>
        </p:nvSpPr>
        <p:spPr>
          <a:noFill/>
        </p:spPr>
        <p:txBody>
          <a:bodyPr/>
          <a:lstStyle/>
          <a:p>
            <a:fld id="{6EC2792B-B2AE-4A64-9417-7CF7716DE458}" type="slidenum">
              <a:rPr lang="en-GB">
                <a:ea typeface="MS Gothic" charset="-128"/>
              </a:rPr>
              <a:pPr/>
              <a:t>247</a:t>
            </a:fld>
            <a:endParaRPr lang="en-GB">
              <a:ea typeface="MS Gothic" charset="-128"/>
            </a:endParaRPr>
          </a:p>
        </p:txBody>
      </p:sp>
      <p:sp>
        <p:nvSpPr>
          <p:cNvPr id="17653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706B10D-6BFF-4455-BD6F-2BDE4BDE538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247</a:t>
            </a:fld>
            <a:endParaRPr lang="en-GB" sz="1200">
              <a:solidFill>
                <a:srgbClr val="000000"/>
              </a:solidFill>
              <a:latin typeface="Times New Roman" pitchFamily="16" charset="0"/>
            </a:endParaRPr>
          </a:p>
        </p:txBody>
      </p:sp>
      <p:sp>
        <p:nvSpPr>
          <p:cNvPr id="17653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B9DC51A-AF1C-4470-A528-26556ADA339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247</a:t>
            </a:fld>
            <a:endParaRPr lang="en-GB" sz="1200">
              <a:solidFill>
                <a:srgbClr val="000000"/>
              </a:solidFill>
              <a:latin typeface="Times New Roman" pitchFamily="16" charset="0"/>
            </a:endParaRPr>
          </a:p>
        </p:txBody>
      </p:sp>
      <p:sp>
        <p:nvSpPr>
          <p:cNvPr id="17653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D606289-0F7A-4CA7-8F92-CAA28EF5987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247</a:t>
            </a:fld>
            <a:endParaRPr lang="en-GB" sz="1200">
              <a:solidFill>
                <a:srgbClr val="000000"/>
              </a:solidFill>
              <a:latin typeface="Times New Roman" pitchFamily="16" charset="0"/>
            </a:endParaRPr>
          </a:p>
        </p:txBody>
      </p:sp>
      <p:sp>
        <p:nvSpPr>
          <p:cNvPr id="17653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1E1BDA7-3AAB-4297-8FF6-CB12A9DFBAB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247</a:t>
            </a:fld>
            <a:endParaRPr lang="en-GB" sz="1200">
              <a:solidFill>
                <a:srgbClr val="000000"/>
              </a:solidFill>
              <a:latin typeface="Times New Roman" pitchFamily="16" charset="0"/>
            </a:endParaRPr>
          </a:p>
        </p:txBody>
      </p:sp>
      <p:sp>
        <p:nvSpPr>
          <p:cNvPr id="17653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566F827-3868-421C-805C-F5866512FA7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247</a:t>
            </a:fld>
            <a:endParaRPr lang="en-GB" sz="1200">
              <a:solidFill>
                <a:srgbClr val="000000"/>
              </a:solidFill>
            </a:endParaRPr>
          </a:p>
        </p:txBody>
      </p:sp>
      <p:sp>
        <p:nvSpPr>
          <p:cNvPr id="17653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6F2153F-7556-43B9-AE68-D8AE14FA041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247</a:t>
            </a:fld>
            <a:endParaRPr lang="en-GB" sz="1200">
              <a:solidFill>
                <a:srgbClr val="000000"/>
              </a:solidFill>
            </a:endParaRPr>
          </a:p>
        </p:txBody>
      </p:sp>
      <p:sp>
        <p:nvSpPr>
          <p:cNvPr id="17653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538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6402" name="Rectangle 18"/>
          <p:cNvSpPr>
            <a:spLocks noGrp="1" noChangeArrowheads="1"/>
          </p:cNvSpPr>
          <p:nvPr>
            <p:ph type="sldNum" sz="quarter"/>
          </p:nvPr>
        </p:nvSpPr>
        <p:spPr>
          <a:noFill/>
        </p:spPr>
        <p:txBody>
          <a:bodyPr/>
          <a:lstStyle/>
          <a:p>
            <a:fld id="{1D635ABD-851C-4498-AE71-04F7E6482B28}" type="slidenum">
              <a:rPr lang="en-GB">
                <a:ea typeface="MS Gothic" charset="-128"/>
              </a:rPr>
              <a:pPr/>
              <a:t>248</a:t>
            </a:fld>
            <a:endParaRPr lang="en-GB">
              <a:ea typeface="MS Gothic" charset="-128"/>
            </a:endParaRPr>
          </a:p>
        </p:txBody>
      </p:sp>
      <p:sp>
        <p:nvSpPr>
          <p:cNvPr id="17664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E66B31E-942D-4FAD-9F38-0F05DC18A45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248</a:t>
            </a:fld>
            <a:endParaRPr lang="en-GB" sz="1200">
              <a:solidFill>
                <a:srgbClr val="000000"/>
              </a:solidFill>
              <a:latin typeface="Times New Roman" pitchFamily="16" charset="0"/>
            </a:endParaRPr>
          </a:p>
        </p:txBody>
      </p:sp>
      <p:sp>
        <p:nvSpPr>
          <p:cNvPr id="17664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8AFB27E-9C3A-40C0-845D-0F4EE5A8C1A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248</a:t>
            </a:fld>
            <a:endParaRPr lang="en-GB" sz="1200">
              <a:solidFill>
                <a:srgbClr val="000000"/>
              </a:solidFill>
              <a:latin typeface="Times New Roman" pitchFamily="16" charset="0"/>
            </a:endParaRPr>
          </a:p>
        </p:txBody>
      </p:sp>
      <p:sp>
        <p:nvSpPr>
          <p:cNvPr id="17664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413A56A-B55F-49B9-9ADF-C8A671201C1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248</a:t>
            </a:fld>
            <a:endParaRPr lang="en-GB" sz="1200">
              <a:solidFill>
                <a:srgbClr val="000000"/>
              </a:solidFill>
              <a:latin typeface="Times New Roman" pitchFamily="16" charset="0"/>
            </a:endParaRPr>
          </a:p>
        </p:txBody>
      </p:sp>
      <p:sp>
        <p:nvSpPr>
          <p:cNvPr id="17664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702F7D1-B564-41F5-95B9-E4E57C21C50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248</a:t>
            </a:fld>
            <a:endParaRPr lang="en-GB" sz="1200">
              <a:solidFill>
                <a:srgbClr val="000000"/>
              </a:solidFill>
              <a:latin typeface="Times New Roman" pitchFamily="16" charset="0"/>
            </a:endParaRPr>
          </a:p>
        </p:txBody>
      </p:sp>
      <p:sp>
        <p:nvSpPr>
          <p:cNvPr id="17664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E5E8036-0D07-4E92-B0FE-8CE9EB30EB0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248</a:t>
            </a:fld>
            <a:endParaRPr lang="en-GB" sz="1200">
              <a:solidFill>
                <a:srgbClr val="000000"/>
              </a:solidFill>
            </a:endParaRPr>
          </a:p>
        </p:txBody>
      </p:sp>
      <p:sp>
        <p:nvSpPr>
          <p:cNvPr id="17664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70CC9F9-3461-42C7-AD46-A19716E21E7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248</a:t>
            </a:fld>
            <a:endParaRPr lang="en-GB" sz="1200">
              <a:solidFill>
                <a:srgbClr val="000000"/>
              </a:solidFill>
            </a:endParaRPr>
          </a:p>
        </p:txBody>
      </p:sp>
      <p:sp>
        <p:nvSpPr>
          <p:cNvPr id="17664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64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6402" name="Rectangle 18"/>
          <p:cNvSpPr>
            <a:spLocks noGrp="1" noChangeArrowheads="1"/>
          </p:cNvSpPr>
          <p:nvPr>
            <p:ph type="sldNum" sz="quarter"/>
          </p:nvPr>
        </p:nvSpPr>
        <p:spPr>
          <a:noFill/>
        </p:spPr>
        <p:txBody>
          <a:bodyPr/>
          <a:lstStyle/>
          <a:p>
            <a:fld id="{1D635ABD-851C-4498-AE71-04F7E6482B28}" type="slidenum">
              <a:rPr lang="en-GB">
                <a:ea typeface="MS Gothic" charset="-128"/>
              </a:rPr>
              <a:pPr/>
              <a:t>249</a:t>
            </a:fld>
            <a:endParaRPr lang="en-GB">
              <a:ea typeface="MS Gothic" charset="-128"/>
            </a:endParaRPr>
          </a:p>
        </p:txBody>
      </p:sp>
      <p:sp>
        <p:nvSpPr>
          <p:cNvPr id="17664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E66B31E-942D-4FAD-9F38-0F05DC18A45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249</a:t>
            </a:fld>
            <a:endParaRPr lang="en-GB" sz="1200">
              <a:solidFill>
                <a:srgbClr val="000000"/>
              </a:solidFill>
              <a:latin typeface="Times New Roman" pitchFamily="16" charset="0"/>
            </a:endParaRPr>
          </a:p>
        </p:txBody>
      </p:sp>
      <p:sp>
        <p:nvSpPr>
          <p:cNvPr id="17664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8AFB27E-9C3A-40C0-845D-0F4EE5A8C1A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249</a:t>
            </a:fld>
            <a:endParaRPr lang="en-GB" sz="1200">
              <a:solidFill>
                <a:srgbClr val="000000"/>
              </a:solidFill>
              <a:latin typeface="Times New Roman" pitchFamily="16" charset="0"/>
            </a:endParaRPr>
          </a:p>
        </p:txBody>
      </p:sp>
      <p:sp>
        <p:nvSpPr>
          <p:cNvPr id="17664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413A56A-B55F-49B9-9ADF-C8A671201C1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249</a:t>
            </a:fld>
            <a:endParaRPr lang="en-GB" sz="1200">
              <a:solidFill>
                <a:srgbClr val="000000"/>
              </a:solidFill>
              <a:latin typeface="Times New Roman" pitchFamily="16" charset="0"/>
            </a:endParaRPr>
          </a:p>
        </p:txBody>
      </p:sp>
      <p:sp>
        <p:nvSpPr>
          <p:cNvPr id="17664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702F7D1-B564-41F5-95B9-E4E57C21C50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249</a:t>
            </a:fld>
            <a:endParaRPr lang="en-GB" sz="1200">
              <a:solidFill>
                <a:srgbClr val="000000"/>
              </a:solidFill>
              <a:latin typeface="Times New Roman" pitchFamily="16" charset="0"/>
            </a:endParaRPr>
          </a:p>
        </p:txBody>
      </p:sp>
      <p:sp>
        <p:nvSpPr>
          <p:cNvPr id="17664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E5E8036-0D07-4E92-B0FE-8CE9EB30EB0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249</a:t>
            </a:fld>
            <a:endParaRPr lang="en-GB" sz="1200">
              <a:solidFill>
                <a:srgbClr val="000000"/>
              </a:solidFill>
            </a:endParaRPr>
          </a:p>
        </p:txBody>
      </p:sp>
      <p:sp>
        <p:nvSpPr>
          <p:cNvPr id="17664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70CC9F9-3461-42C7-AD46-A19716E21E7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249</a:t>
            </a:fld>
            <a:endParaRPr lang="en-GB" sz="1200">
              <a:solidFill>
                <a:srgbClr val="000000"/>
              </a:solidFill>
            </a:endParaRPr>
          </a:p>
        </p:txBody>
      </p:sp>
      <p:sp>
        <p:nvSpPr>
          <p:cNvPr id="17664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64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0882" name="Rectangle 18"/>
          <p:cNvSpPr>
            <a:spLocks noGrp="1" noChangeArrowheads="1"/>
          </p:cNvSpPr>
          <p:nvPr>
            <p:ph type="sldNum" sz="quarter"/>
          </p:nvPr>
        </p:nvSpPr>
        <p:spPr>
          <a:noFill/>
        </p:spPr>
        <p:txBody>
          <a:bodyPr/>
          <a:lstStyle/>
          <a:p>
            <a:fld id="{CCADC31C-F807-4487-9F25-CD92E8991540}" type="slidenum">
              <a:rPr lang="en-GB">
                <a:ea typeface="MS Gothic" charset="-128"/>
              </a:rPr>
              <a:pPr/>
              <a:t>25</a:t>
            </a:fld>
            <a:endParaRPr lang="en-GB">
              <a:ea typeface="MS Gothic" charset="-128"/>
            </a:endParaRPr>
          </a:p>
        </p:txBody>
      </p:sp>
      <p:sp>
        <p:nvSpPr>
          <p:cNvPr id="15308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95713A5-74D4-4B07-A65A-782E23D8D0F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a:t>
            </a:fld>
            <a:endParaRPr lang="en-GB" sz="1200">
              <a:solidFill>
                <a:srgbClr val="000000"/>
              </a:solidFill>
              <a:latin typeface="Times New Roman" pitchFamily="16" charset="0"/>
            </a:endParaRPr>
          </a:p>
        </p:txBody>
      </p:sp>
      <p:sp>
        <p:nvSpPr>
          <p:cNvPr id="15308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5E53529-A6DE-4CD9-A475-50EFE919FCF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a:t>
            </a:fld>
            <a:endParaRPr lang="en-GB" sz="1200">
              <a:solidFill>
                <a:srgbClr val="000000"/>
              </a:solidFill>
              <a:latin typeface="Times New Roman" pitchFamily="16" charset="0"/>
            </a:endParaRPr>
          </a:p>
        </p:txBody>
      </p:sp>
      <p:sp>
        <p:nvSpPr>
          <p:cNvPr id="15308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2970D6-202E-43D0-AB1F-644DDB97A25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a:t>
            </a:fld>
            <a:endParaRPr lang="en-GB" sz="1200">
              <a:solidFill>
                <a:srgbClr val="000000"/>
              </a:solidFill>
              <a:latin typeface="Times New Roman" pitchFamily="16" charset="0"/>
            </a:endParaRPr>
          </a:p>
        </p:txBody>
      </p:sp>
      <p:sp>
        <p:nvSpPr>
          <p:cNvPr id="15308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0499A4-00EE-4B79-8E5D-4706A7FCBBB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a:t>
            </a:fld>
            <a:endParaRPr lang="en-GB" sz="1200">
              <a:solidFill>
                <a:srgbClr val="000000"/>
              </a:solidFill>
              <a:latin typeface="Times New Roman" pitchFamily="16" charset="0"/>
            </a:endParaRPr>
          </a:p>
        </p:txBody>
      </p:sp>
      <p:sp>
        <p:nvSpPr>
          <p:cNvPr id="15308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9BFD62B-01D9-4648-BD68-C79ECB5CA82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a:t>
            </a:fld>
            <a:endParaRPr lang="en-GB" sz="1200">
              <a:solidFill>
                <a:srgbClr val="000000"/>
              </a:solidFill>
            </a:endParaRPr>
          </a:p>
        </p:txBody>
      </p:sp>
      <p:sp>
        <p:nvSpPr>
          <p:cNvPr id="15308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CD9FBD7-AA9B-4C9D-AD1F-0F21B557F5D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a:t>
            </a:fld>
            <a:endParaRPr lang="en-GB" sz="1200">
              <a:solidFill>
                <a:srgbClr val="000000"/>
              </a:solidFill>
            </a:endParaRPr>
          </a:p>
        </p:txBody>
      </p:sp>
      <p:sp>
        <p:nvSpPr>
          <p:cNvPr id="15308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089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 common question I get is: “Why not just store images as linear?”</a:t>
            </a: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6402" name="Rectangle 18"/>
          <p:cNvSpPr>
            <a:spLocks noGrp="1" noChangeArrowheads="1"/>
          </p:cNvSpPr>
          <p:nvPr>
            <p:ph type="sldNum" sz="quarter"/>
          </p:nvPr>
        </p:nvSpPr>
        <p:spPr>
          <a:noFill/>
        </p:spPr>
        <p:txBody>
          <a:bodyPr/>
          <a:lstStyle/>
          <a:p>
            <a:fld id="{1D635ABD-851C-4498-AE71-04F7E6482B28}" type="slidenum">
              <a:rPr lang="en-GB">
                <a:ea typeface="MS Gothic" charset="-128"/>
              </a:rPr>
              <a:pPr/>
              <a:t>250</a:t>
            </a:fld>
            <a:endParaRPr lang="en-GB">
              <a:ea typeface="MS Gothic" charset="-128"/>
            </a:endParaRPr>
          </a:p>
        </p:txBody>
      </p:sp>
      <p:sp>
        <p:nvSpPr>
          <p:cNvPr id="17664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E66B31E-942D-4FAD-9F38-0F05DC18A45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250</a:t>
            </a:fld>
            <a:endParaRPr lang="en-GB" sz="1200">
              <a:solidFill>
                <a:srgbClr val="000000"/>
              </a:solidFill>
              <a:latin typeface="Times New Roman" pitchFamily="16" charset="0"/>
            </a:endParaRPr>
          </a:p>
        </p:txBody>
      </p:sp>
      <p:sp>
        <p:nvSpPr>
          <p:cNvPr id="17664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8AFB27E-9C3A-40C0-845D-0F4EE5A8C1A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250</a:t>
            </a:fld>
            <a:endParaRPr lang="en-GB" sz="1200">
              <a:solidFill>
                <a:srgbClr val="000000"/>
              </a:solidFill>
              <a:latin typeface="Times New Roman" pitchFamily="16" charset="0"/>
            </a:endParaRPr>
          </a:p>
        </p:txBody>
      </p:sp>
      <p:sp>
        <p:nvSpPr>
          <p:cNvPr id="17664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413A56A-B55F-49B9-9ADF-C8A671201C1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250</a:t>
            </a:fld>
            <a:endParaRPr lang="en-GB" sz="1200">
              <a:solidFill>
                <a:srgbClr val="000000"/>
              </a:solidFill>
              <a:latin typeface="Times New Roman" pitchFamily="16" charset="0"/>
            </a:endParaRPr>
          </a:p>
        </p:txBody>
      </p:sp>
      <p:sp>
        <p:nvSpPr>
          <p:cNvPr id="17664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702F7D1-B564-41F5-95B9-E4E57C21C50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250</a:t>
            </a:fld>
            <a:endParaRPr lang="en-GB" sz="1200">
              <a:solidFill>
                <a:srgbClr val="000000"/>
              </a:solidFill>
              <a:latin typeface="Times New Roman" pitchFamily="16" charset="0"/>
            </a:endParaRPr>
          </a:p>
        </p:txBody>
      </p:sp>
      <p:sp>
        <p:nvSpPr>
          <p:cNvPr id="17664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E5E8036-0D07-4E92-B0FE-8CE9EB30EB0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250</a:t>
            </a:fld>
            <a:endParaRPr lang="en-GB" sz="1200">
              <a:solidFill>
                <a:srgbClr val="000000"/>
              </a:solidFill>
            </a:endParaRPr>
          </a:p>
        </p:txBody>
      </p:sp>
      <p:sp>
        <p:nvSpPr>
          <p:cNvPr id="17664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70CC9F9-3461-42C7-AD46-A19716E21E7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250</a:t>
            </a:fld>
            <a:endParaRPr lang="en-GB" sz="1200">
              <a:solidFill>
                <a:srgbClr val="000000"/>
              </a:solidFill>
            </a:endParaRPr>
          </a:p>
        </p:txBody>
      </p:sp>
      <p:sp>
        <p:nvSpPr>
          <p:cNvPr id="17664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64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7426" name="Rectangle 18"/>
          <p:cNvSpPr>
            <a:spLocks noGrp="1" noChangeArrowheads="1"/>
          </p:cNvSpPr>
          <p:nvPr>
            <p:ph type="sldNum" sz="quarter"/>
          </p:nvPr>
        </p:nvSpPr>
        <p:spPr>
          <a:noFill/>
        </p:spPr>
        <p:txBody>
          <a:bodyPr/>
          <a:lstStyle/>
          <a:p>
            <a:fld id="{F8494745-70FE-45CD-AA07-86FF178476BF}" type="slidenum">
              <a:rPr lang="en-GB">
                <a:ea typeface="MS Gothic" charset="-128"/>
              </a:rPr>
              <a:pPr/>
              <a:t>251</a:t>
            </a:fld>
            <a:endParaRPr lang="en-GB">
              <a:ea typeface="MS Gothic" charset="-128"/>
            </a:endParaRPr>
          </a:p>
        </p:txBody>
      </p:sp>
      <p:sp>
        <p:nvSpPr>
          <p:cNvPr id="17674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9AB2EF3-28D4-4C30-A1F9-C96E1304630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251</a:t>
            </a:fld>
            <a:endParaRPr lang="en-GB" sz="1200">
              <a:solidFill>
                <a:srgbClr val="000000"/>
              </a:solidFill>
              <a:latin typeface="Times New Roman" pitchFamily="16" charset="0"/>
            </a:endParaRPr>
          </a:p>
        </p:txBody>
      </p:sp>
      <p:sp>
        <p:nvSpPr>
          <p:cNvPr id="17674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C38C045-6901-44E2-962C-8FD06458420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251</a:t>
            </a:fld>
            <a:endParaRPr lang="en-GB" sz="1200">
              <a:solidFill>
                <a:srgbClr val="000000"/>
              </a:solidFill>
              <a:latin typeface="Times New Roman" pitchFamily="16" charset="0"/>
            </a:endParaRPr>
          </a:p>
        </p:txBody>
      </p:sp>
      <p:sp>
        <p:nvSpPr>
          <p:cNvPr id="17674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F3AE31-E9E4-4987-B109-9FB6AB3C4DF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251</a:t>
            </a:fld>
            <a:endParaRPr lang="en-GB" sz="1200">
              <a:solidFill>
                <a:srgbClr val="000000"/>
              </a:solidFill>
              <a:latin typeface="Times New Roman" pitchFamily="16" charset="0"/>
            </a:endParaRPr>
          </a:p>
        </p:txBody>
      </p:sp>
      <p:sp>
        <p:nvSpPr>
          <p:cNvPr id="17674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852421E-24B9-4B50-83C3-760765CF485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251</a:t>
            </a:fld>
            <a:endParaRPr lang="en-GB" sz="1200">
              <a:solidFill>
                <a:srgbClr val="000000"/>
              </a:solidFill>
              <a:latin typeface="Times New Roman" pitchFamily="16" charset="0"/>
            </a:endParaRPr>
          </a:p>
        </p:txBody>
      </p:sp>
      <p:sp>
        <p:nvSpPr>
          <p:cNvPr id="17674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36B8245-EE56-4C87-83C0-A9C27F01CBE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251</a:t>
            </a:fld>
            <a:endParaRPr lang="en-GB" sz="1200">
              <a:solidFill>
                <a:srgbClr val="000000"/>
              </a:solidFill>
            </a:endParaRPr>
          </a:p>
        </p:txBody>
      </p:sp>
      <p:sp>
        <p:nvSpPr>
          <p:cNvPr id="17674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228A61E-7DDF-44A9-A710-CB291A836AF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251</a:t>
            </a:fld>
            <a:endParaRPr lang="en-GB" sz="1200">
              <a:solidFill>
                <a:srgbClr val="000000"/>
              </a:solidFill>
            </a:endParaRPr>
          </a:p>
        </p:txBody>
      </p:sp>
      <p:sp>
        <p:nvSpPr>
          <p:cNvPr id="17674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743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8450" name="Rectangle 18"/>
          <p:cNvSpPr>
            <a:spLocks noGrp="1" noChangeArrowheads="1"/>
          </p:cNvSpPr>
          <p:nvPr>
            <p:ph type="sldNum" sz="quarter"/>
          </p:nvPr>
        </p:nvSpPr>
        <p:spPr>
          <a:noFill/>
        </p:spPr>
        <p:txBody>
          <a:bodyPr/>
          <a:lstStyle/>
          <a:p>
            <a:fld id="{690D55B1-9C5E-4403-A36D-017946AB43A1}" type="slidenum">
              <a:rPr lang="en-GB">
                <a:ea typeface="MS Gothic" charset="-128"/>
              </a:rPr>
              <a:pPr/>
              <a:t>252</a:t>
            </a:fld>
            <a:endParaRPr lang="en-GB">
              <a:ea typeface="MS Gothic" charset="-128"/>
            </a:endParaRPr>
          </a:p>
        </p:txBody>
      </p:sp>
      <p:sp>
        <p:nvSpPr>
          <p:cNvPr id="17684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DBE6167-A05E-499A-8774-09F94D1F2D0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252</a:t>
            </a:fld>
            <a:endParaRPr lang="en-GB" sz="1200">
              <a:solidFill>
                <a:srgbClr val="000000"/>
              </a:solidFill>
              <a:latin typeface="Times New Roman" pitchFamily="16" charset="0"/>
            </a:endParaRPr>
          </a:p>
        </p:txBody>
      </p:sp>
      <p:sp>
        <p:nvSpPr>
          <p:cNvPr id="17684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68D1B70-4C6A-4DCB-A870-C4925A8A61C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252</a:t>
            </a:fld>
            <a:endParaRPr lang="en-GB" sz="1200">
              <a:solidFill>
                <a:srgbClr val="000000"/>
              </a:solidFill>
              <a:latin typeface="Times New Roman" pitchFamily="16" charset="0"/>
            </a:endParaRPr>
          </a:p>
        </p:txBody>
      </p:sp>
      <p:sp>
        <p:nvSpPr>
          <p:cNvPr id="17684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992602D-F1ED-4C9C-8159-4BDFC18AA3A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252</a:t>
            </a:fld>
            <a:endParaRPr lang="en-GB" sz="1200">
              <a:solidFill>
                <a:srgbClr val="000000"/>
              </a:solidFill>
              <a:latin typeface="Times New Roman" pitchFamily="16" charset="0"/>
            </a:endParaRPr>
          </a:p>
        </p:txBody>
      </p:sp>
      <p:sp>
        <p:nvSpPr>
          <p:cNvPr id="17684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C1ED511-601A-4849-865E-D3B732EB610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252</a:t>
            </a:fld>
            <a:endParaRPr lang="en-GB" sz="1200">
              <a:solidFill>
                <a:srgbClr val="000000"/>
              </a:solidFill>
              <a:latin typeface="Times New Roman" pitchFamily="16" charset="0"/>
            </a:endParaRPr>
          </a:p>
        </p:txBody>
      </p:sp>
      <p:sp>
        <p:nvSpPr>
          <p:cNvPr id="17684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0547FB9-C7C4-40D0-9B54-368F8663449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252</a:t>
            </a:fld>
            <a:endParaRPr lang="en-GB" sz="1200">
              <a:solidFill>
                <a:srgbClr val="000000"/>
              </a:solidFill>
            </a:endParaRPr>
          </a:p>
        </p:txBody>
      </p:sp>
      <p:sp>
        <p:nvSpPr>
          <p:cNvPr id="17684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02498D7-34D6-402D-A9F5-F2836B71C84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252</a:t>
            </a:fld>
            <a:endParaRPr lang="en-GB" sz="1200">
              <a:solidFill>
                <a:srgbClr val="000000"/>
              </a:solidFill>
            </a:endParaRPr>
          </a:p>
        </p:txBody>
      </p:sp>
      <p:sp>
        <p:nvSpPr>
          <p:cNvPr id="17684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845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9474" name="Rectangle 18"/>
          <p:cNvSpPr>
            <a:spLocks noGrp="1" noChangeArrowheads="1"/>
          </p:cNvSpPr>
          <p:nvPr>
            <p:ph type="sldNum" sz="quarter"/>
          </p:nvPr>
        </p:nvSpPr>
        <p:spPr>
          <a:noFill/>
        </p:spPr>
        <p:txBody>
          <a:bodyPr/>
          <a:lstStyle/>
          <a:p>
            <a:fld id="{6D111BA4-6A6C-48E9-8E13-8916DD0C4669}" type="slidenum">
              <a:rPr lang="en-GB">
                <a:ea typeface="MS Gothic" charset="-128"/>
              </a:rPr>
              <a:pPr/>
              <a:t>253</a:t>
            </a:fld>
            <a:endParaRPr lang="en-GB">
              <a:ea typeface="MS Gothic" charset="-128"/>
            </a:endParaRPr>
          </a:p>
        </p:txBody>
      </p:sp>
      <p:sp>
        <p:nvSpPr>
          <p:cNvPr id="176947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547B9C6-0F64-4CB9-9864-572221E9E62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253</a:t>
            </a:fld>
            <a:endParaRPr lang="en-GB" sz="1200">
              <a:solidFill>
                <a:srgbClr val="000000"/>
              </a:solidFill>
              <a:latin typeface="Times New Roman" pitchFamily="16" charset="0"/>
            </a:endParaRPr>
          </a:p>
        </p:txBody>
      </p:sp>
      <p:sp>
        <p:nvSpPr>
          <p:cNvPr id="176947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765F52C-7FD2-43C8-8640-EDEBE0B3AD9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253</a:t>
            </a:fld>
            <a:endParaRPr lang="en-GB" sz="1200">
              <a:solidFill>
                <a:srgbClr val="000000"/>
              </a:solidFill>
              <a:latin typeface="Times New Roman" pitchFamily="16" charset="0"/>
            </a:endParaRPr>
          </a:p>
        </p:txBody>
      </p:sp>
      <p:sp>
        <p:nvSpPr>
          <p:cNvPr id="176947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802AA9E-4DA4-4CD6-9563-A57ED08CF28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253</a:t>
            </a:fld>
            <a:endParaRPr lang="en-GB" sz="1200">
              <a:solidFill>
                <a:srgbClr val="000000"/>
              </a:solidFill>
              <a:latin typeface="Times New Roman" pitchFamily="16" charset="0"/>
            </a:endParaRPr>
          </a:p>
        </p:txBody>
      </p:sp>
      <p:sp>
        <p:nvSpPr>
          <p:cNvPr id="176947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CD8FBB2-10A5-4ECD-A5F8-35B36E939B9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253</a:t>
            </a:fld>
            <a:endParaRPr lang="en-GB" sz="1200">
              <a:solidFill>
                <a:srgbClr val="000000"/>
              </a:solidFill>
              <a:latin typeface="Times New Roman" pitchFamily="16" charset="0"/>
            </a:endParaRPr>
          </a:p>
        </p:txBody>
      </p:sp>
      <p:sp>
        <p:nvSpPr>
          <p:cNvPr id="176947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0084076-99A6-4FEF-95FF-CE61FABAF1F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253</a:t>
            </a:fld>
            <a:endParaRPr lang="en-GB" sz="1200">
              <a:solidFill>
                <a:srgbClr val="000000"/>
              </a:solidFill>
            </a:endParaRPr>
          </a:p>
        </p:txBody>
      </p:sp>
      <p:sp>
        <p:nvSpPr>
          <p:cNvPr id="176948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FB7957B-E2E4-4103-A113-A9B1090E7D8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253</a:t>
            </a:fld>
            <a:endParaRPr lang="en-GB" sz="1200">
              <a:solidFill>
                <a:srgbClr val="000000"/>
              </a:solidFill>
            </a:endParaRPr>
          </a:p>
        </p:txBody>
      </p:sp>
      <p:sp>
        <p:nvSpPr>
          <p:cNvPr id="176948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6948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0498" name="Rectangle 18"/>
          <p:cNvSpPr>
            <a:spLocks noGrp="1" noChangeArrowheads="1"/>
          </p:cNvSpPr>
          <p:nvPr>
            <p:ph type="sldNum" sz="quarter"/>
          </p:nvPr>
        </p:nvSpPr>
        <p:spPr>
          <a:noFill/>
        </p:spPr>
        <p:txBody>
          <a:bodyPr/>
          <a:lstStyle/>
          <a:p>
            <a:fld id="{3C35AEC1-D5FC-423A-BF32-072C392403CF}" type="slidenum">
              <a:rPr lang="en-GB">
                <a:ea typeface="MS Gothic" charset="-128"/>
              </a:rPr>
              <a:pPr/>
              <a:t>254</a:t>
            </a:fld>
            <a:endParaRPr lang="en-GB">
              <a:ea typeface="MS Gothic" charset="-128"/>
            </a:endParaRPr>
          </a:p>
        </p:txBody>
      </p:sp>
      <p:sp>
        <p:nvSpPr>
          <p:cNvPr id="177049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B9C27CB-BC74-472B-A58C-97D10471C50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254</a:t>
            </a:fld>
            <a:endParaRPr lang="en-GB" sz="1200">
              <a:solidFill>
                <a:srgbClr val="000000"/>
              </a:solidFill>
              <a:latin typeface="Times New Roman" pitchFamily="16" charset="0"/>
            </a:endParaRPr>
          </a:p>
        </p:txBody>
      </p:sp>
      <p:sp>
        <p:nvSpPr>
          <p:cNvPr id="177050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A6337EA-AE22-4FB6-B6A0-3C9780849D3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254</a:t>
            </a:fld>
            <a:endParaRPr lang="en-GB" sz="1200">
              <a:solidFill>
                <a:srgbClr val="000000"/>
              </a:solidFill>
              <a:latin typeface="Times New Roman" pitchFamily="16" charset="0"/>
            </a:endParaRPr>
          </a:p>
        </p:txBody>
      </p:sp>
      <p:sp>
        <p:nvSpPr>
          <p:cNvPr id="177050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A1B61B5-1D94-4440-AE47-F8F77EA628A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254</a:t>
            </a:fld>
            <a:endParaRPr lang="en-GB" sz="1200">
              <a:solidFill>
                <a:srgbClr val="000000"/>
              </a:solidFill>
              <a:latin typeface="Times New Roman" pitchFamily="16" charset="0"/>
            </a:endParaRPr>
          </a:p>
        </p:txBody>
      </p:sp>
      <p:sp>
        <p:nvSpPr>
          <p:cNvPr id="177050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87AA6EF-7B6B-49A5-BAFF-F4CA4F3C24A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254</a:t>
            </a:fld>
            <a:endParaRPr lang="en-GB" sz="1200">
              <a:solidFill>
                <a:srgbClr val="000000"/>
              </a:solidFill>
              <a:latin typeface="Times New Roman" pitchFamily="16" charset="0"/>
            </a:endParaRPr>
          </a:p>
        </p:txBody>
      </p:sp>
      <p:sp>
        <p:nvSpPr>
          <p:cNvPr id="177050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DDED328-CA65-4B07-AF47-FC220F71CAD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254</a:t>
            </a:fld>
            <a:endParaRPr lang="en-GB" sz="1200">
              <a:solidFill>
                <a:srgbClr val="000000"/>
              </a:solidFill>
            </a:endParaRPr>
          </a:p>
        </p:txBody>
      </p:sp>
      <p:sp>
        <p:nvSpPr>
          <p:cNvPr id="177050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E8E95D6-52E4-404E-8CC4-22715D674F5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254</a:t>
            </a:fld>
            <a:endParaRPr lang="en-GB" sz="1200">
              <a:solidFill>
                <a:srgbClr val="000000"/>
              </a:solidFill>
            </a:endParaRPr>
          </a:p>
        </p:txBody>
      </p:sp>
      <p:sp>
        <p:nvSpPr>
          <p:cNvPr id="177050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7050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22" name="Rectangle 18"/>
          <p:cNvSpPr>
            <a:spLocks noGrp="1" noChangeArrowheads="1"/>
          </p:cNvSpPr>
          <p:nvPr>
            <p:ph type="sldNum" sz="quarter"/>
          </p:nvPr>
        </p:nvSpPr>
        <p:spPr>
          <a:noFill/>
        </p:spPr>
        <p:txBody>
          <a:bodyPr/>
          <a:lstStyle/>
          <a:p>
            <a:fld id="{BE15BC68-7FFD-4A2E-B876-E3D8E7E85220}" type="slidenum">
              <a:rPr lang="en-GB">
                <a:ea typeface="MS Gothic" charset="-128"/>
              </a:rPr>
              <a:pPr/>
              <a:t>255</a:t>
            </a:fld>
            <a:endParaRPr lang="en-GB">
              <a:ea typeface="MS Gothic" charset="-128"/>
            </a:endParaRPr>
          </a:p>
        </p:txBody>
      </p:sp>
      <p:sp>
        <p:nvSpPr>
          <p:cNvPr id="177152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4CE8D9E-E59B-46CE-A3E4-45523A2147A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255</a:t>
            </a:fld>
            <a:endParaRPr lang="en-GB" sz="1200">
              <a:solidFill>
                <a:srgbClr val="000000"/>
              </a:solidFill>
              <a:latin typeface="Times New Roman" pitchFamily="16" charset="0"/>
            </a:endParaRPr>
          </a:p>
        </p:txBody>
      </p:sp>
      <p:sp>
        <p:nvSpPr>
          <p:cNvPr id="177152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F93FBE3-D2F7-4607-B02B-27AD06E237D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255</a:t>
            </a:fld>
            <a:endParaRPr lang="en-GB" sz="1200">
              <a:solidFill>
                <a:srgbClr val="000000"/>
              </a:solidFill>
              <a:latin typeface="Times New Roman" pitchFamily="16" charset="0"/>
            </a:endParaRPr>
          </a:p>
        </p:txBody>
      </p:sp>
      <p:sp>
        <p:nvSpPr>
          <p:cNvPr id="177152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160AA8F-848B-451A-A552-557F55B3008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255</a:t>
            </a:fld>
            <a:endParaRPr lang="en-GB" sz="1200">
              <a:solidFill>
                <a:srgbClr val="000000"/>
              </a:solidFill>
              <a:latin typeface="Times New Roman" pitchFamily="16" charset="0"/>
            </a:endParaRPr>
          </a:p>
        </p:txBody>
      </p:sp>
      <p:sp>
        <p:nvSpPr>
          <p:cNvPr id="177152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783ECF5-4669-45E5-9261-5C7EC58DF0A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255</a:t>
            </a:fld>
            <a:endParaRPr lang="en-GB" sz="1200">
              <a:solidFill>
                <a:srgbClr val="000000"/>
              </a:solidFill>
              <a:latin typeface="Times New Roman" pitchFamily="16" charset="0"/>
            </a:endParaRPr>
          </a:p>
        </p:txBody>
      </p:sp>
      <p:sp>
        <p:nvSpPr>
          <p:cNvPr id="177152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C3BB617-8585-48A5-89FC-D0D5A3F6583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255</a:t>
            </a:fld>
            <a:endParaRPr lang="en-GB" sz="1200">
              <a:solidFill>
                <a:srgbClr val="000000"/>
              </a:solidFill>
            </a:endParaRPr>
          </a:p>
        </p:txBody>
      </p:sp>
      <p:sp>
        <p:nvSpPr>
          <p:cNvPr id="177152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A915C89-A1A5-4EF6-BC71-7661C36C516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255</a:t>
            </a:fld>
            <a:endParaRPr lang="en-GB" sz="1200">
              <a:solidFill>
                <a:srgbClr val="000000"/>
              </a:solidFill>
            </a:endParaRPr>
          </a:p>
        </p:txBody>
      </p:sp>
      <p:sp>
        <p:nvSpPr>
          <p:cNvPr id="177152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7153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2546" name="Rectangle 18"/>
          <p:cNvSpPr>
            <a:spLocks noGrp="1" noChangeArrowheads="1"/>
          </p:cNvSpPr>
          <p:nvPr>
            <p:ph type="sldNum" sz="quarter"/>
          </p:nvPr>
        </p:nvSpPr>
        <p:spPr>
          <a:noFill/>
        </p:spPr>
        <p:txBody>
          <a:bodyPr/>
          <a:lstStyle/>
          <a:p>
            <a:fld id="{75AA73F1-3C85-4F0B-8545-73D42A2743CA}" type="slidenum">
              <a:rPr lang="en-GB">
                <a:ea typeface="MS Gothic" charset="-128"/>
              </a:rPr>
              <a:pPr/>
              <a:t>256</a:t>
            </a:fld>
            <a:endParaRPr lang="en-GB">
              <a:ea typeface="MS Gothic" charset="-128"/>
            </a:endParaRPr>
          </a:p>
        </p:txBody>
      </p:sp>
      <p:sp>
        <p:nvSpPr>
          <p:cNvPr id="177254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16EBC27-DC65-4BD3-88A1-C68C6B5EC1F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256</a:t>
            </a:fld>
            <a:endParaRPr lang="en-GB" sz="1200">
              <a:solidFill>
                <a:srgbClr val="000000"/>
              </a:solidFill>
              <a:latin typeface="Times New Roman" pitchFamily="16" charset="0"/>
            </a:endParaRPr>
          </a:p>
        </p:txBody>
      </p:sp>
      <p:sp>
        <p:nvSpPr>
          <p:cNvPr id="177254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D30EF0D-C12B-49C8-BEEB-849EF35F9FD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256</a:t>
            </a:fld>
            <a:endParaRPr lang="en-GB" sz="1200">
              <a:solidFill>
                <a:srgbClr val="000000"/>
              </a:solidFill>
              <a:latin typeface="Times New Roman" pitchFamily="16" charset="0"/>
            </a:endParaRPr>
          </a:p>
        </p:txBody>
      </p:sp>
      <p:sp>
        <p:nvSpPr>
          <p:cNvPr id="177254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2FE5F8A-45B1-44E1-B427-DFF03465A5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256</a:t>
            </a:fld>
            <a:endParaRPr lang="en-GB" sz="1200">
              <a:solidFill>
                <a:srgbClr val="000000"/>
              </a:solidFill>
              <a:latin typeface="Times New Roman" pitchFamily="16" charset="0"/>
            </a:endParaRPr>
          </a:p>
        </p:txBody>
      </p:sp>
      <p:sp>
        <p:nvSpPr>
          <p:cNvPr id="177255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286579-5D9E-4EEE-AD82-B8EBD8B6270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256</a:t>
            </a:fld>
            <a:endParaRPr lang="en-GB" sz="1200">
              <a:solidFill>
                <a:srgbClr val="000000"/>
              </a:solidFill>
              <a:latin typeface="Times New Roman" pitchFamily="16" charset="0"/>
            </a:endParaRPr>
          </a:p>
        </p:txBody>
      </p:sp>
      <p:sp>
        <p:nvSpPr>
          <p:cNvPr id="177255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D4DEFAA-4640-4D8C-8A73-F8BE2D9DCA6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256</a:t>
            </a:fld>
            <a:endParaRPr lang="en-GB" sz="1200">
              <a:solidFill>
                <a:srgbClr val="000000"/>
              </a:solidFill>
            </a:endParaRPr>
          </a:p>
        </p:txBody>
      </p:sp>
      <p:sp>
        <p:nvSpPr>
          <p:cNvPr id="177255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247AC41-3D8E-4B2F-84F9-C68B37B4363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256</a:t>
            </a:fld>
            <a:endParaRPr lang="en-GB" sz="1200">
              <a:solidFill>
                <a:srgbClr val="000000"/>
              </a:solidFill>
            </a:endParaRPr>
          </a:p>
        </p:txBody>
      </p:sp>
      <p:sp>
        <p:nvSpPr>
          <p:cNvPr id="177255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7255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3570" name="Rectangle 18"/>
          <p:cNvSpPr>
            <a:spLocks noGrp="1" noChangeArrowheads="1"/>
          </p:cNvSpPr>
          <p:nvPr>
            <p:ph type="sldNum" sz="quarter"/>
          </p:nvPr>
        </p:nvSpPr>
        <p:spPr>
          <a:noFill/>
        </p:spPr>
        <p:txBody>
          <a:bodyPr/>
          <a:lstStyle/>
          <a:p>
            <a:fld id="{4BBE02A2-3828-4BF2-8D1A-5D19805ABA98}" type="slidenum">
              <a:rPr lang="en-GB">
                <a:ea typeface="MS Gothic" charset="-128"/>
              </a:rPr>
              <a:pPr/>
              <a:t>257</a:t>
            </a:fld>
            <a:endParaRPr lang="en-GB">
              <a:ea typeface="MS Gothic" charset="-128"/>
            </a:endParaRPr>
          </a:p>
        </p:txBody>
      </p:sp>
      <p:sp>
        <p:nvSpPr>
          <p:cNvPr id="177357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CF4B5DB-4C27-4206-BC94-CC9917070B8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257</a:t>
            </a:fld>
            <a:endParaRPr lang="en-GB" sz="1200">
              <a:solidFill>
                <a:srgbClr val="000000"/>
              </a:solidFill>
              <a:latin typeface="Times New Roman" pitchFamily="16" charset="0"/>
            </a:endParaRPr>
          </a:p>
        </p:txBody>
      </p:sp>
      <p:sp>
        <p:nvSpPr>
          <p:cNvPr id="177357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9FF0259-5B49-4322-BA9F-6CC9A26A8ED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257</a:t>
            </a:fld>
            <a:endParaRPr lang="en-GB" sz="1200">
              <a:solidFill>
                <a:srgbClr val="000000"/>
              </a:solidFill>
              <a:latin typeface="Times New Roman" pitchFamily="16" charset="0"/>
            </a:endParaRPr>
          </a:p>
        </p:txBody>
      </p:sp>
      <p:sp>
        <p:nvSpPr>
          <p:cNvPr id="177357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6DC94DA-6F42-477A-A574-CB64705FBA2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257</a:t>
            </a:fld>
            <a:endParaRPr lang="en-GB" sz="1200">
              <a:solidFill>
                <a:srgbClr val="000000"/>
              </a:solidFill>
              <a:latin typeface="Times New Roman" pitchFamily="16" charset="0"/>
            </a:endParaRPr>
          </a:p>
        </p:txBody>
      </p:sp>
      <p:sp>
        <p:nvSpPr>
          <p:cNvPr id="177357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561218-E65F-47E7-ADCE-0D21D76E2D5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257</a:t>
            </a:fld>
            <a:endParaRPr lang="en-GB" sz="1200">
              <a:solidFill>
                <a:srgbClr val="000000"/>
              </a:solidFill>
              <a:latin typeface="Times New Roman" pitchFamily="16" charset="0"/>
            </a:endParaRPr>
          </a:p>
        </p:txBody>
      </p:sp>
      <p:sp>
        <p:nvSpPr>
          <p:cNvPr id="177357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7ED3FF-FEE8-4136-B77F-25AC6D2A00F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257</a:t>
            </a:fld>
            <a:endParaRPr lang="en-GB" sz="1200">
              <a:solidFill>
                <a:srgbClr val="000000"/>
              </a:solidFill>
            </a:endParaRPr>
          </a:p>
        </p:txBody>
      </p:sp>
      <p:sp>
        <p:nvSpPr>
          <p:cNvPr id="177357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C2DBA09-F737-4E87-8FA3-772D788DCDA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257</a:t>
            </a:fld>
            <a:endParaRPr lang="en-GB" sz="1200">
              <a:solidFill>
                <a:srgbClr val="000000"/>
              </a:solidFill>
            </a:endParaRPr>
          </a:p>
        </p:txBody>
      </p:sp>
      <p:sp>
        <p:nvSpPr>
          <p:cNvPr id="177357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7357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4594" name="Rectangle 18"/>
          <p:cNvSpPr>
            <a:spLocks noGrp="1" noChangeArrowheads="1"/>
          </p:cNvSpPr>
          <p:nvPr>
            <p:ph type="sldNum" sz="quarter"/>
          </p:nvPr>
        </p:nvSpPr>
        <p:spPr>
          <a:noFill/>
        </p:spPr>
        <p:txBody>
          <a:bodyPr/>
          <a:lstStyle/>
          <a:p>
            <a:fld id="{40144B9A-9226-405E-BFDD-9800970C2D80}" type="slidenum">
              <a:rPr lang="en-GB">
                <a:ea typeface="MS Gothic" charset="-128"/>
              </a:rPr>
              <a:pPr/>
              <a:t>258</a:t>
            </a:fld>
            <a:endParaRPr lang="en-GB">
              <a:ea typeface="MS Gothic" charset="-128"/>
            </a:endParaRPr>
          </a:p>
        </p:txBody>
      </p:sp>
      <p:sp>
        <p:nvSpPr>
          <p:cNvPr id="177459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57AD108-64A3-4AFE-85CB-A2413FEEC3D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258</a:t>
            </a:fld>
            <a:endParaRPr lang="en-GB" sz="1200">
              <a:solidFill>
                <a:srgbClr val="000000"/>
              </a:solidFill>
              <a:latin typeface="Times New Roman" pitchFamily="16" charset="0"/>
            </a:endParaRPr>
          </a:p>
        </p:txBody>
      </p:sp>
      <p:sp>
        <p:nvSpPr>
          <p:cNvPr id="177459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AF2C4F8-934B-43C8-A3FE-DE083EAA375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258</a:t>
            </a:fld>
            <a:endParaRPr lang="en-GB" sz="1200">
              <a:solidFill>
                <a:srgbClr val="000000"/>
              </a:solidFill>
              <a:latin typeface="Times New Roman" pitchFamily="16" charset="0"/>
            </a:endParaRPr>
          </a:p>
        </p:txBody>
      </p:sp>
      <p:sp>
        <p:nvSpPr>
          <p:cNvPr id="177459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FC3F56B-05BC-4D67-95D6-3DF74DA6B33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258</a:t>
            </a:fld>
            <a:endParaRPr lang="en-GB" sz="1200">
              <a:solidFill>
                <a:srgbClr val="000000"/>
              </a:solidFill>
              <a:latin typeface="Times New Roman" pitchFamily="16" charset="0"/>
            </a:endParaRPr>
          </a:p>
        </p:txBody>
      </p:sp>
      <p:sp>
        <p:nvSpPr>
          <p:cNvPr id="177459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288480A-AEC1-43CC-9810-EC5B40F7C77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258</a:t>
            </a:fld>
            <a:endParaRPr lang="en-GB" sz="1200">
              <a:solidFill>
                <a:srgbClr val="000000"/>
              </a:solidFill>
              <a:latin typeface="Times New Roman" pitchFamily="16" charset="0"/>
            </a:endParaRPr>
          </a:p>
        </p:txBody>
      </p:sp>
      <p:sp>
        <p:nvSpPr>
          <p:cNvPr id="177459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C900CA0-8E8F-4861-AA03-DA29A43798D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258</a:t>
            </a:fld>
            <a:endParaRPr lang="en-GB" sz="1200">
              <a:solidFill>
                <a:srgbClr val="000000"/>
              </a:solidFill>
            </a:endParaRPr>
          </a:p>
        </p:txBody>
      </p:sp>
      <p:sp>
        <p:nvSpPr>
          <p:cNvPr id="177460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769546-52A3-46AD-BC52-16B6AFF837A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258</a:t>
            </a:fld>
            <a:endParaRPr lang="en-GB" sz="1200">
              <a:solidFill>
                <a:srgbClr val="000000"/>
              </a:solidFill>
            </a:endParaRPr>
          </a:p>
        </p:txBody>
      </p:sp>
      <p:sp>
        <p:nvSpPr>
          <p:cNvPr id="177460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7460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5618" name="Rectangle 18"/>
          <p:cNvSpPr>
            <a:spLocks noGrp="1" noChangeArrowheads="1"/>
          </p:cNvSpPr>
          <p:nvPr>
            <p:ph type="sldNum" sz="quarter"/>
          </p:nvPr>
        </p:nvSpPr>
        <p:spPr>
          <a:noFill/>
        </p:spPr>
        <p:txBody>
          <a:bodyPr/>
          <a:lstStyle/>
          <a:p>
            <a:fld id="{B0B90605-D6B0-410C-9D90-9DA3245B38F5}" type="slidenum">
              <a:rPr lang="en-GB">
                <a:ea typeface="MS Gothic" charset="-128"/>
              </a:rPr>
              <a:pPr/>
              <a:t>259</a:t>
            </a:fld>
            <a:endParaRPr lang="en-GB">
              <a:ea typeface="MS Gothic" charset="-128"/>
            </a:endParaRPr>
          </a:p>
        </p:txBody>
      </p:sp>
      <p:sp>
        <p:nvSpPr>
          <p:cNvPr id="17756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648D45B-2847-4B13-A12B-B83F682241F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259</a:t>
            </a:fld>
            <a:endParaRPr lang="en-GB" sz="1200">
              <a:solidFill>
                <a:srgbClr val="000000"/>
              </a:solidFill>
              <a:latin typeface="Times New Roman" pitchFamily="16" charset="0"/>
            </a:endParaRPr>
          </a:p>
        </p:txBody>
      </p:sp>
      <p:sp>
        <p:nvSpPr>
          <p:cNvPr id="17756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4F46551-B579-4BFF-8B30-CBC80750ADA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259</a:t>
            </a:fld>
            <a:endParaRPr lang="en-GB" sz="1200">
              <a:solidFill>
                <a:srgbClr val="000000"/>
              </a:solidFill>
              <a:latin typeface="Times New Roman" pitchFamily="16" charset="0"/>
            </a:endParaRPr>
          </a:p>
        </p:txBody>
      </p:sp>
      <p:sp>
        <p:nvSpPr>
          <p:cNvPr id="17756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978B042-00DC-42CC-9836-68D51FD8A47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259</a:t>
            </a:fld>
            <a:endParaRPr lang="en-GB" sz="1200">
              <a:solidFill>
                <a:srgbClr val="000000"/>
              </a:solidFill>
              <a:latin typeface="Times New Roman" pitchFamily="16" charset="0"/>
            </a:endParaRPr>
          </a:p>
        </p:txBody>
      </p:sp>
      <p:sp>
        <p:nvSpPr>
          <p:cNvPr id="17756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3B48BF4-862E-4376-89E6-C03E612BCD7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259</a:t>
            </a:fld>
            <a:endParaRPr lang="en-GB" sz="1200">
              <a:solidFill>
                <a:srgbClr val="000000"/>
              </a:solidFill>
              <a:latin typeface="Times New Roman" pitchFamily="16" charset="0"/>
            </a:endParaRPr>
          </a:p>
        </p:txBody>
      </p:sp>
      <p:sp>
        <p:nvSpPr>
          <p:cNvPr id="17756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708AACA-D793-482F-A32B-2FAD5EDE929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259</a:t>
            </a:fld>
            <a:endParaRPr lang="en-GB" sz="1200">
              <a:solidFill>
                <a:srgbClr val="000000"/>
              </a:solidFill>
            </a:endParaRPr>
          </a:p>
        </p:txBody>
      </p:sp>
      <p:sp>
        <p:nvSpPr>
          <p:cNvPr id="17756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40CF813-B8E4-47C8-BAF9-E1AF3C739D1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259</a:t>
            </a:fld>
            <a:endParaRPr lang="en-GB" sz="1200">
              <a:solidFill>
                <a:srgbClr val="000000"/>
              </a:solidFill>
            </a:endParaRPr>
          </a:p>
        </p:txBody>
      </p:sp>
      <p:sp>
        <p:nvSpPr>
          <p:cNvPr id="17756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7562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1906" name="Rectangle 18"/>
          <p:cNvSpPr>
            <a:spLocks noGrp="1" noChangeArrowheads="1"/>
          </p:cNvSpPr>
          <p:nvPr>
            <p:ph type="sldNum" sz="quarter"/>
          </p:nvPr>
        </p:nvSpPr>
        <p:spPr>
          <a:noFill/>
        </p:spPr>
        <p:txBody>
          <a:bodyPr/>
          <a:lstStyle/>
          <a:p>
            <a:fld id="{BC1308F3-C0E7-4228-BD9C-EFD668C3D98D}" type="slidenum">
              <a:rPr lang="en-GB">
                <a:ea typeface="MS Gothic" charset="-128"/>
              </a:rPr>
              <a:pPr/>
              <a:t>26</a:t>
            </a:fld>
            <a:endParaRPr lang="en-GB">
              <a:ea typeface="MS Gothic" charset="-128"/>
            </a:endParaRPr>
          </a:p>
        </p:txBody>
      </p:sp>
      <p:sp>
        <p:nvSpPr>
          <p:cNvPr id="1531907" name="Text Box 1"/>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1A14500A-0F27-4D29-8150-1C3387DFD039}"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26</a:t>
            </a:fld>
            <a:endParaRPr lang="en-GB" sz="1200">
              <a:solidFill>
                <a:srgbClr val="000000"/>
              </a:solidFill>
              <a:latin typeface="Times New Roman" pitchFamily="16" charset="0"/>
            </a:endParaRPr>
          </a:p>
        </p:txBody>
      </p:sp>
      <p:sp>
        <p:nvSpPr>
          <p:cNvPr id="1531908" name="Text Box 2"/>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00F0B0DB-12C6-49FA-B315-0C23BA6BA55D}"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26</a:t>
            </a:fld>
            <a:endParaRPr lang="en-GB" sz="1200">
              <a:solidFill>
                <a:srgbClr val="000000"/>
              </a:solidFill>
              <a:latin typeface="Times New Roman" pitchFamily="16" charset="0"/>
            </a:endParaRPr>
          </a:p>
        </p:txBody>
      </p:sp>
      <p:sp>
        <p:nvSpPr>
          <p:cNvPr id="1531909" name="Text Box 3"/>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3F370D64-A680-4E5E-86A5-26AC09F3F295}"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26</a:t>
            </a:fld>
            <a:endParaRPr lang="en-GB" sz="1200">
              <a:solidFill>
                <a:srgbClr val="000000"/>
              </a:solidFill>
              <a:latin typeface="Times New Roman" pitchFamily="16" charset="0"/>
            </a:endParaRPr>
          </a:p>
        </p:txBody>
      </p:sp>
      <p:sp>
        <p:nvSpPr>
          <p:cNvPr id="1531910" name="Text Box 4"/>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buSzPct val="100000"/>
              <a:buFont typeface="Arial" charset="0"/>
              <a:buNone/>
              <a:tabLst>
                <a:tab pos="723900" algn="l"/>
                <a:tab pos="1447800" algn="l"/>
                <a:tab pos="2171700" algn="l"/>
                <a:tab pos="2895600" algn="l"/>
                <a:tab pos="3619500" algn="l"/>
              </a:tabLst>
            </a:pPr>
            <a:fld id="{9C06C66D-19E2-4DEE-8BF7-B1F37638C292}" type="slidenum">
              <a:rPr lang="en-GB" sz="1200">
                <a:solidFill>
                  <a:srgbClr val="000000"/>
                </a:solidFill>
              </a:rPr>
              <a:pPr algn="r">
                <a:lnSpc>
                  <a:spcPct val="100000"/>
                </a:lnSpc>
                <a:buSzPct val="100000"/>
                <a:buFont typeface="Arial" charset="0"/>
                <a:buNone/>
                <a:tabLst>
                  <a:tab pos="723900" algn="l"/>
                  <a:tab pos="1447800" algn="l"/>
                  <a:tab pos="2171700" algn="l"/>
                  <a:tab pos="2895600" algn="l"/>
                  <a:tab pos="3619500" algn="l"/>
                </a:tabLst>
              </a:pPr>
              <a:t>26</a:t>
            </a:fld>
            <a:endParaRPr lang="en-GB" sz="1200">
              <a:solidFill>
                <a:srgbClr val="000000"/>
              </a:solidFill>
            </a:endParaRPr>
          </a:p>
        </p:txBody>
      </p:sp>
      <p:sp>
        <p:nvSpPr>
          <p:cNvPr id="1531911" name="Text Box 5"/>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buSzPct val="100000"/>
              <a:buFont typeface="Arial" charset="0"/>
              <a:buNone/>
              <a:tabLst>
                <a:tab pos="723900" algn="l"/>
                <a:tab pos="1447800" algn="l"/>
                <a:tab pos="2171700" algn="l"/>
                <a:tab pos="2895600" algn="l"/>
                <a:tab pos="3619500" algn="l"/>
              </a:tabLst>
            </a:pPr>
            <a:fld id="{803A3B3E-43CF-4BE4-9E37-FF6C88EDAE9D}" type="slidenum">
              <a:rPr lang="en-GB" sz="1200">
                <a:solidFill>
                  <a:srgbClr val="000000"/>
                </a:solidFill>
              </a:rPr>
              <a:pPr algn="r">
                <a:lnSpc>
                  <a:spcPct val="100000"/>
                </a:lnSpc>
                <a:buSzPct val="100000"/>
                <a:buFont typeface="Arial" charset="0"/>
                <a:buNone/>
                <a:tabLst>
                  <a:tab pos="723900" algn="l"/>
                  <a:tab pos="1447800" algn="l"/>
                  <a:tab pos="2171700" algn="l"/>
                  <a:tab pos="2895600" algn="l"/>
                  <a:tab pos="3619500" algn="l"/>
                </a:tabLst>
              </a:pPr>
              <a:t>26</a:t>
            </a:fld>
            <a:endParaRPr lang="en-GB" sz="1200">
              <a:solidFill>
                <a:srgbClr val="000000"/>
              </a:solidFill>
            </a:endParaRPr>
          </a:p>
        </p:txBody>
      </p:sp>
      <p:sp>
        <p:nvSpPr>
          <p:cNvPr id="1531912"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1913" name="Rectangle 7"/>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6642" name="Rectangle 18"/>
          <p:cNvSpPr>
            <a:spLocks noGrp="1" noChangeArrowheads="1"/>
          </p:cNvSpPr>
          <p:nvPr>
            <p:ph type="sldNum" sz="quarter"/>
          </p:nvPr>
        </p:nvSpPr>
        <p:spPr>
          <a:noFill/>
        </p:spPr>
        <p:txBody>
          <a:bodyPr/>
          <a:lstStyle/>
          <a:p>
            <a:fld id="{543466F6-E3B3-4663-9834-2A6954553C3E}" type="slidenum">
              <a:rPr lang="en-GB">
                <a:ea typeface="MS Gothic" charset="-128"/>
              </a:rPr>
              <a:pPr/>
              <a:t>260</a:t>
            </a:fld>
            <a:endParaRPr lang="en-GB">
              <a:ea typeface="MS Gothic" charset="-128"/>
            </a:endParaRPr>
          </a:p>
        </p:txBody>
      </p:sp>
      <p:sp>
        <p:nvSpPr>
          <p:cNvPr id="17766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92E585C-6155-4605-A839-D072CC07144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260</a:t>
            </a:fld>
            <a:endParaRPr lang="en-GB" sz="1200">
              <a:solidFill>
                <a:srgbClr val="000000"/>
              </a:solidFill>
              <a:latin typeface="Times New Roman" pitchFamily="16" charset="0"/>
            </a:endParaRPr>
          </a:p>
        </p:txBody>
      </p:sp>
      <p:sp>
        <p:nvSpPr>
          <p:cNvPr id="17766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122C63C-8495-4CD7-89DB-46934C4655E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260</a:t>
            </a:fld>
            <a:endParaRPr lang="en-GB" sz="1200">
              <a:solidFill>
                <a:srgbClr val="000000"/>
              </a:solidFill>
              <a:latin typeface="Times New Roman" pitchFamily="16" charset="0"/>
            </a:endParaRPr>
          </a:p>
        </p:txBody>
      </p:sp>
      <p:sp>
        <p:nvSpPr>
          <p:cNvPr id="17766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599E8FB-8A66-4467-A636-35B1AB02B25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260</a:t>
            </a:fld>
            <a:endParaRPr lang="en-GB" sz="1200">
              <a:solidFill>
                <a:srgbClr val="000000"/>
              </a:solidFill>
              <a:latin typeface="Times New Roman" pitchFamily="16" charset="0"/>
            </a:endParaRPr>
          </a:p>
        </p:txBody>
      </p:sp>
      <p:sp>
        <p:nvSpPr>
          <p:cNvPr id="17766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2FFF591-3A92-4555-9578-A83153C6CB2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260</a:t>
            </a:fld>
            <a:endParaRPr lang="en-GB" sz="1200">
              <a:solidFill>
                <a:srgbClr val="000000"/>
              </a:solidFill>
              <a:latin typeface="Times New Roman" pitchFamily="16" charset="0"/>
            </a:endParaRPr>
          </a:p>
        </p:txBody>
      </p:sp>
      <p:sp>
        <p:nvSpPr>
          <p:cNvPr id="17766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30BDF1D-7B4B-4728-B45E-5F2D44947BE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260</a:t>
            </a:fld>
            <a:endParaRPr lang="en-GB" sz="1200">
              <a:solidFill>
                <a:srgbClr val="000000"/>
              </a:solidFill>
            </a:endParaRPr>
          </a:p>
        </p:txBody>
      </p:sp>
      <p:sp>
        <p:nvSpPr>
          <p:cNvPr id="17766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9C86AB2-545C-46C4-89F1-F2EC9E7CF1F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260</a:t>
            </a:fld>
            <a:endParaRPr lang="en-GB" sz="1200">
              <a:solidFill>
                <a:srgbClr val="000000"/>
              </a:solidFill>
            </a:endParaRPr>
          </a:p>
        </p:txBody>
      </p:sp>
      <p:sp>
        <p:nvSpPr>
          <p:cNvPr id="17766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7665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7666" name="Rectangle 18"/>
          <p:cNvSpPr>
            <a:spLocks noGrp="1" noChangeArrowheads="1"/>
          </p:cNvSpPr>
          <p:nvPr>
            <p:ph type="sldNum" sz="quarter"/>
          </p:nvPr>
        </p:nvSpPr>
        <p:spPr>
          <a:noFill/>
        </p:spPr>
        <p:txBody>
          <a:bodyPr/>
          <a:lstStyle/>
          <a:p>
            <a:fld id="{6F3D8CA9-CA27-418F-89F5-69E2E33B4D4D}" type="slidenum">
              <a:rPr lang="en-GB">
                <a:ea typeface="MS Gothic" charset="-128"/>
              </a:rPr>
              <a:pPr/>
              <a:t>261</a:t>
            </a:fld>
            <a:endParaRPr lang="en-GB">
              <a:ea typeface="MS Gothic" charset="-128"/>
            </a:endParaRPr>
          </a:p>
        </p:txBody>
      </p:sp>
      <p:sp>
        <p:nvSpPr>
          <p:cNvPr id="17776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35F3B6F-3C95-4E65-82F8-836075472FC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261</a:t>
            </a:fld>
            <a:endParaRPr lang="en-GB" sz="1200">
              <a:solidFill>
                <a:srgbClr val="000000"/>
              </a:solidFill>
              <a:latin typeface="Times New Roman" pitchFamily="16" charset="0"/>
            </a:endParaRPr>
          </a:p>
        </p:txBody>
      </p:sp>
      <p:sp>
        <p:nvSpPr>
          <p:cNvPr id="17776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C86220D-1554-4013-89DB-370F71251E5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261</a:t>
            </a:fld>
            <a:endParaRPr lang="en-GB" sz="1200">
              <a:solidFill>
                <a:srgbClr val="000000"/>
              </a:solidFill>
              <a:latin typeface="Times New Roman" pitchFamily="16" charset="0"/>
            </a:endParaRPr>
          </a:p>
        </p:txBody>
      </p:sp>
      <p:sp>
        <p:nvSpPr>
          <p:cNvPr id="17776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C31A58C-1BF5-4CF1-991A-4483059EC7E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261</a:t>
            </a:fld>
            <a:endParaRPr lang="en-GB" sz="1200">
              <a:solidFill>
                <a:srgbClr val="000000"/>
              </a:solidFill>
              <a:latin typeface="Times New Roman" pitchFamily="16" charset="0"/>
            </a:endParaRPr>
          </a:p>
        </p:txBody>
      </p:sp>
      <p:sp>
        <p:nvSpPr>
          <p:cNvPr id="17776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30F680F-E0F6-4284-872C-478A5BD27B3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261</a:t>
            </a:fld>
            <a:endParaRPr lang="en-GB" sz="1200">
              <a:solidFill>
                <a:srgbClr val="000000"/>
              </a:solidFill>
              <a:latin typeface="Times New Roman" pitchFamily="16" charset="0"/>
            </a:endParaRPr>
          </a:p>
        </p:txBody>
      </p:sp>
      <p:sp>
        <p:nvSpPr>
          <p:cNvPr id="17776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2DD596C-EFC2-49CF-AED4-B121919C8ED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261</a:t>
            </a:fld>
            <a:endParaRPr lang="en-GB" sz="1200">
              <a:solidFill>
                <a:srgbClr val="000000"/>
              </a:solidFill>
            </a:endParaRPr>
          </a:p>
        </p:txBody>
      </p:sp>
      <p:sp>
        <p:nvSpPr>
          <p:cNvPr id="17776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71D8396-6DE0-4761-AAB0-3A84BE98AE6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261</a:t>
            </a:fld>
            <a:endParaRPr lang="en-GB" sz="1200">
              <a:solidFill>
                <a:srgbClr val="000000"/>
              </a:solidFill>
            </a:endParaRPr>
          </a:p>
        </p:txBody>
      </p:sp>
      <p:sp>
        <p:nvSpPr>
          <p:cNvPr id="17776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7767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8690" name="Rectangle 18"/>
          <p:cNvSpPr>
            <a:spLocks noGrp="1" noChangeArrowheads="1"/>
          </p:cNvSpPr>
          <p:nvPr>
            <p:ph type="sldNum" sz="quarter"/>
          </p:nvPr>
        </p:nvSpPr>
        <p:spPr>
          <a:noFill/>
        </p:spPr>
        <p:txBody>
          <a:bodyPr/>
          <a:lstStyle/>
          <a:p>
            <a:fld id="{CAC61F6D-B200-417E-9622-E051A3B1B542}" type="slidenum">
              <a:rPr lang="en-GB">
                <a:ea typeface="MS Gothic" charset="-128"/>
              </a:rPr>
              <a:pPr/>
              <a:t>262</a:t>
            </a:fld>
            <a:endParaRPr lang="en-GB">
              <a:ea typeface="MS Gothic" charset="-128"/>
            </a:endParaRPr>
          </a:p>
        </p:txBody>
      </p:sp>
      <p:sp>
        <p:nvSpPr>
          <p:cNvPr id="177869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D0D96DE-9F95-4327-AC7A-5161B248137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262</a:t>
            </a:fld>
            <a:endParaRPr lang="en-GB" sz="1200">
              <a:solidFill>
                <a:srgbClr val="000000"/>
              </a:solidFill>
              <a:latin typeface="Times New Roman" pitchFamily="16" charset="0"/>
            </a:endParaRPr>
          </a:p>
        </p:txBody>
      </p:sp>
      <p:sp>
        <p:nvSpPr>
          <p:cNvPr id="177869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D2044E9-2CD2-462C-9D12-3CBAF29DBAD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262</a:t>
            </a:fld>
            <a:endParaRPr lang="en-GB" sz="1200">
              <a:solidFill>
                <a:srgbClr val="000000"/>
              </a:solidFill>
              <a:latin typeface="Times New Roman" pitchFamily="16" charset="0"/>
            </a:endParaRPr>
          </a:p>
        </p:txBody>
      </p:sp>
      <p:sp>
        <p:nvSpPr>
          <p:cNvPr id="177869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CD67CE0-E1C9-488B-B311-CB645C00CEB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262</a:t>
            </a:fld>
            <a:endParaRPr lang="en-GB" sz="1200">
              <a:solidFill>
                <a:srgbClr val="000000"/>
              </a:solidFill>
              <a:latin typeface="Times New Roman" pitchFamily="16" charset="0"/>
            </a:endParaRPr>
          </a:p>
        </p:txBody>
      </p:sp>
      <p:sp>
        <p:nvSpPr>
          <p:cNvPr id="177869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BC22171-FE34-45A3-B62E-68A5E34DBF3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262</a:t>
            </a:fld>
            <a:endParaRPr lang="en-GB" sz="1200">
              <a:solidFill>
                <a:srgbClr val="000000"/>
              </a:solidFill>
              <a:latin typeface="Times New Roman" pitchFamily="16" charset="0"/>
            </a:endParaRPr>
          </a:p>
        </p:txBody>
      </p:sp>
      <p:sp>
        <p:nvSpPr>
          <p:cNvPr id="177869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9E050E-6A58-4AB5-B9BF-836B6F89FEF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262</a:t>
            </a:fld>
            <a:endParaRPr lang="en-GB" sz="1200">
              <a:solidFill>
                <a:srgbClr val="000000"/>
              </a:solidFill>
            </a:endParaRPr>
          </a:p>
        </p:txBody>
      </p:sp>
      <p:sp>
        <p:nvSpPr>
          <p:cNvPr id="177869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C772CD7-CC32-4B12-AE1D-F0D8A1D7DAE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262</a:t>
            </a:fld>
            <a:endParaRPr lang="en-GB" sz="1200">
              <a:solidFill>
                <a:srgbClr val="000000"/>
              </a:solidFill>
            </a:endParaRPr>
          </a:p>
        </p:txBody>
      </p:sp>
      <p:sp>
        <p:nvSpPr>
          <p:cNvPr id="177869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7869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9714" name="Rectangle 18"/>
          <p:cNvSpPr>
            <a:spLocks noGrp="1" noChangeArrowheads="1"/>
          </p:cNvSpPr>
          <p:nvPr>
            <p:ph type="sldNum" sz="quarter"/>
          </p:nvPr>
        </p:nvSpPr>
        <p:spPr>
          <a:noFill/>
        </p:spPr>
        <p:txBody>
          <a:bodyPr/>
          <a:lstStyle/>
          <a:p>
            <a:fld id="{792C707F-1993-4405-B769-B7388C170C5B}" type="slidenum">
              <a:rPr lang="en-GB">
                <a:ea typeface="MS Gothic" charset="-128"/>
              </a:rPr>
              <a:pPr/>
              <a:t>263</a:t>
            </a:fld>
            <a:endParaRPr lang="en-GB">
              <a:ea typeface="MS Gothic" charset="-128"/>
            </a:endParaRPr>
          </a:p>
        </p:txBody>
      </p:sp>
      <p:sp>
        <p:nvSpPr>
          <p:cNvPr id="17797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5B9496A-BEA5-4596-8667-F202B8FE440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263</a:t>
            </a:fld>
            <a:endParaRPr lang="en-GB" sz="1200">
              <a:solidFill>
                <a:srgbClr val="000000"/>
              </a:solidFill>
              <a:latin typeface="Times New Roman" pitchFamily="16" charset="0"/>
            </a:endParaRPr>
          </a:p>
        </p:txBody>
      </p:sp>
      <p:sp>
        <p:nvSpPr>
          <p:cNvPr id="17797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EB758B2-224F-40D2-93D6-BF5369E6604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263</a:t>
            </a:fld>
            <a:endParaRPr lang="en-GB" sz="1200">
              <a:solidFill>
                <a:srgbClr val="000000"/>
              </a:solidFill>
              <a:latin typeface="Times New Roman" pitchFamily="16" charset="0"/>
            </a:endParaRPr>
          </a:p>
        </p:txBody>
      </p:sp>
      <p:sp>
        <p:nvSpPr>
          <p:cNvPr id="17797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0BE2A0A-D73D-4A62-A3A5-6902C4C41FA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263</a:t>
            </a:fld>
            <a:endParaRPr lang="en-GB" sz="1200">
              <a:solidFill>
                <a:srgbClr val="000000"/>
              </a:solidFill>
              <a:latin typeface="Times New Roman" pitchFamily="16" charset="0"/>
            </a:endParaRPr>
          </a:p>
        </p:txBody>
      </p:sp>
      <p:sp>
        <p:nvSpPr>
          <p:cNvPr id="17797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1407BFE-1BA6-4BA1-8DB8-31CC51C3924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263</a:t>
            </a:fld>
            <a:endParaRPr lang="en-GB" sz="1200">
              <a:solidFill>
                <a:srgbClr val="000000"/>
              </a:solidFill>
              <a:latin typeface="Times New Roman" pitchFamily="16" charset="0"/>
            </a:endParaRPr>
          </a:p>
        </p:txBody>
      </p:sp>
      <p:sp>
        <p:nvSpPr>
          <p:cNvPr id="17797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293A240-AFAB-4E19-989E-3D53476E5E2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263</a:t>
            </a:fld>
            <a:endParaRPr lang="en-GB" sz="1200">
              <a:solidFill>
                <a:srgbClr val="000000"/>
              </a:solidFill>
            </a:endParaRPr>
          </a:p>
        </p:txBody>
      </p:sp>
      <p:sp>
        <p:nvSpPr>
          <p:cNvPr id="17797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22E9D23-3D6B-4416-80E7-3463E135DA0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263</a:t>
            </a:fld>
            <a:endParaRPr lang="en-GB" sz="1200">
              <a:solidFill>
                <a:srgbClr val="000000"/>
              </a:solidFill>
            </a:endParaRPr>
          </a:p>
        </p:txBody>
      </p:sp>
      <p:sp>
        <p:nvSpPr>
          <p:cNvPr id="17797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7972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0738" name="Rectangle 18"/>
          <p:cNvSpPr>
            <a:spLocks noGrp="1" noChangeArrowheads="1"/>
          </p:cNvSpPr>
          <p:nvPr>
            <p:ph type="sldNum" sz="quarter"/>
          </p:nvPr>
        </p:nvSpPr>
        <p:spPr>
          <a:noFill/>
        </p:spPr>
        <p:txBody>
          <a:bodyPr/>
          <a:lstStyle/>
          <a:p>
            <a:fld id="{49A53B76-5066-4541-8392-9E0EA25C08A8}" type="slidenum">
              <a:rPr lang="en-GB">
                <a:ea typeface="MS Gothic" charset="-128"/>
              </a:rPr>
              <a:pPr/>
              <a:t>264</a:t>
            </a:fld>
            <a:endParaRPr lang="en-GB">
              <a:ea typeface="MS Gothic" charset="-128"/>
            </a:endParaRPr>
          </a:p>
        </p:txBody>
      </p:sp>
      <p:sp>
        <p:nvSpPr>
          <p:cNvPr id="178073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2FD2B05-607F-441F-938D-EF0AC7A3913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264</a:t>
            </a:fld>
            <a:endParaRPr lang="en-GB" sz="1200">
              <a:solidFill>
                <a:srgbClr val="000000"/>
              </a:solidFill>
              <a:latin typeface="Times New Roman" pitchFamily="16" charset="0"/>
            </a:endParaRPr>
          </a:p>
        </p:txBody>
      </p:sp>
      <p:sp>
        <p:nvSpPr>
          <p:cNvPr id="178074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27ADE2-463B-4F5F-90ED-4327484FE17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264</a:t>
            </a:fld>
            <a:endParaRPr lang="en-GB" sz="1200">
              <a:solidFill>
                <a:srgbClr val="000000"/>
              </a:solidFill>
              <a:latin typeface="Times New Roman" pitchFamily="16" charset="0"/>
            </a:endParaRPr>
          </a:p>
        </p:txBody>
      </p:sp>
      <p:sp>
        <p:nvSpPr>
          <p:cNvPr id="178074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85BE20E-8CB5-44E1-B2B8-11E7FF10FD9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264</a:t>
            </a:fld>
            <a:endParaRPr lang="en-GB" sz="1200">
              <a:solidFill>
                <a:srgbClr val="000000"/>
              </a:solidFill>
              <a:latin typeface="Times New Roman" pitchFamily="16" charset="0"/>
            </a:endParaRPr>
          </a:p>
        </p:txBody>
      </p:sp>
      <p:sp>
        <p:nvSpPr>
          <p:cNvPr id="178074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460B952-4FEA-488A-ABFB-7C84EFA3728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264</a:t>
            </a:fld>
            <a:endParaRPr lang="en-GB" sz="1200">
              <a:solidFill>
                <a:srgbClr val="000000"/>
              </a:solidFill>
              <a:latin typeface="Times New Roman" pitchFamily="16" charset="0"/>
            </a:endParaRPr>
          </a:p>
        </p:txBody>
      </p:sp>
      <p:sp>
        <p:nvSpPr>
          <p:cNvPr id="178074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C73A70-595C-4E22-B1E2-8EC20BF71F2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264</a:t>
            </a:fld>
            <a:endParaRPr lang="en-GB" sz="1200">
              <a:solidFill>
                <a:srgbClr val="000000"/>
              </a:solidFill>
            </a:endParaRPr>
          </a:p>
        </p:txBody>
      </p:sp>
      <p:sp>
        <p:nvSpPr>
          <p:cNvPr id="178074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77F9C7F-1B04-4042-BB25-3C7A5A861D1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264</a:t>
            </a:fld>
            <a:endParaRPr lang="en-GB" sz="1200">
              <a:solidFill>
                <a:srgbClr val="000000"/>
              </a:solidFill>
            </a:endParaRPr>
          </a:p>
        </p:txBody>
      </p:sp>
      <p:sp>
        <p:nvSpPr>
          <p:cNvPr id="178074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8074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1762" name="Rectangle 18"/>
          <p:cNvSpPr>
            <a:spLocks noGrp="1" noChangeArrowheads="1"/>
          </p:cNvSpPr>
          <p:nvPr>
            <p:ph type="sldNum" sz="quarter"/>
          </p:nvPr>
        </p:nvSpPr>
        <p:spPr>
          <a:noFill/>
        </p:spPr>
        <p:txBody>
          <a:bodyPr/>
          <a:lstStyle/>
          <a:p>
            <a:fld id="{6255C652-B2D5-4FEB-8E5D-658115819307}" type="slidenum">
              <a:rPr lang="en-GB">
                <a:ea typeface="MS Gothic" charset="-128"/>
              </a:rPr>
              <a:pPr/>
              <a:t>265</a:t>
            </a:fld>
            <a:endParaRPr lang="en-GB">
              <a:ea typeface="MS Gothic" charset="-128"/>
            </a:endParaRPr>
          </a:p>
        </p:txBody>
      </p:sp>
      <p:sp>
        <p:nvSpPr>
          <p:cNvPr id="178176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33C1E45-CD0E-44A1-99AE-6EB39297D7B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265</a:t>
            </a:fld>
            <a:endParaRPr lang="en-GB" sz="1200">
              <a:solidFill>
                <a:srgbClr val="000000"/>
              </a:solidFill>
              <a:latin typeface="Times New Roman" pitchFamily="16" charset="0"/>
            </a:endParaRPr>
          </a:p>
        </p:txBody>
      </p:sp>
      <p:sp>
        <p:nvSpPr>
          <p:cNvPr id="178176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3E32E3-3EB7-466C-A3C1-93FBD067533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265</a:t>
            </a:fld>
            <a:endParaRPr lang="en-GB" sz="1200">
              <a:solidFill>
                <a:srgbClr val="000000"/>
              </a:solidFill>
              <a:latin typeface="Times New Roman" pitchFamily="16" charset="0"/>
            </a:endParaRPr>
          </a:p>
        </p:txBody>
      </p:sp>
      <p:sp>
        <p:nvSpPr>
          <p:cNvPr id="178176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47BE503-C2FA-40FB-B1BE-3ECE32C2B11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265</a:t>
            </a:fld>
            <a:endParaRPr lang="en-GB" sz="1200">
              <a:solidFill>
                <a:srgbClr val="000000"/>
              </a:solidFill>
              <a:latin typeface="Times New Roman" pitchFamily="16" charset="0"/>
            </a:endParaRPr>
          </a:p>
        </p:txBody>
      </p:sp>
      <p:sp>
        <p:nvSpPr>
          <p:cNvPr id="178176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620B76-D1E5-443B-B787-2F1EE940029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265</a:t>
            </a:fld>
            <a:endParaRPr lang="en-GB" sz="1200">
              <a:solidFill>
                <a:srgbClr val="000000"/>
              </a:solidFill>
              <a:latin typeface="Times New Roman" pitchFamily="16" charset="0"/>
            </a:endParaRPr>
          </a:p>
        </p:txBody>
      </p:sp>
      <p:sp>
        <p:nvSpPr>
          <p:cNvPr id="178176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788150D-E214-47D3-A31B-1132C06030D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265</a:t>
            </a:fld>
            <a:endParaRPr lang="en-GB" sz="1200">
              <a:solidFill>
                <a:srgbClr val="000000"/>
              </a:solidFill>
            </a:endParaRPr>
          </a:p>
        </p:txBody>
      </p:sp>
      <p:sp>
        <p:nvSpPr>
          <p:cNvPr id="178176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AD8C63D-C8EF-4E3E-9472-9CFF87C1498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265</a:t>
            </a:fld>
            <a:endParaRPr lang="en-GB" sz="1200">
              <a:solidFill>
                <a:srgbClr val="000000"/>
              </a:solidFill>
            </a:endParaRPr>
          </a:p>
        </p:txBody>
      </p:sp>
      <p:sp>
        <p:nvSpPr>
          <p:cNvPr id="178176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8177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2786" name="Rectangle 18"/>
          <p:cNvSpPr>
            <a:spLocks noGrp="1" noChangeArrowheads="1"/>
          </p:cNvSpPr>
          <p:nvPr>
            <p:ph type="sldNum" sz="quarter"/>
          </p:nvPr>
        </p:nvSpPr>
        <p:spPr>
          <a:noFill/>
        </p:spPr>
        <p:txBody>
          <a:bodyPr/>
          <a:lstStyle/>
          <a:p>
            <a:fld id="{346F920D-192F-4EA2-B37A-B81F94C71570}" type="slidenum">
              <a:rPr lang="en-GB">
                <a:ea typeface="MS Gothic" charset="-128"/>
              </a:rPr>
              <a:pPr/>
              <a:t>266</a:t>
            </a:fld>
            <a:endParaRPr lang="en-GB">
              <a:ea typeface="MS Gothic" charset="-128"/>
            </a:endParaRPr>
          </a:p>
        </p:txBody>
      </p:sp>
      <p:sp>
        <p:nvSpPr>
          <p:cNvPr id="178278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EBFB7F0-8692-4F1A-AC48-EC81FD11799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266</a:t>
            </a:fld>
            <a:endParaRPr lang="en-GB" sz="1200">
              <a:solidFill>
                <a:srgbClr val="000000"/>
              </a:solidFill>
              <a:latin typeface="Times New Roman" pitchFamily="16" charset="0"/>
            </a:endParaRPr>
          </a:p>
        </p:txBody>
      </p:sp>
      <p:sp>
        <p:nvSpPr>
          <p:cNvPr id="178278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0AB2235-20D7-40D7-864C-9806649F8CA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266</a:t>
            </a:fld>
            <a:endParaRPr lang="en-GB" sz="1200">
              <a:solidFill>
                <a:srgbClr val="000000"/>
              </a:solidFill>
              <a:latin typeface="Times New Roman" pitchFamily="16" charset="0"/>
            </a:endParaRPr>
          </a:p>
        </p:txBody>
      </p:sp>
      <p:sp>
        <p:nvSpPr>
          <p:cNvPr id="178278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2C0CD17-85E1-470A-94E3-B7FD9217C94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266</a:t>
            </a:fld>
            <a:endParaRPr lang="en-GB" sz="1200">
              <a:solidFill>
                <a:srgbClr val="000000"/>
              </a:solidFill>
              <a:latin typeface="Times New Roman" pitchFamily="16" charset="0"/>
            </a:endParaRPr>
          </a:p>
        </p:txBody>
      </p:sp>
      <p:sp>
        <p:nvSpPr>
          <p:cNvPr id="178279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0D98148-59A0-43B6-8157-F0084879E59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266</a:t>
            </a:fld>
            <a:endParaRPr lang="en-GB" sz="1200">
              <a:solidFill>
                <a:srgbClr val="000000"/>
              </a:solidFill>
              <a:latin typeface="Times New Roman" pitchFamily="16" charset="0"/>
            </a:endParaRPr>
          </a:p>
        </p:txBody>
      </p:sp>
      <p:sp>
        <p:nvSpPr>
          <p:cNvPr id="178279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DF3388A-0D79-4EC3-A4E2-831FDFA7947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266</a:t>
            </a:fld>
            <a:endParaRPr lang="en-GB" sz="1200">
              <a:solidFill>
                <a:srgbClr val="000000"/>
              </a:solidFill>
            </a:endParaRPr>
          </a:p>
        </p:txBody>
      </p:sp>
      <p:sp>
        <p:nvSpPr>
          <p:cNvPr id="178279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11C4304-2C48-49DA-98BF-322A228B9D1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266</a:t>
            </a:fld>
            <a:endParaRPr lang="en-GB" sz="1200">
              <a:solidFill>
                <a:srgbClr val="000000"/>
              </a:solidFill>
            </a:endParaRPr>
          </a:p>
        </p:txBody>
      </p:sp>
      <p:sp>
        <p:nvSpPr>
          <p:cNvPr id="178279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8279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3810" name="Rectangle 18"/>
          <p:cNvSpPr>
            <a:spLocks noGrp="1" noChangeArrowheads="1"/>
          </p:cNvSpPr>
          <p:nvPr>
            <p:ph type="sldNum" sz="quarter"/>
          </p:nvPr>
        </p:nvSpPr>
        <p:spPr>
          <a:noFill/>
        </p:spPr>
        <p:txBody>
          <a:bodyPr/>
          <a:lstStyle/>
          <a:p>
            <a:fld id="{0CB6478D-2A5E-4B7B-83FA-02BC2EF243B6}" type="slidenum">
              <a:rPr lang="en-GB">
                <a:ea typeface="MS Gothic" charset="-128"/>
              </a:rPr>
              <a:pPr/>
              <a:t>267</a:t>
            </a:fld>
            <a:endParaRPr lang="en-GB">
              <a:ea typeface="MS Gothic" charset="-128"/>
            </a:endParaRPr>
          </a:p>
        </p:txBody>
      </p:sp>
      <p:sp>
        <p:nvSpPr>
          <p:cNvPr id="17838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6EC7E29-C052-43B0-9FA7-E5FA0AD8A59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267</a:t>
            </a:fld>
            <a:endParaRPr lang="en-GB" sz="1200">
              <a:solidFill>
                <a:srgbClr val="000000"/>
              </a:solidFill>
              <a:latin typeface="Times New Roman" pitchFamily="16" charset="0"/>
            </a:endParaRPr>
          </a:p>
        </p:txBody>
      </p:sp>
      <p:sp>
        <p:nvSpPr>
          <p:cNvPr id="17838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06ADF28-6C5C-4E75-87A8-642FE4D991E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267</a:t>
            </a:fld>
            <a:endParaRPr lang="en-GB" sz="1200">
              <a:solidFill>
                <a:srgbClr val="000000"/>
              </a:solidFill>
              <a:latin typeface="Times New Roman" pitchFamily="16" charset="0"/>
            </a:endParaRPr>
          </a:p>
        </p:txBody>
      </p:sp>
      <p:sp>
        <p:nvSpPr>
          <p:cNvPr id="17838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17FE8BF-508D-46F1-9964-6DE5A84988A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267</a:t>
            </a:fld>
            <a:endParaRPr lang="en-GB" sz="1200">
              <a:solidFill>
                <a:srgbClr val="000000"/>
              </a:solidFill>
              <a:latin typeface="Times New Roman" pitchFamily="16" charset="0"/>
            </a:endParaRPr>
          </a:p>
        </p:txBody>
      </p:sp>
      <p:sp>
        <p:nvSpPr>
          <p:cNvPr id="17838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512B539-3815-4A11-AE1E-EE1EB1B3C22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267</a:t>
            </a:fld>
            <a:endParaRPr lang="en-GB" sz="1200">
              <a:solidFill>
                <a:srgbClr val="000000"/>
              </a:solidFill>
              <a:latin typeface="Times New Roman" pitchFamily="16" charset="0"/>
            </a:endParaRPr>
          </a:p>
        </p:txBody>
      </p:sp>
      <p:sp>
        <p:nvSpPr>
          <p:cNvPr id="17838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195B582-CBD0-4B84-B8AD-77ED2317AAC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267</a:t>
            </a:fld>
            <a:endParaRPr lang="en-GB" sz="1200">
              <a:solidFill>
                <a:srgbClr val="000000"/>
              </a:solidFill>
            </a:endParaRPr>
          </a:p>
        </p:txBody>
      </p:sp>
      <p:sp>
        <p:nvSpPr>
          <p:cNvPr id="17838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2D633C0-ED82-46D3-BED3-40C9DA12B56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267</a:t>
            </a:fld>
            <a:endParaRPr lang="en-GB" sz="1200">
              <a:solidFill>
                <a:srgbClr val="000000"/>
              </a:solidFill>
            </a:endParaRPr>
          </a:p>
        </p:txBody>
      </p:sp>
      <p:sp>
        <p:nvSpPr>
          <p:cNvPr id="17838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8381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4834" name="Rectangle 18"/>
          <p:cNvSpPr>
            <a:spLocks noGrp="1" noChangeArrowheads="1"/>
          </p:cNvSpPr>
          <p:nvPr>
            <p:ph type="sldNum" sz="quarter"/>
          </p:nvPr>
        </p:nvSpPr>
        <p:spPr>
          <a:noFill/>
        </p:spPr>
        <p:txBody>
          <a:bodyPr/>
          <a:lstStyle/>
          <a:p>
            <a:fld id="{DF84E0EF-9051-4ED2-AAB0-BDE627E3DDAC}" type="slidenum">
              <a:rPr lang="en-GB">
                <a:ea typeface="MS Gothic" charset="-128"/>
              </a:rPr>
              <a:pPr/>
              <a:t>268</a:t>
            </a:fld>
            <a:endParaRPr lang="en-GB">
              <a:ea typeface="MS Gothic" charset="-128"/>
            </a:endParaRPr>
          </a:p>
        </p:txBody>
      </p:sp>
      <p:sp>
        <p:nvSpPr>
          <p:cNvPr id="178483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B48F3D7-7548-4D89-875D-7DD1A8A6A29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268</a:t>
            </a:fld>
            <a:endParaRPr lang="en-GB" sz="1200">
              <a:solidFill>
                <a:srgbClr val="000000"/>
              </a:solidFill>
              <a:latin typeface="Times New Roman" pitchFamily="16" charset="0"/>
            </a:endParaRPr>
          </a:p>
        </p:txBody>
      </p:sp>
      <p:sp>
        <p:nvSpPr>
          <p:cNvPr id="178483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756645D-6826-4B8E-8327-29F55A17DDA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268</a:t>
            </a:fld>
            <a:endParaRPr lang="en-GB" sz="1200">
              <a:solidFill>
                <a:srgbClr val="000000"/>
              </a:solidFill>
              <a:latin typeface="Times New Roman" pitchFamily="16" charset="0"/>
            </a:endParaRPr>
          </a:p>
        </p:txBody>
      </p:sp>
      <p:sp>
        <p:nvSpPr>
          <p:cNvPr id="178483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B27A0C1-970D-43FB-AF03-D59FBA88492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268</a:t>
            </a:fld>
            <a:endParaRPr lang="en-GB" sz="1200">
              <a:solidFill>
                <a:srgbClr val="000000"/>
              </a:solidFill>
              <a:latin typeface="Times New Roman" pitchFamily="16" charset="0"/>
            </a:endParaRPr>
          </a:p>
        </p:txBody>
      </p:sp>
      <p:sp>
        <p:nvSpPr>
          <p:cNvPr id="178483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05BD0AC-060D-489B-9710-99453C3FBDA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268</a:t>
            </a:fld>
            <a:endParaRPr lang="en-GB" sz="1200">
              <a:solidFill>
                <a:srgbClr val="000000"/>
              </a:solidFill>
              <a:latin typeface="Times New Roman" pitchFamily="16" charset="0"/>
            </a:endParaRPr>
          </a:p>
        </p:txBody>
      </p:sp>
      <p:sp>
        <p:nvSpPr>
          <p:cNvPr id="178483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851359B-8277-44B2-BC5B-971DD6C2B8E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268</a:t>
            </a:fld>
            <a:endParaRPr lang="en-GB" sz="1200">
              <a:solidFill>
                <a:srgbClr val="000000"/>
              </a:solidFill>
            </a:endParaRPr>
          </a:p>
        </p:txBody>
      </p:sp>
      <p:sp>
        <p:nvSpPr>
          <p:cNvPr id="178484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D05B33E-A549-4CFC-BD79-1A1CA5ADC60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268</a:t>
            </a:fld>
            <a:endParaRPr lang="en-GB" sz="1200">
              <a:solidFill>
                <a:srgbClr val="000000"/>
              </a:solidFill>
            </a:endParaRPr>
          </a:p>
        </p:txBody>
      </p:sp>
      <p:sp>
        <p:nvSpPr>
          <p:cNvPr id="178484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8484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5858" name="Rectangle 18"/>
          <p:cNvSpPr>
            <a:spLocks noGrp="1" noChangeArrowheads="1"/>
          </p:cNvSpPr>
          <p:nvPr>
            <p:ph type="sldNum" sz="quarter"/>
          </p:nvPr>
        </p:nvSpPr>
        <p:spPr>
          <a:noFill/>
        </p:spPr>
        <p:txBody>
          <a:bodyPr/>
          <a:lstStyle/>
          <a:p>
            <a:fld id="{A34BD862-107C-4917-8766-847D703AC5F7}" type="slidenum">
              <a:rPr lang="en-GB">
                <a:ea typeface="MS Gothic" charset="-128"/>
              </a:rPr>
              <a:pPr/>
              <a:t>269</a:t>
            </a:fld>
            <a:endParaRPr lang="en-GB">
              <a:ea typeface="MS Gothic" charset="-128"/>
            </a:endParaRPr>
          </a:p>
        </p:txBody>
      </p:sp>
      <p:sp>
        <p:nvSpPr>
          <p:cNvPr id="178585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51F1BA6-4248-4A0D-A8B9-3E368BEDDFE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269</a:t>
            </a:fld>
            <a:endParaRPr lang="en-GB" sz="1200">
              <a:solidFill>
                <a:srgbClr val="000000"/>
              </a:solidFill>
              <a:latin typeface="Times New Roman" pitchFamily="16" charset="0"/>
            </a:endParaRPr>
          </a:p>
        </p:txBody>
      </p:sp>
      <p:sp>
        <p:nvSpPr>
          <p:cNvPr id="178586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819705D-65C6-48BF-9806-1BA4B7E3EEB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269</a:t>
            </a:fld>
            <a:endParaRPr lang="en-GB" sz="1200">
              <a:solidFill>
                <a:srgbClr val="000000"/>
              </a:solidFill>
              <a:latin typeface="Times New Roman" pitchFamily="16" charset="0"/>
            </a:endParaRPr>
          </a:p>
        </p:txBody>
      </p:sp>
      <p:sp>
        <p:nvSpPr>
          <p:cNvPr id="178586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2111DF3-98F3-4D30-A3C2-FA287B1AFE8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269</a:t>
            </a:fld>
            <a:endParaRPr lang="en-GB" sz="1200">
              <a:solidFill>
                <a:srgbClr val="000000"/>
              </a:solidFill>
              <a:latin typeface="Times New Roman" pitchFamily="16" charset="0"/>
            </a:endParaRPr>
          </a:p>
        </p:txBody>
      </p:sp>
      <p:sp>
        <p:nvSpPr>
          <p:cNvPr id="178586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ECF5941-CAC2-4A66-BFA4-D1F51984BF4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269</a:t>
            </a:fld>
            <a:endParaRPr lang="en-GB" sz="1200">
              <a:solidFill>
                <a:srgbClr val="000000"/>
              </a:solidFill>
              <a:latin typeface="Times New Roman" pitchFamily="16" charset="0"/>
            </a:endParaRPr>
          </a:p>
        </p:txBody>
      </p:sp>
      <p:sp>
        <p:nvSpPr>
          <p:cNvPr id="178586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EE7EF34-EA18-4F11-B18D-91F54322397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269</a:t>
            </a:fld>
            <a:endParaRPr lang="en-GB" sz="1200">
              <a:solidFill>
                <a:srgbClr val="000000"/>
              </a:solidFill>
            </a:endParaRPr>
          </a:p>
        </p:txBody>
      </p:sp>
      <p:sp>
        <p:nvSpPr>
          <p:cNvPr id="178586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3DE99E2-604E-4623-894C-6201FEA3250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269</a:t>
            </a:fld>
            <a:endParaRPr lang="en-GB" sz="1200">
              <a:solidFill>
                <a:srgbClr val="000000"/>
              </a:solidFill>
            </a:endParaRPr>
          </a:p>
        </p:txBody>
      </p:sp>
      <p:sp>
        <p:nvSpPr>
          <p:cNvPr id="178586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8586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2930" name="Rectangle 18"/>
          <p:cNvSpPr>
            <a:spLocks noGrp="1" noChangeArrowheads="1"/>
          </p:cNvSpPr>
          <p:nvPr>
            <p:ph type="sldNum" sz="quarter"/>
          </p:nvPr>
        </p:nvSpPr>
        <p:spPr>
          <a:noFill/>
        </p:spPr>
        <p:txBody>
          <a:bodyPr/>
          <a:lstStyle/>
          <a:p>
            <a:fld id="{A5F04699-5910-4615-B157-C37BF0787435}" type="slidenum">
              <a:rPr lang="en-GB">
                <a:ea typeface="MS Gothic" charset="-128"/>
              </a:rPr>
              <a:pPr/>
              <a:t>27</a:t>
            </a:fld>
            <a:endParaRPr lang="en-GB">
              <a:ea typeface="MS Gothic" charset="-128"/>
            </a:endParaRPr>
          </a:p>
        </p:txBody>
      </p:sp>
      <p:sp>
        <p:nvSpPr>
          <p:cNvPr id="15329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D861B9E-1AC9-48D8-8053-9C2659C5EBF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a:t>
            </a:fld>
            <a:endParaRPr lang="en-GB" sz="1200">
              <a:solidFill>
                <a:srgbClr val="000000"/>
              </a:solidFill>
              <a:latin typeface="Times New Roman" pitchFamily="16" charset="0"/>
            </a:endParaRPr>
          </a:p>
        </p:txBody>
      </p:sp>
      <p:sp>
        <p:nvSpPr>
          <p:cNvPr id="15329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F18F3B3-B9DA-425B-A597-310E10A9AD0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GB" sz="1200">
              <a:solidFill>
                <a:srgbClr val="000000"/>
              </a:solidFill>
              <a:latin typeface="Times New Roman" pitchFamily="16" charset="0"/>
            </a:endParaRPr>
          </a:p>
        </p:txBody>
      </p:sp>
      <p:sp>
        <p:nvSpPr>
          <p:cNvPr id="15329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37EC0B6-255C-46E9-8D4A-23AD93357F2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GB" sz="1200">
              <a:solidFill>
                <a:srgbClr val="000000"/>
              </a:solidFill>
              <a:latin typeface="Times New Roman" pitchFamily="16" charset="0"/>
            </a:endParaRPr>
          </a:p>
        </p:txBody>
      </p:sp>
      <p:sp>
        <p:nvSpPr>
          <p:cNvPr id="15329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F047935-D49A-482D-85E4-B6CB665627F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GB" sz="1200">
              <a:solidFill>
                <a:srgbClr val="000000"/>
              </a:solidFill>
              <a:latin typeface="Times New Roman" pitchFamily="16" charset="0"/>
            </a:endParaRPr>
          </a:p>
        </p:txBody>
      </p:sp>
      <p:sp>
        <p:nvSpPr>
          <p:cNvPr id="15329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4B72FAC-9629-4EE8-8C2D-A460FC7B056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GB" sz="1200">
              <a:solidFill>
                <a:srgbClr val="000000"/>
              </a:solidFill>
            </a:endParaRPr>
          </a:p>
        </p:txBody>
      </p:sp>
      <p:sp>
        <p:nvSpPr>
          <p:cNvPr id="15329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AF54724-DCB5-4CB5-9C64-3D8E4793F15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GB" sz="1200">
              <a:solidFill>
                <a:srgbClr val="000000"/>
              </a:solidFill>
            </a:endParaRPr>
          </a:p>
        </p:txBody>
      </p:sp>
      <p:sp>
        <p:nvSpPr>
          <p:cNvPr id="15329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293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You see, with a gamma of 2.2, we have about 32 shades of brey between 0 and 0.01.  But a linear curve only has about 3.</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6882" name="Rectangle 18"/>
          <p:cNvSpPr>
            <a:spLocks noGrp="1" noChangeArrowheads="1"/>
          </p:cNvSpPr>
          <p:nvPr>
            <p:ph type="sldNum" sz="quarter"/>
          </p:nvPr>
        </p:nvSpPr>
        <p:spPr>
          <a:noFill/>
        </p:spPr>
        <p:txBody>
          <a:bodyPr/>
          <a:lstStyle/>
          <a:p>
            <a:fld id="{F78B3C11-47BE-4E89-8105-670247855EBF}" type="slidenum">
              <a:rPr lang="en-GB">
                <a:ea typeface="MS Gothic" charset="-128"/>
              </a:rPr>
              <a:pPr/>
              <a:t>270</a:t>
            </a:fld>
            <a:endParaRPr lang="en-GB">
              <a:ea typeface="MS Gothic" charset="-128"/>
            </a:endParaRPr>
          </a:p>
        </p:txBody>
      </p:sp>
      <p:sp>
        <p:nvSpPr>
          <p:cNvPr id="17868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0877CBE-1079-4ED8-8144-465018CBD51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270</a:t>
            </a:fld>
            <a:endParaRPr lang="en-GB" sz="1200">
              <a:solidFill>
                <a:srgbClr val="000000"/>
              </a:solidFill>
              <a:latin typeface="Times New Roman" pitchFamily="16" charset="0"/>
            </a:endParaRPr>
          </a:p>
        </p:txBody>
      </p:sp>
      <p:sp>
        <p:nvSpPr>
          <p:cNvPr id="17868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84A140F-6593-4DA9-904A-5BC4CED3E5D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270</a:t>
            </a:fld>
            <a:endParaRPr lang="en-GB" sz="1200">
              <a:solidFill>
                <a:srgbClr val="000000"/>
              </a:solidFill>
              <a:latin typeface="Times New Roman" pitchFamily="16" charset="0"/>
            </a:endParaRPr>
          </a:p>
        </p:txBody>
      </p:sp>
      <p:sp>
        <p:nvSpPr>
          <p:cNvPr id="17868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B5E61F8-41C1-4907-A302-95758D2570B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270</a:t>
            </a:fld>
            <a:endParaRPr lang="en-GB" sz="1200">
              <a:solidFill>
                <a:srgbClr val="000000"/>
              </a:solidFill>
              <a:latin typeface="Times New Roman" pitchFamily="16" charset="0"/>
            </a:endParaRPr>
          </a:p>
        </p:txBody>
      </p:sp>
      <p:sp>
        <p:nvSpPr>
          <p:cNvPr id="17868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08EE5D-081E-4298-9EAF-9F8E4EA8BE9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270</a:t>
            </a:fld>
            <a:endParaRPr lang="en-GB" sz="1200">
              <a:solidFill>
                <a:srgbClr val="000000"/>
              </a:solidFill>
              <a:latin typeface="Times New Roman" pitchFamily="16" charset="0"/>
            </a:endParaRPr>
          </a:p>
        </p:txBody>
      </p:sp>
      <p:sp>
        <p:nvSpPr>
          <p:cNvPr id="17868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E47BFA-FDF2-41B1-84D9-8BF0E4A487D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270</a:t>
            </a:fld>
            <a:endParaRPr lang="en-GB" sz="1200">
              <a:solidFill>
                <a:srgbClr val="000000"/>
              </a:solidFill>
            </a:endParaRPr>
          </a:p>
        </p:txBody>
      </p:sp>
      <p:sp>
        <p:nvSpPr>
          <p:cNvPr id="17868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229351A-1EE5-4287-8D61-0D78C4E20D2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270</a:t>
            </a:fld>
            <a:endParaRPr lang="en-GB" sz="1200">
              <a:solidFill>
                <a:srgbClr val="000000"/>
              </a:solidFill>
            </a:endParaRPr>
          </a:p>
        </p:txBody>
      </p:sp>
      <p:sp>
        <p:nvSpPr>
          <p:cNvPr id="17868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8689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7906" name="Rectangle 18"/>
          <p:cNvSpPr>
            <a:spLocks noGrp="1" noChangeArrowheads="1"/>
          </p:cNvSpPr>
          <p:nvPr>
            <p:ph type="sldNum" sz="quarter"/>
          </p:nvPr>
        </p:nvSpPr>
        <p:spPr>
          <a:noFill/>
        </p:spPr>
        <p:txBody>
          <a:bodyPr/>
          <a:lstStyle/>
          <a:p>
            <a:fld id="{98CED9E8-EB51-4757-AACD-C9FD3F53FAEA}" type="slidenum">
              <a:rPr lang="en-GB">
                <a:ea typeface="MS Gothic" charset="-128"/>
              </a:rPr>
              <a:pPr/>
              <a:t>271</a:t>
            </a:fld>
            <a:endParaRPr lang="en-GB">
              <a:ea typeface="MS Gothic" charset="-128"/>
            </a:endParaRPr>
          </a:p>
        </p:txBody>
      </p:sp>
      <p:sp>
        <p:nvSpPr>
          <p:cNvPr id="178790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DE62175-9A97-47C8-8601-DAFD014D512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271</a:t>
            </a:fld>
            <a:endParaRPr lang="en-GB" sz="1200">
              <a:solidFill>
                <a:srgbClr val="000000"/>
              </a:solidFill>
              <a:latin typeface="Times New Roman" pitchFamily="16" charset="0"/>
            </a:endParaRPr>
          </a:p>
        </p:txBody>
      </p:sp>
      <p:sp>
        <p:nvSpPr>
          <p:cNvPr id="178790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993A370-E770-4B02-A598-1BCDF9DF9B8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271</a:t>
            </a:fld>
            <a:endParaRPr lang="en-GB" sz="1200">
              <a:solidFill>
                <a:srgbClr val="000000"/>
              </a:solidFill>
              <a:latin typeface="Times New Roman" pitchFamily="16" charset="0"/>
            </a:endParaRPr>
          </a:p>
        </p:txBody>
      </p:sp>
      <p:sp>
        <p:nvSpPr>
          <p:cNvPr id="178790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7887F8B-0DBD-47B5-9D88-5188749B565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271</a:t>
            </a:fld>
            <a:endParaRPr lang="en-GB" sz="1200">
              <a:solidFill>
                <a:srgbClr val="000000"/>
              </a:solidFill>
              <a:latin typeface="Times New Roman" pitchFamily="16" charset="0"/>
            </a:endParaRPr>
          </a:p>
        </p:txBody>
      </p:sp>
      <p:sp>
        <p:nvSpPr>
          <p:cNvPr id="178791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0835F7C-104E-4B5A-99CB-5446A7CCA82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271</a:t>
            </a:fld>
            <a:endParaRPr lang="en-GB" sz="1200">
              <a:solidFill>
                <a:srgbClr val="000000"/>
              </a:solidFill>
              <a:latin typeface="Times New Roman" pitchFamily="16" charset="0"/>
            </a:endParaRPr>
          </a:p>
        </p:txBody>
      </p:sp>
      <p:sp>
        <p:nvSpPr>
          <p:cNvPr id="178791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90DA92-6C67-4F17-91FE-0975FBB1560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271</a:t>
            </a:fld>
            <a:endParaRPr lang="en-GB" sz="1200">
              <a:solidFill>
                <a:srgbClr val="000000"/>
              </a:solidFill>
            </a:endParaRPr>
          </a:p>
        </p:txBody>
      </p:sp>
      <p:sp>
        <p:nvSpPr>
          <p:cNvPr id="178791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D061B50-03E5-4F04-9935-1FBAF592790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271</a:t>
            </a:fld>
            <a:endParaRPr lang="en-GB" sz="1200">
              <a:solidFill>
                <a:srgbClr val="000000"/>
              </a:solidFill>
            </a:endParaRPr>
          </a:p>
        </p:txBody>
      </p:sp>
      <p:sp>
        <p:nvSpPr>
          <p:cNvPr id="178791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8791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8930" name="Rectangle 18"/>
          <p:cNvSpPr>
            <a:spLocks noGrp="1" noChangeArrowheads="1"/>
          </p:cNvSpPr>
          <p:nvPr>
            <p:ph type="sldNum" sz="quarter"/>
          </p:nvPr>
        </p:nvSpPr>
        <p:spPr>
          <a:noFill/>
        </p:spPr>
        <p:txBody>
          <a:bodyPr/>
          <a:lstStyle/>
          <a:p>
            <a:fld id="{A4F8CD79-CD6F-4194-A83C-D91A3FDCD56C}" type="slidenum">
              <a:rPr lang="en-GB">
                <a:ea typeface="MS Gothic" charset="-128"/>
              </a:rPr>
              <a:pPr/>
              <a:t>272</a:t>
            </a:fld>
            <a:endParaRPr lang="en-GB">
              <a:ea typeface="MS Gothic" charset="-128"/>
            </a:endParaRPr>
          </a:p>
        </p:txBody>
      </p:sp>
      <p:sp>
        <p:nvSpPr>
          <p:cNvPr id="17889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24BE81A-CB13-4E26-95AF-5CFC93C4173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272</a:t>
            </a:fld>
            <a:endParaRPr lang="en-GB" sz="1200">
              <a:solidFill>
                <a:srgbClr val="000000"/>
              </a:solidFill>
              <a:latin typeface="Times New Roman" pitchFamily="16" charset="0"/>
            </a:endParaRPr>
          </a:p>
        </p:txBody>
      </p:sp>
      <p:sp>
        <p:nvSpPr>
          <p:cNvPr id="17889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3811FC5-0EE5-40B4-9F2B-9A06DCF6AA3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272</a:t>
            </a:fld>
            <a:endParaRPr lang="en-GB" sz="1200">
              <a:solidFill>
                <a:srgbClr val="000000"/>
              </a:solidFill>
              <a:latin typeface="Times New Roman" pitchFamily="16" charset="0"/>
            </a:endParaRPr>
          </a:p>
        </p:txBody>
      </p:sp>
      <p:sp>
        <p:nvSpPr>
          <p:cNvPr id="17889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879EABF-917E-4DE9-8C30-CA1DDB1231C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272</a:t>
            </a:fld>
            <a:endParaRPr lang="en-GB" sz="1200">
              <a:solidFill>
                <a:srgbClr val="000000"/>
              </a:solidFill>
              <a:latin typeface="Times New Roman" pitchFamily="16" charset="0"/>
            </a:endParaRPr>
          </a:p>
        </p:txBody>
      </p:sp>
      <p:sp>
        <p:nvSpPr>
          <p:cNvPr id="17889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671C73F-7F98-4771-8420-7CC1AFD1495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272</a:t>
            </a:fld>
            <a:endParaRPr lang="en-GB" sz="1200">
              <a:solidFill>
                <a:srgbClr val="000000"/>
              </a:solidFill>
              <a:latin typeface="Times New Roman" pitchFamily="16" charset="0"/>
            </a:endParaRPr>
          </a:p>
        </p:txBody>
      </p:sp>
      <p:sp>
        <p:nvSpPr>
          <p:cNvPr id="17889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2D62C40-295A-4E0C-B588-EE86228E5DC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272</a:t>
            </a:fld>
            <a:endParaRPr lang="en-GB" sz="1200">
              <a:solidFill>
                <a:srgbClr val="000000"/>
              </a:solidFill>
            </a:endParaRPr>
          </a:p>
        </p:txBody>
      </p:sp>
      <p:sp>
        <p:nvSpPr>
          <p:cNvPr id="17889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AB61DDA-F523-4BA7-A8BD-532E7C9056A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272</a:t>
            </a:fld>
            <a:endParaRPr lang="en-GB" sz="1200">
              <a:solidFill>
                <a:srgbClr val="000000"/>
              </a:solidFill>
            </a:endParaRPr>
          </a:p>
        </p:txBody>
      </p:sp>
      <p:sp>
        <p:nvSpPr>
          <p:cNvPr id="17889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8893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9954" name="Rectangle 18"/>
          <p:cNvSpPr>
            <a:spLocks noGrp="1" noChangeArrowheads="1"/>
          </p:cNvSpPr>
          <p:nvPr>
            <p:ph type="sldNum" sz="quarter"/>
          </p:nvPr>
        </p:nvSpPr>
        <p:spPr>
          <a:noFill/>
        </p:spPr>
        <p:txBody>
          <a:bodyPr/>
          <a:lstStyle/>
          <a:p>
            <a:fld id="{82B9FC65-24F3-4FC2-A5C6-50097F197AF8}" type="slidenum">
              <a:rPr lang="en-GB">
                <a:ea typeface="MS Gothic" charset="-128"/>
              </a:rPr>
              <a:pPr/>
              <a:t>273</a:t>
            </a:fld>
            <a:endParaRPr lang="en-GB">
              <a:ea typeface="MS Gothic" charset="-128"/>
            </a:endParaRPr>
          </a:p>
        </p:txBody>
      </p:sp>
      <p:sp>
        <p:nvSpPr>
          <p:cNvPr id="17899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7659BCE-2489-439F-BAB2-ECEACED432B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273</a:t>
            </a:fld>
            <a:endParaRPr lang="en-GB" sz="1200">
              <a:solidFill>
                <a:srgbClr val="000000"/>
              </a:solidFill>
              <a:latin typeface="Times New Roman" pitchFamily="16" charset="0"/>
            </a:endParaRPr>
          </a:p>
        </p:txBody>
      </p:sp>
      <p:sp>
        <p:nvSpPr>
          <p:cNvPr id="17899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338F8AE-3C92-4C22-922C-0E4FE235E10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273</a:t>
            </a:fld>
            <a:endParaRPr lang="en-GB" sz="1200">
              <a:solidFill>
                <a:srgbClr val="000000"/>
              </a:solidFill>
              <a:latin typeface="Times New Roman" pitchFamily="16" charset="0"/>
            </a:endParaRPr>
          </a:p>
        </p:txBody>
      </p:sp>
      <p:sp>
        <p:nvSpPr>
          <p:cNvPr id="17899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D1B1275-3EBD-4695-9C88-C3E9AED6478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273</a:t>
            </a:fld>
            <a:endParaRPr lang="en-GB" sz="1200">
              <a:solidFill>
                <a:srgbClr val="000000"/>
              </a:solidFill>
              <a:latin typeface="Times New Roman" pitchFamily="16" charset="0"/>
            </a:endParaRPr>
          </a:p>
        </p:txBody>
      </p:sp>
      <p:sp>
        <p:nvSpPr>
          <p:cNvPr id="17899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A14D7C2-6FCE-4CA1-B690-6EFC6C390FA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273</a:t>
            </a:fld>
            <a:endParaRPr lang="en-GB" sz="1200">
              <a:solidFill>
                <a:srgbClr val="000000"/>
              </a:solidFill>
              <a:latin typeface="Times New Roman" pitchFamily="16" charset="0"/>
            </a:endParaRPr>
          </a:p>
        </p:txBody>
      </p:sp>
      <p:sp>
        <p:nvSpPr>
          <p:cNvPr id="17899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17CBB7D-392F-4429-B6CC-2DA2BBAB147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273</a:t>
            </a:fld>
            <a:endParaRPr lang="en-GB" sz="1200">
              <a:solidFill>
                <a:srgbClr val="000000"/>
              </a:solidFill>
            </a:endParaRPr>
          </a:p>
        </p:txBody>
      </p:sp>
      <p:sp>
        <p:nvSpPr>
          <p:cNvPr id="17899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E962EF1-F2FE-4135-AB88-2B8A9AC1F76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273</a:t>
            </a:fld>
            <a:endParaRPr lang="en-GB" sz="1200">
              <a:solidFill>
                <a:srgbClr val="000000"/>
              </a:solidFill>
            </a:endParaRPr>
          </a:p>
        </p:txBody>
      </p:sp>
      <p:sp>
        <p:nvSpPr>
          <p:cNvPr id="17899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8996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0978" name="Rectangle 18"/>
          <p:cNvSpPr>
            <a:spLocks noGrp="1" noChangeArrowheads="1"/>
          </p:cNvSpPr>
          <p:nvPr>
            <p:ph type="sldNum" sz="quarter"/>
          </p:nvPr>
        </p:nvSpPr>
        <p:spPr>
          <a:noFill/>
        </p:spPr>
        <p:txBody>
          <a:bodyPr/>
          <a:lstStyle/>
          <a:p>
            <a:fld id="{ECCF5D57-8184-4C84-B112-731C6D5B43D7}" type="slidenum">
              <a:rPr lang="en-GB">
                <a:ea typeface="MS Gothic" charset="-128"/>
              </a:rPr>
              <a:pPr/>
              <a:t>274</a:t>
            </a:fld>
            <a:endParaRPr lang="en-GB">
              <a:ea typeface="MS Gothic" charset="-128"/>
            </a:endParaRPr>
          </a:p>
        </p:txBody>
      </p:sp>
      <p:sp>
        <p:nvSpPr>
          <p:cNvPr id="17909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F950392-0C3A-4F7A-B9D4-6F175A41270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274</a:t>
            </a:fld>
            <a:endParaRPr lang="en-GB" sz="1200">
              <a:solidFill>
                <a:srgbClr val="000000"/>
              </a:solidFill>
              <a:latin typeface="Times New Roman" pitchFamily="16" charset="0"/>
            </a:endParaRPr>
          </a:p>
        </p:txBody>
      </p:sp>
      <p:sp>
        <p:nvSpPr>
          <p:cNvPr id="17909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8026081-44AB-464B-B25E-6904BE5627B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274</a:t>
            </a:fld>
            <a:endParaRPr lang="en-GB" sz="1200">
              <a:solidFill>
                <a:srgbClr val="000000"/>
              </a:solidFill>
              <a:latin typeface="Times New Roman" pitchFamily="16" charset="0"/>
            </a:endParaRPr>
          </a:p>
        </p:txBody>
      </p:sp>
      <p:sp>
        <p:nvSpPr>
          <p:cNvPr id="17909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EF442A4-4010-40B1-A97D-606FF3BA0E5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274</a:t>
            </a:fld>
            <a:endParaRPr lang="en-GB" sz="1200">
              <a:solidFill>
                <a:srgbClr val="000000"/>
              </a:solidFill>
              <a:latin typeface="Times New Roman" pitchFamily="16" charset="0"/>
            </a:endParaRPr>
          </a:p>
        </p:txBody>
      </p:sp>
      <p:sp>
        <p:nvSpPr>
          <p:cNvPr id="17909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A30172-08EE-48F0-AF36-4F366E47E38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274</a:t>
            </a:fld>
            <a:endParaRPr lang="en-GB" sz="1200">
              <a:solidFill>
                <a:srgbClr val="000000"/>
              </a:solidFill>
              <a:latin typeface="Times New Roman" pitchFamily="16" charset="0"/>
            </a:endParaRPr>
          </a:p>
        </p:txBody>
      </p:sp>
      <p:sp>
        <p:nvSpPr>
          <p:cNvPr id="17909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55F791E-DE1C-40A1-B2E1-1293152DD50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274</a:t>
            </a:fld>
            <a:endParaRPr lang="en-GB" sz="1200">
              <a:solidFill>
                <a:srgbClr val="000000"/>
              </a:solidFill>
            </a:endParaRPr>
          </a:p>
        </p:txBody>
      </p:sp>
      <p:sp>
        <p:nvSpPr>
          <p:cNvPr id="17909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A596D8B-D903-4370-80ED-3F4D74DEA1F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274</a:t>
            </a:fld>
            <a:endParaRPr lang="en-GB" sz="1200">
              <a:solidFill>
                <a:srgbClr val="000000"/>
              </a:solidFill>
            </a:endParaRPr>
          </a:p>
        </p:txBody>
      </p:sp>
      <p:sp>
        <p:nvSpPr>
          <p:cNvPr id="17909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9098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02" name="Rectangle 18"/>
          <p:cNvSpPr>
            <a:spLocks noGrp="1" noChangeArrowheads="1"/>
          </p:cNvSpPr>
          <p:nvPr>
            <p:ph type="sldNum" sz="quarter"/>
          </p:nvPr>
        </p:nvSpPr>
        <p:spPr>
          <a:noFill/>
        </p:spPr>
        <p:txBody>
          <a:bodyPr/>
          <a:lstStyle/>
          <a:p>
            <a:fld id="{A666F63F-0528-4E21-B709-EC14BF0DD785}" type="slidenum">
              <a:rPr lang="en-GB">
                <a:ea typeface="MS Gothic" charset="-128"/>
              </a:rPr>
              <a:pPr/>
              <a:t>275</a:t>
            </a:fld>
            <a:endParaRPr lang="en-GB">
              <a:ea typeface="MS Gothic" charset="-128"/>
            </a:endParaRPr>
          </a:p>
        </p:txBody>
      </p:sp>
      <p:sp>
        <p:nvSpPr>
          <p:cNvPr id="17920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62A209B-32D6-48CB-8BD1-5C8F76D4A69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275</a:t>
            </a:fld>
            <a:endParaRPr lang="en-GB" sz="1200">
              <a:solidFill>
                <a:srgbClr val="000000"/>
              </a:solidFill>
              <a:latin typeface="Times New Roman" pitchFamily="16" charset="0"/>
            </a:endParaRPr>
          </a:p>
        </p:txBody>
      </p:sp>
      <p:sp>
        <p:nvSpPr>
          <p:cNvPr id="17920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A54CEC-C8F1-4D74-B5B6-29ABB15E5E1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275</a:t>
            </a:fld>
            <a:endParaRPr lang="en-GB" sz="1200">
              <a:solidFill>
                <a:srgbClr val="000000"/>
              </a:solidFill>
              <a:latin typeface="Times New Roman" pitchFamily="16" charset="0"/>
            </a:endParaRPr>
          </a:p>
        </p:txBody>
      </p:sp>
      <p:sp>
        <p:nvSpPr>
          <p:cNvPr id="17920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79CB56-9EF0-4A15-B260-401BC2297D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275</a:t>
            </a:fld>
            <a:endParaRPr lang="en-GB" sz="1200">
              <a:solidFill>
                <a:srgbClr val="000000"/>
              </a:solidFill>
              <a:latin typeface="Times New Roman" pitchFamily="16" charset="0"/>
            </a:endParaRPr>
          </a:p>
        </p:txBody>
      </p:sp>
      <p:sp>
        <p:nvSpPr>
          <p:cNvPr id="17920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A6397F-B997-4D46-874C-A62A83BE848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275</a:t>
            </a:fld>
            <a:endParaRPr lang="en-GB" sz="1200">
              <a:solidFill>
                <a:srgbClr val="000000"/>
              </a:solidFill>
              <a:latin typeface="Times New Roman" pitchFamily="16" charset="0"/>
            </a:endParaRPr>
          </a:p>
        </p:txBody>
      </p:sp>
      <p:sp>
        <p:nvSpPr>
          <p:cNvPr id="17920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F8D0FC7-7405-4470-BCC9-DCEC2F96F98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275</a:t>
            </a:fld>
            <a:endParaRPr lang="en-GB" sz="1200">
              <a:solidFill>
                <a:srgbClr val="000000"/>
              </a:solidFill>
            </a:endParaRPr>
          </a:p>
        </p:txBody>
      </p:sp>
      <p:sp>
        <p:nvSpPr>
          <p:cNvPr id="17920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25D460-EEC3-4E19-8D3E-2361BD4337C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275</a:t>
            </a:fld>
            <a:endParaRPr lang="en-GB" sz="1200">
              <a:solidFill>
                <a:srgbClr val="000000"/>
              </a:solidFill>
            </a:endParaRPr>
          </a:p>
        </p:txBody>
      </p:sp>
      <p:sp>
        <p:nvSpPr>
          <p:cNvPr id="17920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920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02" name="Rectangle 18"/>
          <p:cNvSpPr>
            <a:spLocks noGrp="1" noChangeArrowheads="1"/>
          </p:cNvSpPr>
          <p:nvPr>
            <p:ph type="sldNum" sz="quarter"/>
          </p:nvPr>
        </p:nvSpPr>
        <p:spPr>
          <a:noFill/>
        </p:spPr>
        <p:txBody>
          <a:bodyPr/>
          <a:lstStyle/>
          <a:p>
            <a:fld id="{A666F63F-0528-4E21-B709-EC14BF0DD785}" type="slidenum">
              <a:rPr lang="en-GB">
                <a:ea typeface="MS Gothic" charset="-128"/>
              </a:rPr>
              <a:pPr/>
              <a:t>276</a:t>
            </a:fld>
            <a:endParaRPr lang="en-GB">
              <a:ea typeface="MS Gothic" charset="-128"/>
            </a:endParaRPr>
          </a:p>
        </p:txBody>
      </p:sp>
      <p:sp>
        <p:nvSpPr>
          <p:cNvPr id="17920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62A209B-32D6-48CB-8BD1-5C8F76D4A69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276</a:t>
            </a:fld>
            <a:endParaRPr lang="en-GB" sz="1200">
              <a:solidFill>
                <a:srgbClr val="000000"/>
              </a:solidFill>
              <a:latin typeface="Times New Roman" pitchFamily="16" charset="0"/>
            </a:endParaRPr>
          </a:p>
        </p:txBody>
      </p:sp>
      <p:sp>
        <p:nvSpPr>
          <p:cNvPr id="17920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A54CEC-C8F1-4D74-B5B6-29ABB15E5E1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276</a:t>
            </a:fld>
            <a:endParaRPr lang="en-GB" sz="1200">
              <a:solidFill>
                <a:srgbClr val="000000"/>
              </a:solidFill>
              <a:latin typeface="Times New Roman" pitchFamily="16" charset="0"/>
            </a:endParaRPr>
          </a:p>
        </p:txBody>
      </p:sp>
      <p:sp>
        <p:nvSpPr>
          <p:cNvPr id="17920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79CB56-9EF0-4A15-B260-401BC2297D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276</a:t>
            </a:fld>
            <a:endParaRPr lang="en-GB" sz="1200">
              <a:solidFill>
                <a:srgbClr val="000000"/>
              </a:solidFill>
              <a:latin typeface="Times New Roman" pitchFamily="16" charset="0"/>
            </a:endParaRPr>
          </a:p>
        </p:txBody>
      </p:sp>
      <p:sp>
        <p:nvSpPr>
          <p:cNvPr id="17920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A6397F-B997-4D46-874C-A62A83BE848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276</a:t>
            </a:fld>
            <a:endParaRPr lang="en-GB" sz="1200">
              <a:solidFill>
                <a:srgbClr val="000000"/>
              </a:solidFill>
              <a:latin typeface="Times New Roman" pitchFamily="16" charset="0"/>
            </a:endParaRPr>
          </a:p>
        </p:txBody>
      </p:sp>
      <p:sp>
        <p:nvSpPr>
          <p:cNvPr id="17920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F8D0FC7-7405-4470-BCC9-DCEC2F96F98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276</a:t>
            </a:fld>
            <a:endParaRPr lang="en-GB" sz="1200">
              <a:solidFill>
                <a:srgbClr val="000000"/>
              </a:solidFill>
            </a:endParaRPr>
          </a:p>
        </p:txBody>
      </p:sp>
      <p:sp>
        <p:nvSpPr>
          <p:cNvPr id="17920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25D460-EEC3-4E19-8D3E-2361BD4337C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276</a:t>
            </a:fld>
            <a:endParaRPr lang="en-GB" sz="1200">
              <a:solidFill>
                <a:srgbClr val="000000"/>
              </a:solidFill>
            </a:endParaRPr>
          </a:p>
        </p:txBody>
      </p:sp>
      <p:sp>
        <p:nvSpPr>
          <p:cNvPr id="17920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920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02" name="Rectangle 18"/>
          <p:cNvSpPr>
            <a:spLocks noGrp="1" noChangeArrowheads="1"/>
          </p:cNvSpPr>
          <p:nvPr>
            <p:ph type="sldNum" sz="quarter"/>
          </p:nvPr>
        </p:nvSpPr>
        <p:spPr>
          <a:noFill/>
        </p:spPr>
        <p:txBody>
          <a:bodyPr/>
          <a:lstStyle/>
          <a:p>
            <a:fld id="{A666F63F-0528-4E21-B709-EC14BF0DD785}" type="slidenum">
              <a:rPr lang="en-GB">
                <a:ea typeface="MS Gothic" charset="-128"/>
              </a:rPr>
              <a:pPr/>
              <a:t>277</a:t>
            </a:fld>
            <a:endParaRPr lang="en-GB">
              <a:ea typeface="MS Gothic" charset="-128"/>
            </a:endParaRPr>
          </a:p>
        </p:txBody>
      </p:sp>
      <p:sp>
        <p:nvSpPr>
          <p:cNvPr id="17920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62A209B-32D6-48CB-8BD1-5C8F76D4A69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277</a:t>
            </a:fld>
            <a:endParaRPr lang="en-GB" sz="1200">
              <a:solidFill>
                <a:srgbClr val="000000"/>
              </a:solidFill>
              <a:latin typeface="Times New Roman" pitchFamily="16" charset="0"/>
            </a:endParaRPr>
          </a:p>
        </p:txBody>
      </p:sp>
      <p:sp>
        <p:nvSpPr>
          <p:cNvPr id="17920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A54CEC-C8F1-4D74-B5B6-29ABB15E5E1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277</a:t>
            </a:fld>
            <a:endParaRPr lang="en-GB" sz="1200">
              <a:solidFill>
                <a:srgbClr val="000000"/>
              </a:solidFill>
              <a:latin typeface="Times New Roman" pitchFamily="16" charset="0"/>
            </a:endParaRPr>
          </a:p>
        </p:txBody>
      </p:sp>
      <p:sp>
        <p:nvSpPr>
          <p:cNvPr id="17920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79CB56-9EF0-4A15-B260-401BC2297D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277</a:t>
            </a:fld>
            <a:endParaRPr lang="en-GB" sz="1200">
              <a:solidFill>
                <a:srgbClr val="000000"/>
              </a:solidFill>
              <a:latin typeface="Times New Roman" pitchFamily="16" charset="0"/>
            </a:endParaRPr>
          </a:p>
        </p:txBody>
      </p:sp>
      <p:sp>
        <p:nvSpPr>
          <p:cNvPr id="17920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A6397F-B997-4D46-874C-A62A83BE848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277</a:t>
            </a:fld>
            <a:endParaRPr lang="en-GB" sz="1200">
              <a:solidFill>
                <a:srgbClr val="000000"/>
              </a:solidFill>
              <a:latin typeface="Times New Roman" pitchFamily="16" charset="0"/>
            </a:endParaRPr>
          </a:p>
        </p:txBody>
      </p:sp>
      <p:sp>
        <p:nvSpPr>
          <p:cNvPr id="17920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F8D0FC7-7405-4470-BCC9-DCEC2F96F98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277</a:t>
            </a:fld>
            <a:endParaRPr lang="en-GB" sz="1200">
              <a:solidFill>
                <a:srgbClr val="000000"/>
              </a:solidFill>
            </a:endParaRPr>
          </a:p>
        </p:txBody>
      </p:sp>
      <p:sp>
        <p:nvSpPr>
          <p:cNvPr id="17920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25D460-EEC3-4E19-8D3E-2361BD4337C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277</a:t>
            </a:fld>
            <a:endParaRPr lang="en-GB" sz="1200">
              <a:solidFill>
                <a:srgbClr val="000000"/>
              </a:solidFill>
            </a:endParaRPr>
          </a:p>
        </p:txBody>
      </p:sp>
      <p:sp>
        <p:nvSpPr>
          <p:cNvPr id="17920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920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02" name="Rectangle 18"/>
          <p:cNvSpPr>
            <a:spLocks noGrp="1" noChangeArrowheads="1"/>
          </p:cNvSpPr>
          <p:nvPr>
            <p:ph type="sldNum" sz="quarter"/>
          </p:nvPr>
        </p:nvSpPr>
        <p:spPr>
          <a:noFill/>
        </p:spPr>
        <p:txBody>
          <a:bodyPr/>
          <a:lstStyle/>
          <a:p>
            <a:fld id="{A666F63F-0528-4E21-B709-EC14BF0DD785}" type="slidenum">
              <a:rPr lang="en-GB">
                <a:ea typeface="MS Gothic" charset="-128"/>
              </a:rPr>
              <a:pPr/>
              <a:t>278</a:t>
            </a:fld>
            <a:endParaRPr lang="en-GB">
              <a:ea typeface="MS Gothic" charset="-128"/>
            </a:endParaRPr>
          </a:p>
        </p:txBody>
      </p:sp>
      <p:sp>
        <p:nvSpPr>
          <p:cNvPr id="17920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62A209B-32D6-48CB-8BD1-5C8F76D4A69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278</a:t>
            </a:fld>
            <a:endParaRPr lang="en-GB" sz="1200">
              <a:solidFill>
                <a:srgbClr val="000000"/>
              </a:solidFill>
              <a:latin typeface="Times New Roman" pitchFamily="16" charset="0"/>
            </a:endParaRPr>
          </a:p>
        </p:txBody>
      </p:sp>
      <p:sp>
        <p:nvSpPr>
          <p:cNvPr id="17920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A54CEC-C8F1-4D74-B5B6-29ABB15E5E1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278</a:t>
            </a:fld>
            <a:endParaRPr lang="en-GB" sz="1200">
              <a:solidFill>
                <a:srgbClr val="000000"/>
              </a:solidFill>
              <a:latin typeface="Times New Roman" pitchFamily="16" charset="0"/>
            </a:endParaRPr>
          </a:p>
        </p:txBody>
      </p:sp>
      <p:sp>
        <p:nvSpPr>
          <p:cNvPr id="17920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79CB56-9EF0-4A15-B260-401BC2297D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278</a:t>
            </a:fld>
            <a:endParaRPr lang="en-GB" sz="1200">
              <a:solidFill>
                <a:srgbClr val="000000"/>
              </a:solidFill>
              <a:latin typeface="Times New Roman" pitchFamily="16" charset="0"/>
            </a:endParaRPr>
          </a:p>
        </p:txBody>
      </p:sp>
      <p:sp>
        <p:nvSpPr>
          <p:cNvPr id="17920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A6397F-B997-4D46-874C-A62A83BE848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278</a:t>
            </a:fld>
            <a:endParaRPr lang="en-GB" sz="1200">
              <a:solidFill>
                <a:srgbClr val="000000"/>
              </a:solidFill>
              <a:latin typeface="Times New Roman" pitchFamily="16" charset="0"/>
            </a:endParaRPr>
          </a:p>
        </p:txBody>
      </p:sp>
      <p:sp>
        <p:nvSpPr>
          <p:cNvPr id="17920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F8D0FC7-7405-4470-BCC9-DCEC2F96F98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278</a:t>
            </a:fld>
            <a:endParaRPr lang="en-GB" sz="1200">
              <a:solidFill>
                <a:srgbClr val="000000"/>
              </a:solidFill>
            </a:endParaRPr>
          </a:p>
        </p:txBody>
      </p:sp>
      <p:sp>
        <p:nvSpPr>
          <p:cNvPr id="17920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25D460-EEC3-4E19-8D3E-2361BD4337C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278</a:t>
            </a:fld>
            <a:endParaRPr lang="en-GB" sz="1200">
              <a:solidFill>
                <a:srgbClr val="000000"/>
              </a:solidFill>
            </a:endParaRPr>
          </a:p>
        </p:txBody>
      </p:sp>
      <p:sp>
        <p:nvSpPr>
          <p:cNvPr id="17920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920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02" name="Rectangle 18"/>
          <p:cNvSpPr>
            <a:spLocks noGrp="1" noChangeArrowheads="1"/>
          </p:cNvSpPr>
          <p:nvPr>
            <p:ph type="sldNum" sz="quarter"/>
          </p:nvPr>
        </p:nvSpPr>
        <p:spPr>
          <a:noFill/>
        </p:spPr>
        <p:txBody>
          <a:bodyPr/>
          <a:lstStyle/>
          <a:p>
            <a:fld id="{A666F63F-0528-4E21-B709-EC14BF0DD785}" type="slidenum">
              <a:rPr lang="en-GB">
                <a:ea typeface="MS Gothic" charset="-128"/>
              </a:rPr>
              <a:pPr/>
              <a:t>279</a:t>
            </a:fld>
            <a:endParaRPr lang="en-GB">
              <a:ea typeface="MS Gothic" charset="-128"/>
            </a:endParaRPr>
          </a:p>
        </p:txBody>
      </p:sp>
      <p:sp>
        <p:nvSpPr>
          <p:cNvPr id="17920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62A209B-32D6-48CB-8BD1-5C8F76D4A69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279</a:t>
            </a:fld>
            <a:endParaRPr lang="en-GB" sz="1200">
              <a:solidFill>
                <a:srgbClr val="000000"/>
              </a:solidFill>
              <a:latin typeface="Times New Roman" pitchFamily="16" charset="0"/>
            </a:endParaRPr>
          </a:p>
        </p:txBody>
      </p:sp>
      <p:sp>
        <p:nvSpPr>
          <p:cNvPr id="17920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A54CEC-C8F1-4D74-B5B6-29ABB15E5E1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279</a:t>
            </a:fld>
            <a:endParaRPr lang="en-GB" sz="1200">
              <a:solidFill>
                <a:srgbClr val="000000"/>
              </a:solidFill>
              <a:latin typeface="Times New Roman" pitchFamily="16" charset="0"/>
            </a:endParaRPr>
          </a:p>
        </p:txBody>
      </p:sp>
      <p:sp>
        <p:nvSpPr>
          <p:cNvPr id="17920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79CB56-9EF0-4A15-B260-401BC2297D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279</a:t>
            </a:fld>
            <a:endParaRPr lang="en-GB" sz="1200">
              <a:solidFill>
                <a:srgbClr val="000000"/>
              </a:solidFill>
              <a:latin typeface="Times New Roman" pitchFamily="16" charset="0"/>
            </a:endParaRPr>
          </a:p>
        </p:txBody>
      </p:sp>
      <p:sp>
        <p:nvSpPr>
          <p:cNvPr id="17920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A6397F-B997-4D46-874C-A62A83BE848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279</a:t>
            </a:fld>
            <a:endParaRPr lang="en-GB" sz="1200">
              <a:solidFill>
                <a:srgbClr val="000000"/>
              </a:solidFill>
              <a:latin typeface="Times New Roman" pitchFamily="16" charset="0"/>
            </a:endParaRPr>
          </a:p>
        </p:txBody>
      </p:sp>
      <p:sp>
        <p:nvSpPr>
          <p:cNvPr id="17920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F8D0FC7-7405-4470-BCC9-DCEC2F96F98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279</a:t>
            </a:fld>
            <a:endParaRPr lang="en-GB" sz="1200">
              <a:solidFill>
                <a:srgbClr val="000000"/>
              </a:solidFill>
            </a:endParaRPr>
          </a:p>
        </p:txBody>
      </p:sp>
      <p:sp>
        <p:nvSpPr>
          <p:cNvPr id="17920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25D460-EEC3-4E19-8D3E-2361BD4337C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279</a:t>
            </a:fld>
            <a:endParaRPr lang="en-GB" sz="1200">
              <a:solidFill>
                <a:srgbClr val="000000"/>
              </a:solidFill>
            </a:endParaRPr>
          </a:p>
        </p:txBody>
      </p:sp>
      <p:sp>
        <p:nvSpPr>
          <p:cNvPr id="17920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7920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3954" name="Rectangle 18"/>
          <p:cNvSpPr>
            <a:spLocks noGrp="1" noChangeArrowheads="1"/>
          </p:cNvSpPr>
          <p:nvPr>
            <p:ph type="sldNum" sz="quarter"/>
          </p:nvPr>
        </p:nvSpPr>
        <p:spPr>
          <a:noFill/>
        </p:spPr>
        <p:txBody>
          <a:bodyPr/>
          <a:lstStyle/>
          <a:p>
            <a:fld id="{3AFB729C-69D0-4574-8690-24C999D9D540}" type="slidenum">
              <a:rPr lang="en-GB">
                <a:ea typeface="MS Gothic" charset="-128"/>
              </a:rPr>
              <a:pPr/>
              <a:t>28</a:t>
            </a:fld>
            <a:endParaRPr lang="en-GB">
              <a:ea typeface="MS Gothic" charset="-128"/>
            </a:endParaRPr>
          </a:p>
        </p:txBody>
      </p:sp>
      <p:sp>
        <p:nvSpPr>
          <p:cNvPr id="15339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0FCE361-3950-49E4-9A80-996CCDE9C45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28</a:t>
            </a:fld>
            <a:endParaRPr lang="en-GB" sz="1200">
              <a:solidFill>
                <a:srgbClr val="000000"/>
              </a:solidFill>
              <a:latin typeface="Times New Roman" pitchFamily="16" charset="0"/>
            </a:endParaRPr>
          </a:p>
        </p:txBody>
      </p:sp>
      <p:sp>
        <p:nvSpPr>
          <p:cNvPr id="15339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D1FEA6E-BE4E-4B58-8469-53A4EB0BE98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a:t>
            </a:fld>
            <a:endParaRPr lang="en-GB" sz="1200">
              <a:solidFill>
                <a:srgbClr val="000000"/>
              </a:solidFill>
              <a:latin typeface="Times New Roman" pitchFamily="16" charset="0"/>
            </a:endParaRPr>
          </a:p>
        </p:txBody>
      </p:sp>
      <p:sp>
        <p:nvSpPr>
          <p:cNvPr id="15339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007D14C-BBD9-4E3E-BA76-46DA4433414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a:t>
            </a:fld>
            <a:endParaRPr lang="en-GB" sz="1200">
              <a:solidFill>
                <a:srgbClr val="000000"/>
              </a:solidFill>
              <a:latin typeface="Times New Roman" pitchFamily="16" charset="0"/>
            </a:endParaRPr>
          </a:p>
        </p:txBody>
      </p:sp>
      <p:sp>
        <p:nvSpPr>
          <p:cNvPr id="15339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2799C4A-08BC-4959-AEAC-E87871193ED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a:t>
            </a:fld>
            <a:endParaRPr lang="en-GB" sz="1200">
              <a:solidFill>
                <a:srgbClr val="000000"/>
              </a:solidFill>
              <a:latin typeface="Times New Roman" pitchFamily="16" charset="0"/>
            </a:endParaRPr>
          </a:p>
        </p:txBody>
      </p:sp>
      <p:sp>
        <p:nvSpPr>
          <p:cNvPr id="15339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6E1E98-952B-4300-B291-65B07A25B95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a:t>
            </a:fld>
            <a:endParaRPr lang="en-GB" sz="1200">
              <a:solidFill>
                <a:srgbClr val="000000"/>
              </a:solidFill>
            </a:endParaRPr>
          </a:p>
        </p:txBody>
      </p:sp>
      <p:sp>
        <p:nvSpPr>
          <p:cNvPr id="15339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7548C35-DC2D-49E0-87CF-F4FEC806030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a:t>
            </a:fld>
            <a:endParaRPr lang="en-GB" sz="1200">
              <a:solidFill>
                <a:srgbClr val="000000"/>
              </a:solidFill>
            </a:endParaRPr>
          </a:p>
        </p:txBody>
      </p:sp>
      <p:sp>
        <p:nvSpPr>
          <p:cNvPr id="15339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396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As it stands, assuming a perfect gamma 2.2, we currently have 19 shades of grey in between black and that first shade of grey.  With a linear curve, we have 0.  So the gamma curve gets us better blacks at the expense of less precision in the whites.</a:t>
            </a: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280</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280</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280</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280</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280</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280</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281</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281</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281</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281</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281</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281</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282</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282</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282</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282</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282</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282</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283</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283</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283</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283</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283</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283</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284</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284</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284</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284</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284</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284</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285</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285</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285</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285</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285</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285</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286</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286</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286</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286</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286</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286</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76A606F0-AE23-4F59-B782-BDE13C1278AD}" type="slidenum">
              <a:rPr lang="en-GB"/>
              <a:pPr/>
              <a:t>287</a:t>
            </a:fld>
            <a:endParaRPr lang="en-GB"/>
          </a:p>
        </p:txBody>
      </p:sp>
      <p:sp>
        <p:nvSpPr>
          <p:cNvPr id="656385"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2CF9A4-24FB-4481-BD0C-6A703DA7A59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287</a:t>
            </a:fld>
            <a:endParaRPr lang="en-GB" sz="1200">
              <a:solidFill>
                <a:srgbClr val="000000"/>
              </a:solidFill>
              <a:latin typeface="Times New Roman" pitchFamily="16" charset="0"/>
              <a:cs typeface="Lucida Sans Unicode" charset="0"/>
            </a:endParaRPr>
          </a:p>
        </p:txBody>
      </p:sp>
      <p:sp>
        <p:nvSpPr>
          <p:cNvPr id="656386"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03406C7-FBF1-40D7-86BA-98D6D20B92EA}"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287</a:t>
            </a:fld>
            <a:endParaRPr lang="en-GB" sz="1200">
              <a:solidFill>
                <a:srgbClr val="000000"/>
              </a:solidFill>
              <a:latin typeface="Times New Roman" pitchFamily="16" charset="0"/>
              <a:cs typeface="Lucida Sans Unicode" charset="0"/>
            </a:endParaRPr>
          </a:p>
        </p:txBody>
      </p:sp>
      <p:sp>
        <p:nvSpPr>
          <p:cNvPr id="656387"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3EEC3A-F5CC-4A64-92DD-1C08BCF00C4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287</a:t>
            </a:fld>
            <a:endParaRPr lang="en-GB" sz="1200">
              <a:solidFill>
                <a:srgbClr val="000000"/>
              </a:solidFill>
              <a:latin typeface="Times New Roman" pitchFamily="16" charset="0"/>
              <a:cs typeface="Lucida Sans Unicode" charset="0"/>
            </a:endParaRPr>
          </a:p>
        </p:txBody>
      </p:sp>
      <p:sp>
        <p:nvSpPr>
          <p:cNvPr id="656388"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36B33B5-820C-4C8D-8DC4-C22162B6F442}"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287</a:t>
            </a:fld>
            <a:endParaRPr lang="en-GB" sz="1200">
              <a:solidFill>
                <a:srgbClr val="000000"/>
              </a:solidFill>
              <a:cs typeface="Lucida Sans Unicode" charset="0"/>
            </a:endParaRPr>
          </a:p>
        </p:txBody>
      </p:sp>
      <p:sp>
        <p:nvSpPr>
          <p:cNvPr id="656389"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9A1090-9F34-4342-BA7E-41F9FDDFEDFA}"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287</a:t>
            </a:fld>
            <a:endParaRPr lang="en-GB" sz="1200">
              <a:solidFill>
                <a:srgbClr val="000000"/>
              </a:solidFill>
              <a:cs typeface="Lucida Sans Unicode" charset="0"/>
            </a:endParaRPr>
          </a:p>
        </p:txBody>
      </p:sp>
      <p:sp>
        <p:nvSpPr>
          <p:cNvPr id="656390"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56391"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dirty="0"/>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288</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288</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288</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288</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288</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288</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289</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289</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289</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289</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289</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289</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4978" name="Rectangle 18"/>
          <p:cNvSpPr>
            <a:spLocks noGrp="1" noChangeArrowheads="1"/>
          </p:cNvSpPr>
          <p:nvPr>
            <p:ph type="sldNum" sz="quarter"/>
          </p:nvPr>
        </p:nvSpPr>
        <p:spPr>
          <a:noFill/>
        </p:spPr>
        <p:txBody>
          <a:bodyPr/>
          <a:lstStyle/>
          <a:p>
            <a:fld id="{2715CDE2-0C17-492A-883B-5B6498775692}" type="slidenum">
              <a:rPr lang="en-GB">
                <a:ea typeface="MS Gothic" charset="-128"/>
              </a:rPr>
              <a:pPr/>
              <a:t>29</a:t>
            </a:fld>
            <a:endParaRPr lang="en-GB">
              <a:ea typeface="MS Gothic" charset="-128"/>
            </a:endParaRPr>
          </a:p>
        </p:txBody>
      </p:sp>
      <p:sp>
        <p:nvSpPr>
          <p:cNvPr id="15349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BA3E5F4-4441-4E4D-B5DF-B0EFD17EBFE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29</a:t>
            </a:fld>
            <a:endParaRPr lang="en-GB" sz="1200">
              <a:solidFill>
                <a:srgbClr val="000000"/>
              </a:solidFill>
              <a:latin typeface="Times New Roman" pitchFamily="16" charset="0"/>
            </a:endParaRPr>
          </a:p>
        </p:txBody>
      </p:sp>
      <p:sp>
        <p:nvSpPr>
          <p:cNvPr id="15349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978AF9-8D6A-4DCF-B147-FC70A09430D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a:t>
            </a:fld>
            <a:endParaRPr lang="en-GB" sz="1200">
              <a:solidFill>
                <a:srgbClr val="000000"/>
              </a:solidFill>
              <a:latin typeface="Times New Roman" pitchFamily="16" charset="0"/>
            </a:endParaRPr>
          </a:p>
        </p:txBody>
      </p:sp>
      <p:sp>
        <p:nvSpPr>
          <p:cNvPr id="15349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F162072-1129-49AB-A882-B1712128443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a:t>
            </a:fld>
            <a:endParaRPr lang="en-GB" sz="1200">
              <a:solidFill>
                <a:srgbClr val="000000"/>
              </a:solidFill>
              <a:latin typeface="Times New Roman" pitchFamily="16" charset="0"/>
            </a:endParaRPr>
          </a:p>
        </p:txBody>
      </p:sp>
      <p:sp>
        <p:nvSpPr>
          <p:cNvPr id="15349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32DCCAE-C6B2-4E6E-9F36-7E1FBA1EBA1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a:t>
            </a:fld>
            <a:endParaRPr lang="en-GB" sz="1200">
              <a:solidFill>
                <a:srgbClr val="000000"/>
              </a:solidFill>
              <a:latin typeface="Times New Roman" pitchFamily="16" charset="0"/>
            </a:endParaRPr>
          </a:p>
        </p:txBody>
      </p:sp>
      <p:sp>
        <p:nvSpPr>
          <p:cNvPr id="15349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491A03F-A415-4772-BD0B-509186C50D5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a:t>
            </a:fld>
            <a:endParaRPr lang="en-GB" sz="1200">
              <a:solidFill>
                <a:srgbClr val="000000"/>
              </a:solidFill>
            </a:endParaRPr>
          </a:p>
        </p:txBody>
      </p:sp>
      <p:sp>
        <p:nvSpPr>
          <p:cNvPr id="15349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CBF92A6-41E1-4FF4-B9DD-FBC06D20FBC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a:t>
            </a:fld>
            <a:endParaRPr lang="en-GB" sz="1200">
              <a:solidFill>
                <a:srgbClr val="000000"/>
              </a:solidFill>
            </a:endParaRPr>
          </a:p>
        </p:txBody>
      </p:sp>
      <p:sp>
        <p:nvSpPr>
          <p:cNvPr id="15349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498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But as it stands, our whites look fine, and if anything, the blacks have banding.  We could use a linear curve, which would give us terrible banding in the darks, but better precision in the whites, but that would be a horrible tradeoff.</a:t>
            </a: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290</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290</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290</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290</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290</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290</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291</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291</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291</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291</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291</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291</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292</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292</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292</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292</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292</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292</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293</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293</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293</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293</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293</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293</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294</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294</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294</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294</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294</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294</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295</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295</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295</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295</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295</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295</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296</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296</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296</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296</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296</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296</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CC22643-235D-49BA-80C1-0CC2FF5ADE87}" type="slidenum">
              <a:rPr lang="en-GB"/>
              <a:pPr/>
              <a:t>297</a:t>
            </a:fld>
            <a:endParaRPr lang="en-GB"/>
          </a:p>
        </p:txBody>
      </p:sp>
      <p:sp>
        <p:nvSpPr>
          <p:cNvPr id="6072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053AFA-7FAB-4E5E-97DD-D01DE7B584B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297</a:t>
            </a:fld>
            <a:endParaRPr lang="en-GB" sz="1200">
              <a:solidFill>
                <a:srgbClr val="000000"/>
              </a:solidFill>
              <a:latin typeface="Times New Roman" pitchFamily="16" charset="0"/>
              <a:cs typeface="Lucida Sans Unicode" charset="0"/>
            </a:endParaRPr>
          </a:p>
        </p:txBody>
      </p:sp>
      <p:sp>
        <p:nvSpPr>
          <p:cNvPr id="6072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EC5CE8-2FBE-493B-87FB-8620D440DDCD}"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297</a:t>
            </a:fld>
            <a:endParaRPr lang="en-GB" sz="1200">
              <a:solidFill>
                <a:srgbClr val="000000"/>
              </a:solidFill>
              <a:latin typeface="Times New Roman" pitchFamily="16" charset="0"/>
              <a:cs typeface="Lucida Sans Unicode" charset="0"/>
            </a:endParaRPr>
          </a:p>
        </p:txBody>
      </p:sp>
      <p:sp>
        <p:nvSpPr>
          <p:cNvPr id="6072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612536-5F40-47A7-963A-0885117FB00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297</a:t>
            </a:fld>
            <a:endParaRPr lang="en-GB" sz="1200">
              <a:solidFill>
                <a:srgbClr val="000000"/>
              </a:solidFill>
              <a:latin typeface="Times New Roman" pitchFamily="16" charset="0"/>
              <a:cs typeface="Lucida Sans Unicode" charset="0"/>
            </a:endParaRPr>
          </a:p>
        </p:txBody>
      </p:sp>
      <p:sp>
        <p:nvSpPr>
          <p:cNvPr id="6072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77577E-C06E-4879-BA1F-8B2165E668DF}"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297</a:t>
            </a:fld>
            <a:endParaRPr lang="en-GB" sz="1200">
              <a:solidFill>
                <a:srgbClr val="000000"/>
              </a:solidFill>
              <a:cs typeface="Lucida Sans Unicode" charset="0"/>
            </a:endParaRPr>
          </a:p>
        </p:txBody>
      </p:sp>
      <p:sp>
        <p:nvSpPr>
          <p:cNvPr id="6072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A3CF8F-C372-4BFF-8787-16796096E6F8}"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297</a:t>
            </a:fld>
            <a:endParaRPr lang="en-GB" sz="1200">
              <a:solidFill>
                <a:srgbClr val="000000"/>
              </a:solidFill>
              <a:cs typeface="Lucida Sans Unicode" charset="0"/>
            </a:endParaRPr>
          </a:p>
        </p:txBody>
      </p:sp>
      <p:sp>
        <p:nvSpPr>
          <p:cNvPr id="6072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072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76A606F0-AE23-4F59-B782-BDE13C1278AD}" type="slidenum">
              <a:rPr lang="en-GB"/>
              <a:pPr/>
              <a:t>298</a:t>
            </a:fld>
            <a:endParaRPr lang="en-GB"/>
          </a:p>
        </p:txBody>
      </p:sp>
      <p:sp>
        <p:nvSpPr>
          <p:cNvPr id="656385"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2CF9A4-24FB-4481-BD0C-6A703DA7A59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298</a:t>
            </a:fld>
            <a:endParaRPr lang="en-GB" sz="1200">
              <a:solidFill>
                <a:srgbClr val="000000"/>
              </a:solidFill>
              <a:latin typeface="Times New Roman" pitchFamily="16" charset="0"/>
              <a:cs typeface="Lucida Sans Unicode" charset="0"/>
            </a:endParaRPr>
          </a:p>
        </p:txBody>
      </p:sp>
      <p:sp>
        <p:nvSpPr>
          <p:cNvPr id="656386"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03406C7-FBF1-40D7-86BA-98D6D20B92EA}"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298</a:t>
            </a:fld>
            <a:endParaRPr lang="en-GB" sz="1200">
              <a:solidFill>
                <a:srgbClr val="000000"/>
              </a:solidFill>
              <a:latin typeface="Times New Roman" pitchFamily="16" charset="0"/>
              <a:cs typeface="Lucida Sans Unicode" charset="0"/>
            </a:endParaRPr>
          </a:p>
        </p:txBody>
      </p:sp>
      <p:sp>
        <p:nvSpPr>
          <p:cNvPr id="656387"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3EEC3A-F5CC-4A64-92DD-1C08BCF00C41}"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298</a:t>
            </a:fld>
            <a:endParaRPr lang="en-GB" sz="1200">
              <a:solidFill>
                <a:srgbClr val="000000"/>
              </a:solidFill>
              <a:latin typeface="Times New Roman" pitchFamily="16" charset="0"/>
              <a:cs typeface="Lucida Sans Unicode" charset="0"/>
            </a:endParaRPr>
          </a:p>
        </p:txBody>
      </p:sp>
      <p:sp>
        <p:nvSpPr>
          <p:cNvPr id="656388"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36B33B5-820C-4C8D-8DC4-C22162B6F442}"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298</a:t>
            </a:fld>
            <a:endParaRPr lang="en-GB" sz="1200">
              <a:solidFill>
                <a:srgbClr val="000000"/>
              </a:solidFill>
              <a:cs typeface="Lucida Sans Unicode" charset="0"/>
            </a:endParaRPr>
          </a:p>
        </p:txBody>
      </p:sp>
      <p:sp>
        <p:nvSpPr>
          <p:cNvPr id="656389"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9A1090-9F34-4342-BA7E-41F9FDDFEDFA}"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298</a:t>
            </a:fld>
            <a:endParaRPr lang="en-GB" sz="1200">
              <a:solidFill>
                <a:srgbClr val="000000"/>
              </a:solidFill>
              <a:cs typeface="Lucida Sans Unicode" charset="0"/>
            </a:endParaRPr>
          </a:p>
        </p:txBody>
      </p:sp>
      <p:sp>
        <p:nvSpPr>
          <p:cNvPr id="656390"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56391"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dirty="0"/>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7362" name="Rectangle 18"/>
          <p:cNvSpPr>
            <a:spLocks noGrp="1" noChangeArrowheads="1"/>
          </p:cNvSpPr>
          <p:nvPr>
            <p:ph type="sldNum" sz="quarter"/>
          </p:nvPr>
        </p:nvSpPr>
        <p:spPr>
          <a:noFill/>
        </p:spPr>
        <p:txBody>
          <a:bodyPr/>
          <a:lstStyle/>
          <a:p>
            <a:fld id="{9A0663D1-5D68-4DF8-B081-B0CE04C15FF7}" type="slidenum">
              <a:rPr lang="en-GB">
                <a:ea typeface="MS Gothic" charset="-128"/>
              </a:rPr>
              <a:pPr/>
              <a:t>299</a:t>
            </a:fld>
            <a:endParaRPr lang="en-GB">
              <a:ea typeface="MS Gothic" charset="-128"/>
            </a:endParaRPr>
          </a:p>
        </p:txBody>
      </p:sp>
      <p:sp>
        <p:nvSpPr>
          <p:cNvPr id="180736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27E38D3-3132-4683-890C-B0D78F0856B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299</a:t>
            </a:fld>
            <a:endParaRPr lang="en-GB" sz="1200">
              <a:solidFill>
                <a:srgbClr val="000000"/>
              </a:solidFill>
              <a:latin typeface="Times New Roman" pitchFamily="16" charset="0"/>
            </a:endParaRPr>
          </a:p>
        </p:txBody>
      </p:sp>
      <p:sp>
        <p:nvSpPr>
          <p:cNvPr id="180736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6579D10-D89C-4A37-8325-98FDC84BEA7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299</a:t>
            </a:fld>
            <a:endParaRPr lang="en-GB" sz="1200">
              <a:solidFill>
                <a:srgbClr val="000000"/>
              </a:solidFill>
              <a:latin typeface="Times New Roman" pitchFamily="16" charset="0"/>
            </a:endParaRPr>
          </a:p>
        </p:txBody>
      </p:sp>
      <p:sp>
        <p:nvSpPr>
          <p:cNvPr id="180736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9E9AB2F-09E5-4E75-BB50-ABE5F2A2110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299</a:t>
            </a:fld>
            <a:endParaRPr lang="en-GB" sz="1200">
              <a:solidFill>
                <a:srgbClr val="000000"/>
              </a:solidFill>
              <a:latin typeface="Times New Roman" pitchFamily="16" charset="0"/>
            </a:endParaRPr>
          </a:p>
        </p:txBody>
      </p:sp>
      <p:sp>
        <p:nvSpPr>
          <p:cNvPr id="180736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AAB97E1-9259-4CD3-AB47-DCDA50277DB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299</a:t>
            </a:fld>
            <a:endParaRPr lang="en-GB" sz="1200">
              <a:solidFill>
                <a:srgbClr val="000000"/>
              </a:solidFill>
              <a:latin typeface="Times New Roman" pitchFamily="16" charset="0"/>
            </a:endParaRPr>
          </a:p>
        </p:txBody>
      </p:sp>
      <p:sp>
        <p:nvSpPr>
          <p:cNvPr id="180736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A5540B2-3A93-4424-A856-91D49A542FF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299</a:t>
            </a:fld>
            <a:endParaRPr lang="en-GB" sz="1200">
              <a:solidFill>
                <a:srgbClr val="000000"/>
              </a:solidFill>
            </a:endParaRPr>
          </a:p>
        </p:txBody>
      </p:sp>
      <p:sp>
        <p:nvSpPr>
          <p:cNvPr id="180736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4AAEDC7-6A2F-4FBD-A4DF-1D2C6F896D8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299</a:t>
            </a:fld>
            <a:endParaRPr lang="en-GB" sz="1200">
              <a:solidFill>
                <a:srgbClr val="000000"/>
              </a:solidFill>
            </a:endParaRPr>
          </a:p>
        </p:txBody>
      </p:sp>
      <p:sp>
        <p:nvSpPr>
          <p:cNvPr id="180736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0737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9378" name="Rectangle 18"/>
          <p:cNvSpPr>
            <a:spLocks noGrp="1" noChangeArrowheads="1"/>
          </p:cNvSpPr>
          <p:nvPr>
            <p:ph type="sldNum" sz="quarter"/>
          </p:nvPr>
        </p:nvSpPr>
        <p:spPr>
          <a:noFill/>
        </p:spPr>
        <p:txBody>
          <a:bodyPr/>
          <a:lstStyle/>
          <a:p>
            <a:fld id="{C61DA99A-1DA5-4E1D-ACE2-B7BBA06B9AB8}" type="slidenum">
              <a:rPr lang="en-GB">
                <a:ea typeface="MS Gothic" charset="-128"/>
              </a:rPr>
              <a:pPr/>
              <a:t>3</a:t>
            </a:fld>
            <a:endParaRPr lang="en-GB">
              <a:ea typeface="MS Gothic" charset="-128"/>
            </a:endParaRPr>
          </a:p>
        </p:txBody>
      </p:sp>
      <p:sp>
        <p:nvSpPr>
          <p:cNvPr id="15093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4C35CEE-149B-4CD3-A8DF-23945D2BE8B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a:t>
            </a:fld>
            <a:endParaRPr lang="en-GB" sz="1200">
              <a:solidFill>
                <a:srgbClr val="000000"/>
              </a:solidFill>
              <a:latin typeface="Times New Roman" pitchFamily="16" charset="0"/>
            </a:endParaRPr>
          </a:p>
        </p:txBody>
      </p:sp>
      <p:sp>
        <p:nvSpPr>
          <p:cNvPr id="15093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FF94996-0476-4CD4-87C4-8B81DF47B69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a:t>
            </a:fld>
            <a:endParaRPr lang="en-GB" sz="1200">
              <a:solidFill>
                <a:srgbClr val="000000"/>
              </a:solidFill>
              <a:latin typeface="Times New Roman" pitchFamily="16" charset="0"/>
            </a:endParaRPr>
          </a:p>
        </p:txBody>
      </p:sp>
      <p:sp>
        <p:nvSpPr>
          <p:cNvPr id="15093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6A01091-B638-450B-8687-B62C6D73F58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a:t>
            </a:fld>
            <a:endParaRPr lang="en-GB" sz="1200">
              <a:solidFill>
                <a:srgbClr val="000000"/>
              </a:solidFill>
              <a:latin typeface="Times New Roman" pitchFamily="16" charset="0"/>
            </a:endParaRPr>
          </a:p>
        </p:txBody>
      </p:sp>
      <p:sp>
        <p:nvSpPr>
          <p:cNvPr id="15093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2231327-B98E-4746-8340-55DC36814D7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a:t>
            </a:fld>
            <a:endParaRPr lang="en-GB" sz="1200">
              <a:solidFill>
                <a:srgbClr val="000000"/>
              </a:solidFill>
              <a:latin typeface="Times New Roman" pitchFamily="16" charset="0"/>
            </a:endParaRPr>
          </a:p>
        </p:txBody>
      </p:sp>
      <p:sp>
        <p:nvSpPr>
          <p:cNvPr id="15093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158AC6A-2D10-43C7-B0B7-72E579FA392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a:t>
            </a:fld>
            <a:endParaRPr lang="en-GB" sz="1200">
              <a:solidFill>
                <a:srgbClr val="000000"/>
              </a:solidFill>
            </a:endParaRPr>
          </a:p>
        </p:txBody>
      </p:sp>
      <p:sp>
        <p:nvSpPr>
          <p:cNvPr id="15093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7F16ACF-467F-4593-8AA5-17E0E1B3503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a:t>
            </a:fld>
            <a:endParaRPr lang="en-GB" sz="1200">
              <a:solidFill>
                <a:srgbClr val="000000"/>
              </a:solidFill>
            </a:endParaRPr>
          </a:p>
        </p:txBody>
      </p:sp>
      <p:sp>
        <p:nvSpPr>
          <p:cNvPr id="15093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0938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02" name="Rectangle 18"/>
          <p:cNvSpPr>
            <a:spLocks noGrp="1" noChangeArrowheads="1"/>
          </p:cNvSpPr>
          <p:nvPr>
            <p:ph type="sldNum" sz="quarter"/>
          </p:nvPr>
        </p:nvSpPr>
        <p:spPr>
          <a:noFill/>
        </p:spPr>
        <p:txBody>
          <a:bodyPr/>
          <a:lstStyle/>
          <a:p>
            <a:fld id="{441BBD10-30BB-4A68-8D47-78782E999F81}" type="slidenum">
              <a:rPr lang="en-GB">
                <a:ea typeface="MS Gothic" charset="-128"/>
              </a:rPr>
              <a:pPr/>
              <a:t>30</a:t>
            </a:fld>
            <a:endParaRPr lang="en-GB">
              <a:ea typeface="MS Gothic" charset="-128"/>
            </a:endParaRPr>
          </a:p>
        </p:txBody>
      </p:sp>
      <p:sp>
        <p:nvSpPr>
          <p:cNvPr id="15360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1F58C19-F888-48D5-A61A-D4A4EF242E7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30</a:t>
            </a:fld>
            <a:endParaRPr lang="en-GB" sz="1200">
              <a:solidFill>
                <a:srgbClr val="000000"/>
              </a:solidFill>
              <a:latin typeface="Times New Roman" pitchFamily="16" charset="0"/>
            </a:endParaRPr>
          </a:p>
        </p:txBody>
      </p:sp>
      <p:sp>
        <p:nvSpPr>
          <p:cNvPr id="15360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4BE0E69-D1ED-4D4E-A366-881B5DB353C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a:t>
            </a:fld>
            <a:endParaRPr lang="en-GB" sz="1200">
              <a:solidFill>
                <a:srgbClr val="000000"/>
              </a:solidFill>
              <a:latin typeface="Times New Roman" pitchFamily="16" charset="0"/>
            </a:endParaRPr>
          </a:p>
        </p:txBody>
      </p:sp>
      <p:sp>
        <p:nvSpPr>
          <p:cNvPr id="15360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49460E9-125D-4FF2-96B9-E9007D8BB6C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a:t>
            </a:fld>
            <a:endParaRPr lang="en-GB" sz="1200">
              <a:solidFill>
                <a:srgbClr val="000000"/>
              </a:solidFill>
              <a:latin typeface="Times New Roman" pitchFamily="16" charset="0"/>
            </a:endParaRPr>
          </a:p>
        </p:txBody>
      </p:sp>
      <p:sp>
        <p:nvSpPr>
          <p:cNvPr id="15360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B28DA20-2DB0-470C-91AC-5D0A778F14A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a:t>
            </a:fld>
            <a:endParaRPr lang="en-GB" sz="1200">
              <a:solidFill>
                <a:srgbClr val="000000"/>
              </a:solidFill>
              <a:latin typeface="Times New Roman" pitchFamily="16" charset="0"/>
            </a:endParaRPr>
          </a:p>
        </p:txBody>
      </p:sp>
      <p:sp>
        <p:nvSpPr>
          <p:cNvPr id="15360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E30D689-DB44-406E-A28E-4ABACA9C66C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a:t>
            </a:fld>
            <a:endParaRPr lang="en-GB" sz="1200">
              <a:solidFill>
                <a:srgbClr val="000000"/>
              </a:solidFill>
            </a:endParaRPr>
          </a:p>
        </p:txBody>
      </p:sp>
      <p:sp>
        <p:nvSpPr>
          <p:cNvPr id="15360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8EF1D31-1F4F-4A7F-B9FF-5DE6815B73D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a:t>
            </a:fld>
            <a:endParaRPr lang="en-GB" sz="1200">
              <a:solidFill>
                <a:srgbClr val="000000"/>
              </a:solidFill>
            </a:endParaRPr>
          </a:p>
        </p:txBody>
      </p:sp>
      <p:sp>
        <p:nvSpPr>
          <p:cNvPr id="15360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601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Here is the default sphere from FX Composer 1.7.  So how does gamma relate to us?  Well, if your game does lighting in gamma space, it looks like the image on the left.  If you are in linear, it looks like the image on the right.  Notice how the </a:t>
            </a:r>
            <a:r>
              <a:rPr lang="en-GB" dirty="0" err="1" smtClean="0">
                <a:ea typeface="MS Gothic" charset="-128"/>
              </a:rPr>
              <a:t>specular</a:t>
            </a:r>
            <a:r>
              <a:rPr lang="en-GB" dirty="0" smtClean="0">
                <a:ea typeface="MS Gothic" charset="-128"/>
              </a:rPr>
              <a:t> highlight shifts from white, to yellow, to green-</a:t>
            </a:r>
            <a:r>
              <a:rPr lang="en-GB" dirty="0" err="1" smtClean="0">
                <a:ea typeface="MS Gothic" charset="-128"/>
              </a:rPr>
              <a:t>ish</a:t>
            </a:r>
            <a:r>
              <a:rPr lang="en-GB" dirty="0" smtClean="0">
                <a:ea typeface="MS Gothic" charset="-128"/>
              </a:rPr>
              <a:t>, to yellow-</a:t>
            </a:r>
            <a:r>
              <a:rPr lang="en-GB" dirty="0" err="1" smtClean="0">
                <a:ea typeface="MS Gothic" charset="-128"/>
              </a:rPr>
              <a:t>ish</a:t>
            </a:r>
            <a:r>
              <a:rPr lang="en-GB" dirty="0" smtClean="0">
                <a:ea typeface="MS Gothic" charset="-128"/>
              </a:rPr>
              <a:t>.  Whereas the linear space version looks like a green object with a white </a:t>
            </a:r>
            <a:r>
              <a:rPr lang="en-GB" dirty="0" err="1" smtClean="0">
                <a:ea typeface="MS Gothic" charset="-128"/>
              </a:rPr>
              <a:t>specular</a:t>
            </a:r>
            <a:r>
              <a:rPr lang="en-GB" dirty="0" smtClean="0">
                <a:ea typeface="MS Gothic" charset="-128"/>
              </a:rPr>
              <a:t> highlight.</a:t>
            </a: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8386" name="Rectangle 18"/>
          <p:cNvSpPr>
            <a:spLocks noGrp="1" noChangeArrowheads="1"/>
          </p:cNvSpPr>
          <p:nvPr>
            <p:ph type="sldNum" sz="quarter"/>
          </p:nvPr>
        </p:nvSpPr>
        <p:spPr>
          <a:noFill/>
        </p:spPr>
        <p:txBody>
          <a:bodyPr/>
          <a:lstStyle/>
          <a:p>
            <a:fld id="{587D9179-1F8A-435D-971C-72F6152DD842}" type="slidenum">
              <a:rPr lang="en-GB">
                <a:ea typeface="MS Gothic" charset="-128"/>
              </a:rPr>
              <a:pPr/>
              <a:t>300</a:t>
            </a:fld>
            <a:endParaRPr lang="en-GB">
              <a:ea typeface="MS Gothic" charset="-128"/>
            </a:endParaRPr>
          </a:p>
        </p:txBody>
      </p:sp>
      <p:sp>
        <p:nvSpPr>
          <p:cNvPr id="180838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A3DE903-9F8B-45C8-9B86-57A3B707B46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300</a:t>
            </a:fld>
            <a:endParaRPr lang="en-GB" sz="1200">
              <a:solidFill>
                <a:srgbClr val="000000"/>
              </a:solidFill>
              <a:latin typeface="Times New Roman" pitchFamily="16" charset="0"/>
            </a:endParaRPr>
          </a:p>
        </p:txBody>
      </p:sp>
      <p:sp>
        <p:nvSpPr>
          <p:cNvPr id="180838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46FBE35-29AD-4812-9FDD-6EC1A1FAADB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300</a:t>
            </a:fld>
            <a:endParaRPr lang="en-GB" sz="1200">
              <a:solidFill>
                <a:srgbClr val="000000"/>
              </a:solidFill>
              <a:latin typeface="Times New Roman" pitchFamily="16" charset="0"/>
            </a:endParaRPr>
          </a:p>
        </p:txBody>
      </p:sp>
      <p:sp>
        <p:nvSpPr>
          <p:cNvPr id="180838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E99EE25-EC7F-4F19-BB86-28605C24CFF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300</a:t>
            </a:fld>
            <a:endParaRPr lang="en-GB" sz="1200">
              <a:solidFill>
                <a:srgbClr val="000000"/>
              </a:solidFill>
              <a:latin typeface="Times New Roman" pitchFamily="16" charset="0"/>
            </a:endParaRPr>
          </a:p>
        </p:txBody>
      </p:sp>
      <p:sp>
        <p:nvSpPr>
          <p:cNvPr id="180839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3BC96E6-A7ED-410C-AEF3-9AA18D99C4E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300</a:t>
            </a:fld>
            <a:endParaRPr lang="en-GB" sz="1200">
              <a:solidFill>
                <a:srgbClr val="000000"/>
              </a:solidFill>
              <a:latin typeface="Times New Roman" pitchFamily="16" charset="0"/>
            </a:endParaRPr>
          </a:p>
        </p:txBody>
      </p:sp>
      <p:sp>
        <p:nvSpPr>
          <p:cNvPr id="180839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9C2544F-B7FD-4A29-9FFB-9EF70544414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300</a:t>
            </a:fld>
            <a:endParaRPr lang="en-GB" sz="1200">
              <a:solidFill>
                <a:srgbClr val="000000"/>
              </a:solidFill>
            </a:endParaRPr>
          </a:p>
        </p:txBody>
      </p:sp>
      <p:sp>
        <p:nvSpPr>
          <p:cNvPr id="180839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465E67-0BB5-4A79-A58A-2A6669BA5A2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300</a:t>
            </a:fld>
            <a:endParaRPr lang="en-GB" sz="1200">
              <a:solidFill>
                <a:srgbClr val="000000"/>
              </a:solidFill>
            </a:endParaRPr>
          </a:p>
        </p:txBody>
      </p:sp>
      <p:sp>
        <p:nvSpPr>
          <p:cNvPr id="180839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0839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9410" name="Rectangle 18"/>
          <p:cNvSpPr>
            <a:spLocks noGrp="1" noChangeArrowheads="1"/>
          </p:cNvSpPr>
          <p:nvPr>
            <p:ph type="sldNum" sz="quarter"/>
          </p:nvPr>
        </p:nvSpPr>
        <p:spPr>
          <a:noFill/>
        </p:spPr>
        <p:txBody>
          <a:bodyPr/>
          <a:lstStyle/>
          <a:p>
            <a:fld id="{2AF8210B-17AB-4A7F-B72A-9EB6FC204D92}" type="slidenum">
              <a:rPr lang="en-GB">
                <a:ea typeface="MS Gothic" charset="-128"/>
              </a:rPr>
              <a:pPr/>
              <a:t>301</a:t>
            </a:fld>
            <a:endParaRPr lang="en-GB">
              <a:ea typeface="MS Gothic" charset="-128"/>
            </a:endParaRPr>
          </a:p>
        </p:txBody>
      </p:sp>
      <p:sp>
        <p:nvSpPr>
          <p:cNvPr id="18094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37820CE-D219-4C52-B511-7225C9F2A6A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301</a:t>
            </a:fld>
            <a:endParaRPr lang="en-GB" sz="1200">
              <a:solidFill>
                <a:srgbClr val="000000"/>
              </a:solidFill>
              <a:latin typeface="Times New Roman" pitchFamily="16" charset="0"/>
            </a:endParaRPr>
          </a:p>
        </p:txBody>
      </p:sp>
      <p:sp>
        <p:nvSpPr>
          <p:cNvPr id="18094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98E7EB6-4B77-4765-873F-104E5440336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301</a:t>
            </a:fld>
            <a:endParaRPr lang="en-GB" sz="1200">
              <a:solidFill>
                <a:srgbClr val="000000"/>
              </a:solidFill>
              <a:latin typeface="Times New Roman" pitchFamily="16" charset="0"/>
            </a:endParaRPr>
          </a:p>
        </p:txBody>
      </p:sp>
      <p:sp>
        <p:nvSpPr>
          <p:cNvPr id="18094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1FAE178-D85E-43B2-869A-EA15C43A051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301</a:t>
            </a:fld>
            <a:endParaRPr lang="en-GB" sz="1200">
              <a:solidFill>
                <a:srgbClr val="000000"/>
              </a:solidFill>
              <a:latin typeface="Times New Roman" pitchFamily="16" charset="0"/>
            </a:endParaRPr>
          </a:p>
        </p:txBody>
      </p:sp>
      <p:sp>
        <p:nvSpPr>
          <p:cNvPr id="18094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80BC533-9C69-4EAF-B673-4D2E0E668A9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301</a:t>
            </a:fld>
            <a:endParaRPr lang="en-GB" sz="1200">
              <a:solidFill>
                <a:srgbClr val="000000"/>
              </a:solidFill>
              <a:latin typeface="Times New Roman" pitchFamily="16" charset="0"/>
            </a:endParaRPr>
          </a:p>
        </p:txBody>
      </p:sp>
      <p:sp>
        <p:nvSpPr>
          <p:cNvPr id="18094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6A1C21B-581C-4CC4-B881-B08EDBCC4D5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301</a:t>
            </a:fld>
            <a:endParaRPr lang="en-GB" sz="1200">
              <a:solidFill>
                <a:srgbClr val="000000"/>
              </a:solidFill>
            </a:endParaRPr>
          </a:p>
        </p:txBody>
      </p:sp>
      <p:sp>
        <p:nvSpPr>
          <p:cNvPr id="18094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34EDBDF-C744-4DF5-870F-45639DD854F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301</a:t>
            </a:fld>
            <a:endParaRPr lang="en-GB" sz="1200">
              <a:solidFill>
                <a:srgbClr val="000000"/>
              </a:solidFill>
            </a:endParaRPr>
          </a:p>
        </p:txBody>
      </p:sp>
      <p:sp>
        <p:nvSpPr>
          <p:cNvPr id="18094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0941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One final note is that we actually get good performance from our Light Pre-pass ish lighting.  We call is full screen lighting.</a:t>
            </a: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0434" name="Rectangle 18"/>
          <p:cNvSpPr>
            <a:spLocks noGrp="1" noChangeArrowheads="1"/>
          </p:cNvSpPr>
          <p:nvPr>
            <p:ph type="sldNum" sz="quarter"/>
          </p:nvPr>
        </p:nvSpPr>
        <p:spPr>
          <a:noFill/>
        </p:spPr>
        <p:txBody>
          <a:bodyPr/>
          <a:lstStyle/>
          <a:p>
            <a:fld id="{50272490-47FF-431A-885F-64C59B86EC35}" type="slidenum">
              <a:rPr lang="en-GB">
                <a:ea typeface="MS Gothic" charset="-128"/>
              </a:rPr>
              <a:pPr/>
              <a:t>302</a:t>
            </a:fld>
            <a:endParaRPr lang="en-GB">
              <a:ea typeface="MS Gothic" charset="-128"/>
            </a:endParaRPr>
          </a:p>
        </p:txBody>
      </p:sp>
      <p:sp>
        <p:nvSpPr>
          <p:cNvPr id="181043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2351FC1-7200-4F23-BE0A-9898AE8265B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302</a:t>
            </a:fld>
            <a:endParaRPr lang="en-GB" sz="1200">
              <a:solidFill>
                <a:srgbClr val="000000"/>
              </a:solidFill>
              <a:latin typeface="Times New Roman" pitchFamily="16" charset="0"/>
            </a:endParaRPr>
          </a:p>
        </p:txBody>
      </p:sp>
      <p:sp>
        <p:nvSpPr>
          <p:cNvPr id="181043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C82C9C5-9B3A-4B82-8840-91303A933D2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302</a:t>
            </a:fld>
            <a:endParaRPr lang="en-GB" sz="1200">
              <a:solidFill>
                <a:srgbClr val="000000"/>
              </a:solidFill>
              <a:latin typeface="Times New Roman" pitchFamily="16" charset="0"/>
            </a:endParaRPr>
          </a:p>
        </p:txBody>
      </p:sp>
      <p:sp>
        <p:nvSpPr>
          <p:cNvPr id="181043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D8111F8-F9F1-43B0-A4A9-B40465B38D7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302</a:t>
            </a:fld>
            <a:endParaRPr lang="en-GB" sz="1200">
              <a:solidFill>
                <a:srgbClr val="000000"/>
              </a:solidFill>
              <a:latin typeface="Times New Roman" pitchFamily="16" charset="0"/>
            </a:endParaRPr>
          </a:p>
        </p:txBody>
      </p:sp>
      <p:sp>
        <p:nvSpPr>
          <p:cNvPr id="181043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5BED8B5-74AB-47ED-B48A-A115164587F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302</a:t>
            </a:fld>
            <a:endParaRPr lang="en-GB" sz="1200">
              <a:solidFill>
                <a:srgbClr val="000000"/>
              </a:solidFill>
              <a:latin typeface="Times New Roman" pitchFamily="16" charset="0"/>
            </a:endParaRPr>
          </a:p>
        </p:txBody>
      </p:sp>
      <p:sp>
        <p:nvSpPr>
          <p:cNvPr id="181043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0E03BF3-D790-4FAA-84C7-A62B9222DBF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302</a:t>
            </a:fld>
            <a:endParaRPr lang="en-GB" sz="1200">
              <a:solidFill>
                <a:srgbClr val="000000"/>
              </a:solidFill>
            </a:endParaRPr>
          </a:p>
        </p:txBody>
      </p:sp>
      <p:sp>
        <p:nvSpPr>
          <p:cNvPr id="181044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6841643-5DD2-47C4-9906-F798E43FADF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302</a:t>
            </a:fld>
            <a:endParaRPr lang="en-GB" sz="1200">
              <a:solidFill>
                <a:srgbClr val="000000"/>
              </a:solidFill>
            </a:endParaRPr>
          </a:p>
        </p:txBody>
      </p:sp>
      <p:sp>
        <p:nvSpPr>
          <p:cNvPr id="181044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1044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1458" name="Rectangle 18"/>
          <p:cNvSpPr>
            <a:spLocks noGrp="1" noChangeArrowheads="1"/>
          </p:cNvSpPr>
          <p:nvPr>
            <p:ph type="sldNum" sz="quarter"/>
          </p:nvPr>
        </p:nvSpPr>
        <p:spPr>
          <a:noFill/>
        </p:spPr>
        <p:txBody>
          <a:bodyPr/>
          <a:lstStyle/>
          <a:p>
            <a:fld id="{E5072DD7-7943-4445-BFCE-DF5B158B673A}" type="slidenum">
              <a:rPr lang="en-GB">
                <a:ea typeface="MS Gothic" charset="-128"/>
              </a:rPr>
              <a:pPr/>
              <a:t>303</a:t>
            </a:fld>
            <a:endParaRPr lang="en-GB">
              <a:ea typeface="MS Gothic" charset="-128"/>
            </a:endParaRPr>
          </a:p>
        </p:txBody>
      </p:sp>
      <p:sp>
        <p:nvSpPr>
          <p:cNvPr id="181145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3E22D41-CE15-4B92-8DEB-7927EAC6B39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303</a:t>
            </a:fld>
            <a:endParaRPr lang="en-GB" sz="1200">
              <a:solidFill>
                <a:srgbClr val="000000"/>
              </a:solidFill>
              <a:latin typeface="Times New Roman" pitchFamily="16" charset="0"/>
            </a:endParaRPr>
          </a:p>
        </p:txBody>
      </p:sp>
      <p:sp>
        <p:nvSpPr>
          <p:cNvPr id="181146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69CC3F-234C-4652-98C2-B07C274A2D3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303</a:t>
            </a:fld>
            <a:endParaRPr lang="en-GB" sz="1200">
              <a:solidFill>
                <a:srgbClr val="000000"/>
              </a:solidFill>
              <a:latin typeface="Times New Roman" pitchFamily="16" charset="0"/>
            </a:endParaRPr>
          </a:p>
        </p:txBody>
      </p:sp>
      <p:sp>
        <p:nvSpPr>
          <p:cNvPr id="181146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20B9C76-B0E8-449C-8AF6-600E057B760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303</a:t>
            </a:fld>
            <a:endParaRPr lang="en-GB" sz="1200">
              <a:solidFill>
                <a:srgbClr val="000000"/>
              </a:solidFill>
              <a:latin typeface="Times New Roman" pitchFamily="16" charset="0"/>
            </a:endParaRPr>
          </a:p>
        </p:txBody>
      </p:sp>
      <p:sp>
        <p:nvSpPr>
          <p:cNvPr id="181146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E9ADEF6-67C5-487B-9697-0D70CD1373D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303</a:t>
            </a:fld>
            <a:endParaRPr lang="en-GB" sz="1200">
              <a:solidFill>
                <a:srgbClr val="000000"/>
              </a:solidFill>
              <a:latin typeface="Times New Roman" pitchFamily="16" charset="0"/>
            </a:endParaRPr>
          </a:p>
        </p:txBody>
      </p:sp>
      <p:sp>
        <p:nvSpPr>
          <p:cNvPr id="181146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5E3A1F-4B0E-428D-9ACC-8CE70FC87EB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303</a:t>
            </a:fld>
            <a:endParaRPr lang="en-GB" sz="1200">
              <a:solidFill>
                <a:srgbClr val="000000"/>
              </a:solidFill>
            </a:endParaRPr>
          </a:p>
        </p:txBody>
      </p:sp>
      <p:sp>
        <p:nvSpPr>
          <p:cNvPr id="181146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005B50-39CB-4B32-BC25-807B6EAE9DF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303</a:t>
            </a:fld>
            <a:endParaRPr lang="en-GB" sz="1200">
              <a:solidFill>
                <a:srgbClr val="000000"/>
              </a:solidFill>
            </a:endParaRPr>
          </a:p>
        </p:txBody>
      </p:sp>
      <p:sp>
        <p:nvSpPr>
          <p:cNvPr id="181146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1146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482" name="Rectangle 18"/>
          <p:cNvSpPr>
            <a:spLocks noGrp="1" noChangeArrowheads="1"/>
          </p:cNvSpPr>
          <p:nvPr>
            <p:ph type="sldNum" sz="quarter"/>
          </p:nvPr>
        </p:nvSpPr>
        <p:spPr>
          <a:noFill/>
        </p:spPr>
        <p:txBody>
          <a:bodyPr/>
          <a:lstStyle/>
          <a:p>
            <a:fld id="{B1B52ED4-C4D4-4EA5-99C6-C0B377C92914}" type="slidenum">
              <a:rPr lang="en-GB">
                <a:ea typeface="MS Gothic" charset="-128"/>
              </a:rPr>
              <a:pPr/>
              <a:t>304</a:t>
            </a:fld>
            <a:endParaRPr lang="en-GB">
              <a:ea typeface="MS Gothic" charset="-128"/>
            </a:endParaRPr>
          </a:p>
        </p:txBody>
      </p:sp>
      <p:sp>
        <p:nvSpPr>
          <p:cNvPr id="18124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3525E7A-E0FD-4484-936D-C09C804732E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304</a:t>
            </a:fld>
            <a:endParaRPr lang="en-GB" sz="1200">
              <a:solidFill>
                <a:srgbClr val="000000"/>
              </a:solidFill>
              <a:latin typeface="Times New Roman" pitchFamily="16" charset="0"/>
            </a:endParaRPr>
          </a:p>
        </p:txBody>
      </p:sp>
      <p:sp>
        <p:nvSpPr>
          <p:cNvPr id="18124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0914856-D805-4EF1-AF2D-3D5C432599B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304</a:t>
            </a:fld>
            <a:endParaRPr lang="en-GB" sz="1200">
              <a:solidFill>
                <a:srgbClr val="000000"/>
              </a:solidFill>
              <a:latin typeface="Times New Roman" pitchFamily="16" charset="0"/>
            </a:endParaRPr>
          </a:p>
        </p:txBody>
      </p:sp>
      <p:sp>
        <p:nvSpPr>
          <p:cNvPr id="18124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F0CA0E0-397C-4613-AA6B-43FA4781898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304</a:t>
            </a:fld>
            <a:endParaRPr lang="en-GB" sz="1200">
              <a:solidFill>
                <a:srgbClr val="000000"/>
              </a:solidFill>
              <a:latin typeface="Times New Roman" pitchFamily="16" charset="0"/>
            </a:endParaRPr>
          </a:p>
        </p:txBody>
      </p:sp>
      <p:sp>
        <p:nvSpPr>
          <p:cNvPr id="18124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D5F84BF-3BB6-4960-856A-1070870F7CC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304</a:t>
            </a:fld>
            <a:endParaRPr lang="en-GB" sz="1200">
              <a:solidFill>
                <a:srgbClr val="000000"/>
              </a:solidFill>
              <a:latin typeface="Times New Roman" pitchFamily="16" charset="0"/>
            </a:endParaRPr>
          </a:p>
        </p:txBody>
      </p:sp>
      <p:sp>
        <p:nvSpPr>
          <p:cNvPr id="18124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7F0F78E-86AA-4E65-AC7A-73AD640B3A6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304</a:t>
            </a:fld>
            <a:endParaRPr lang="en-GB" sz="1200">
              <a:solidFill>
                <a:srgbClr val="000000"/>
              </a:solidFill>
            </a:endParaRPr>
          </a:p>
        </p:txBody>
      </p:sp>
      <p:sp>
        <p:nvSpPr>
          <p:cNvPr id="18124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60EF32D-01F6-489B-A81F-9C40D46E0B8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304</a:t>
            </a:fld>
            <a:endParaRPr lang="en-GB" sz="1200">
              <a:solidFill>
                <a:srgbClr val="000000"/>
              </a:solidFill>
            </a:endParaRPr>
          </a:p>
        </p:txBody>
      </p:sp>
      <p:sp>
        <p:nvSpPr>
          <p:cNvPr id="18124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1249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0A278957-C582-41BC-B50D-526F5351B815}" type="slidenum">
              <a:rPr lang="en-GB"/>
              <a:pPr/>
              <a:t>305</a:t>
            </a:fld>
            <a:endParaRPr lang="en-GB"/>
          </a:p>
        </p:txBody>
      </p:sp>
      <p:sp>
        <p:nvSpPr>
          <p:cNvPr id="661505"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B0FDD60-E4D9-4119-804E-C2D3062F2175}"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305</a:t>
            </a:fld>
            <a:endParaRPr lang="en-GB" sz="1200">
              <a:solidFill>
                <a:srgbClr val="000000"/>
              </a:solidFill>
              <a:latin typeface="Times New Roman" pitchFamily="16" charset="0"/>
              <a:cs typeface="Lucida Sans Unicode" charset="0"/>
            </a:endParaRPr>
          </a:p>
        </p:txBody>
      </p:sp>
      <p:sp>
        <p:nvSpPr>
          <p:cNvPr id="661506"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20C30F-2403-4265-9398-30E89087384B}"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305</a:t>
            </a:fld>
            <a:endParaRPr lang="en-GB" sz="1200">
              <a:solidFill>
                <a:srgbClr val="000000"/>
              </a:solidFill>
              <a:latin typeface="Times New Roman" pitchFamily="16" charset="0"/>
              <a:cs typeface="Lucida Sans Unicode" charset="0"/>
            </a:endParaRPr>
          </a:p>
        </p:txBody>
      </p:sp>
      <p:sp>
        <p:nvSpPr>
          <p:cNvPr id="661507"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0387C6A-AA74-4A95-BEC4-52DFC6E14AD7}"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305</a:t>
            </a:fld>
            <a:endParaRPr lang="en-GB" sz="1200">
              <a:solidFill>
                <a:srgbClr val="000000"/>
              </a:solidFill>
              <a:latin typeface="Times New Roman" pitchFamily="16" charset="0"/>
              <a:cs typeface="Lucida Sans Unicode" charset="0"/>
            </a:endParaRPr>
          </a:p>
        </p:txBody>
      </p:sp>
      <p:sp>
        <p:nvSpPr>
          <p:cNvPr id="661508"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8C0D1D2-516F-4D30-86B7-4674AD423F1D}"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305</a:t>
            </a:fld>
            <a:endParaRPr lang="en-GB" sz="1200">
              <a:solidFill>
                <a:srgbClr val="000000"/>
              </a:solidFill>
              <a:cs typeface="Lucida Sans Unicode" charset="0"/>
            </a:endParaRPr>
          </a:p>
        </p:txBody>
      </p:sp>
      <p:sp>
        <p:nvSpPr>
          <p:cNvPr id="661509"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EBFEF34-798F-47F0-885B-792C51CED1AC}"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305</a:t>
            </a:fld>
            <a:endParaRPr lang="en-GB" sz="1200">
              <a:solidFill>
                <a:srgbClr val="000000"/>
              </a:solidFill>
              <a:cs typeface="Lucida Sans Unicode" charset="0"/>
            </a:endParaRPr>
          </a:p>
        </p:txBody>
      </p:sp>
      <p:sp>
        <p:nvSpPr>
          <p:cNvPr id="661510"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61511"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r>
              <a:rPr lang="en-US" dirty="0" smtClean="0"/>
              <a:t>The building collapse</a:t>
            </a:r>
            <a:r>
              <a:rPr lang="en-US" baseline="0" dirty="0" smtClean="0"/>
              <a:t> is the worst case for </a:t>
            </a:r>
            <a:r>
              <a:rPr lang="en-US" baseline="0" dirty="0" err="1" smtClean="0"/>
              <a:t>fullscreen</a:t>
            </a:r>
            <a:r>
              <a:rPr lang="en-US" baseline="0" dirty="0" smtClean="0"/>
              <a:t> lighting, because all the lights animate.  SSAO always takes about 1ms on all 6 SPUs.</a:t>
            </a:r>
            <a:endParaRPr lang="en-US" dirty="0"/>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4530" name="Rectangle 18"/>
          <p:cNvSpPr>
            <a:spLocks noGrp="1" noChangeArrowheads="1"/>
          </p:cNvSpPr>
          <p:nvPr>
            <p:ph type="sldNum" sz="quarter"/>
          </p:nvPr>
        </p:nvSpPr>
        <p:spPr>
          <a:noFill/>
        </p:spPr>
        <p:txBody>
          <a:bodyPr/>
          <a:lstStyle/>
          <a:p>
            <a:fld id="{CE6FEAAF-A25A-4FD0-BAE9-C9D386DCC1EA}" type="slidenum">
              <a:rPr lang="en-GB">
                <a:ea typeface="MS Gothic" charset="-128"/>
              </a:rPr>
              <a:pPr/>
              <a:t>306</a:t>
            </a:fld>
            <a:endParaRPr lang="en-GB">
              <a:ea typeface="MS Gothic" charset="-128"/>
            </a:endParaRPr>
          </a:p>
        </p:txBody>
      </p:sp>
      <p:sp>
        <p:nvSpPr>
          <p:cNvPr id="18145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2E4CD19-FDF0-45C5-8E88-CA59807DC6B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306</a:t>
            </a:fld>
            <a:endParaRPr lang="en-GB" sz="1200">
              <a:solidFill>
                <a:srgbClr val="000000"/>
              </a:solidFill>
              <a:latin typeface="Times New Roman" pitchFamily="16" charset="0"/>
            </a:endParaRPr>
          </a:p>
        </p:txBody>
      </p:sp>
      <p:sp>
        <p:nvSpPr>
          <p:cNvPr id="18145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FBCD6A-D813-4A9D-8C64-3222D6F7E8E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306</a:t>
            </a:fld>
            <a:endParaRPr lang="en-GB" sz="1200">
              <a:solidFill>
                <a:srgbClr val="000000"/>
              </a:solidFill>
              <a:latin typeface="Times New Roman" pitchFamily="16" charset="0"/>
            </a:endParaRPr>
          </a:p>
        </p:txBody>
      </p:sp>
      <p:sp>
        <p:nvSpPr>
          <p:cNvPr id="18145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5ADDEF1-6285-45DB-9390-7EF2E40C7CE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306</a:t>
            </a:fld>
            <a:endParaRPr lang="en-GB" sz="1200">
              <a:solidFill>
                <a:srgbClr val="000000"/>
              </a:solidFill>
              <a:latin typeface="Times New Roman" pitchFamily="16" charset="0"/>
            </a:endParaRPr>
          </a:p>
        </p:txBody>
      </p:sp>
      <p:sp>
        <p:nvSpPr>
          <p:cNvPr id="18145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FE7F5F1-ACDA-478C-BEB9-5F65D054BBC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306</a:t>
            </a:fld>
            <a:endParaRPr lang="en-GB" sz="1200">
              <a:solidFill>
                <a:srgbClr val="000000"/>
              </a:solidFill>
              <a:latin typeface="Times New Roman" pitchFamily="16" charset="0"/>
            </a:endParaRPr>
          </a:p>
        </p:txBody>
      </p:sp>
      <p:sp>
        <p:nvSpPr>
          <p:cNvPr id="18145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45A251-AA30-40A4-9A22-384B878599C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306</a:t>
            </a:fld>
            <a:endParaRPr lang="en-GB" sz="1200">
              <a:solidFill>
                <a:srgbClr val="000000"/>
              </a:solidFill>
            </a:endParaRPr>
          </a:p>
        </p:txBody>
      </p:sp>
      <p:sp>
        <p:nvSpPr>
          <p:cNvPr id="18145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DAC0EE0-C6BB-4F4B-914D-5E8DAF05915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306</a:t>
            </a:fld>
            <a:endParaRPr lang="en-GB" sz="1200">
              <a:solidFill>
                <a:srgbClr val="000000"/>
              </a:solidFill>
            </a:endParaRPr>
          </a:p>
        </p:txBody>
      </p:sp>
      <p:sp>
        <p:nvSpPr>
          <p:cNvPr id="18145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1453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5554" name="Rectangle 18"/>
          <p:cNvSpPr>
            <a:spLocks noGrp="1" noChangeArrowheads="1"/>
          </p:cNvSpPr>
          <p:nvPr>
            <p:ph type="sldNum" sz="quarter"/>
          </p:nvPr>
        </p:nvSpPr>
        <p:spPr>
          <a:noFill/>
        </p:spPr>
        <p:txBody>
          <a:bodyPr/>
          <a:lstStyle/>
          <a:p>
            <a:fld id="{1592FE60-03A4-4532-8DBA-E8D5138B3E56}" type="slidenum">
              <a:rPr lang="en-GB">
                <a:ea typeface="MS Gothic" charset="-128"/>
              </a:rPr>
              <a:pPr/>
              <a:t>307</a:t>
            </a:fld>
            <a:endParaRPr lang="en-GB">
              <a:ea typeface="MS Gothic" charset="-128"/>
            </a:endParaRPr>
          </a:p>
        </p:txBody>
      </p:sp>
      <p:sp>
        <p:nvSpPr>
          <p:cNvPr id="18155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A625A25-BE15-48C0-9677-663B9DEEABF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307</a:t>
            </a:fld>
            <a:endParaRPr lang="en-GB" sz="1200">
              <a:solidFill>
                <a:srgbClr val="000000"/>
              </a:solidFill>
              <a:latin typeface="Times New Roman" pitchFamily="16" charset="0"/>
            </a:endParaRPr>
          </a:p>
        </p:txBody>
      </p:sp>
      <p:sp>
        <p:nvSpPr>
          <p:cNvPr id="18155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9EB2E54-2B10-4712-891F-554278C74A0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307</a:t>
            </a:fld>
            <a:endParaRPr lang="en-GB" sz="1200">
              <a:solidFill>
                <a:srgbClr val="000000"/>
              </a:solidFill>
              <a:latin typeface="Times New Roman" pitchFamily="16" charset="0"/>
            </a:endParaRPr>
          </a:p>
        </p:txBody>
      </p:sp>
      <p:sp>
        <p:nvSpPr>
          <p:cNvPr id="18155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7A7CFEF-5429-47C0-BB6A-E889A501233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307</a:t>
            </a:fld>
            <a:endParaRPr lang="en-GB" sz="1200">
              <a:solidFill>
                <a:srgbClr val="000000"/>
              </a:solidFill>
              <a:latin typeface="Times New Roman" pitchFamily="16" charset="0"/>
            </a:endParaRPr>
          </a:p>
        </p:txBody>
      </p:sp>
      <p:sp>
        <p:nvSpPr>
          <p:cNvPr id="18155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408F896-89FD-4219-AF05-F8581A5E6D9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307</a:t>
            </a:fld>
            <a:endParaRPr lang="en-GB" sz="1200">
              <a:solidFill>
                <a:srgbClr val="000000"/>
              </a:solidFill>
              <a:latin typeface="Times New Roman" pitchFamily="16" charset="0"/>
            </a:endParaRPr>
          </a:p>
        </p:txBody>
      </p:sp>
      <p:sp>
        <p:nvSpPr>
          <p:cNvPr id="18155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F654806-05B4-47C3-927A-4F4A660B694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307</a:t>
            </a:fld>
            <a:endParaRPr lang="en-GB" sz="1200">
              <a:solidFill>
                <a:srgbClr val="000000"/>
              </a:solidFill>
            </a:endParaRPr>
          </a:p>
        </p:txBody>
      </p:sp>
      <p:sp>
        <p:nvSpPr>
          <p:cNvPr id="18155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193FBF5-ABF0-4A65-A6C9-6703931DE33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307</a:t>
            </a:fld>
            <a:endParaRPr lang="en-GB" sz="1200">
              <a:solidFill>
                <a:srgbClr val="000000"/>
              </a:solidFill>
            </a:endParaRPr>
          </a:p>
        </p:txBody>
      </p:sp>
      <p:sp>
        <p:nvSpPr>
          <p:cNvPr id="18155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1556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6578" name="Rectangle 18"/>
          <p:cNvSpPr>
            <a:spLocks noGrp="1" noChangeArrowheads="1"/>
          </p:cNvSpPr>
          <p:nvPr>
            <p:ph type="sldNum" sz="quarter"/>
          </p:nvPr>
        </p:nvSpPr>
        <p:spPr>
          <a:noFill/>
        </p:spPr>
        <p:txBody>
          <a:bodyPr/>
          <a:lstStyle/>
          <a:p>
            <a:fld id="{7C6EF820-14C4-4B6C-A622-0AE3EF89C23F}" type="slidenum">
              <a:rPr lang="en-GB">
                <a:ea typeface="MS Gothic" charset="-128"/>
              </a:rPr>
              <a:pPr/>
              <a:t>308</a:t>
            </a:fld>
            <a:endParaRPr lang="en-GB">
              <a:ea typeface="MS Gothic" charset="-128"/>
            </a:endParaRPr>
          </a:p>
        </p:txBody>
      </p:sp>
      <p:sp>
        <p:nvSpPr>
          <p:cNvPr id="18165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DE01638-E112-4235-96E6-5E3BA5AB0275}"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308</a:t>
            </a:fld>
            <a:endParaRPr lang="en-GB" sz="1200">
              <a:solidFill>
                <a:srgbClr val="000000"/>
              </a:solidFill>
              <a:latin typeface="Times New Roman" pitchFamily="16" charset="0"/>
            </a:endParaRPr>
          </a:p>
        </p:txBody>
      </p:sp>
      <p:sp>
        <p:nvSpPr>
          <p:cNvPr id="18165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8F394A2-42F9-439A-956E-41F6C06C3F4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308</a:t>
            </a:fld>
            <a:endParaRPr lang="en-GB" sz="1200">
              <a:solidFill>
                <a:srgbClr val="000000"/>
              </a:solidFill>
              <a:latin typeface="Times New Roman" pitchFamily="16" charset="0"/>
            </a:endParaRPr>
          </a:p>
        </p:txBody>
      </p:sp>
      <p:sp>
        <p:nvSpPr>
          <p:cNvPr id="18165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5D2AFC4-9B82-4732-8DB8-4024B3CFEA7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308</a:t>
            </a:fld>
            <a:endParaRPr lang="en-GB" sz="1200">
              <a:solidFill>
                <a:srgbClr val="000000"/>
              </a:solidFill>
              <a:latin typeface="Times New Roman" pitchFamily="16" charset="0"/>
            </a:endParaRPr>
          </a:p>
        </p:txBody>
      </p:sp>
      <p:sp>
        <p:nvSpPr>
          <p:cNvPr id="18165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5F0E0E1-CB9C-403D-8153-34FC2E04224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308</a:t>
            </a:fld>
            <a:endParaRPr lang="en-GB" sz="1200">
              <a:solidFill>
                <a:srgbClr val="000000"/>
              </a:solidFill>
              <a:latin typeface="Times New Roman" pitchFamily="16" charset="0"/>
            </a:endParaRPr>
          </a:p>
        </p:txBody>
      </p:sp>
      <p:sp>
        <p:nvSpPr>
          <p:cNvPr id="18165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8DD46D0-F012-4956-8A4E-B227538C0A6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308</a:t>
            </a:fld>
            <a:endParaRPr lang="en-GB" sz="1200">
              <a:solidFill>
                <a:srgbClr val="000000"/>
              </a:solidFill>
            </a:endParaRPr>
          </a:p>
        </p:txBody>
      </p:sp>
      <p:sp>
        <p:nvSpPr>
          <p:cNvPr id="18165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10BC037-30D8-4E6A-8A7D-C07780DD19A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308</a:t>
            </a:fld>
            <a:endParaRPr lang="en-GB" sz="1200">
              <a:solidFill>
                <a:srgbClr val="000000"/>
              </a:solidFill>
            </a:endParaRPr>
          </a:p>
        </p:txBody>
      </p:sp>
      <p:sp>
        <p:nvSpPr>
          <p:cNvPr id="18165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1658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74A1E7D1-8B52-49EF-8F74-512727FA7FA8}" type="slidenum">
              <a:rPr lang="en-GB"/>
              <a:pPr/>
              <a:t>309</a:t>
            </a:fld>
            <a:endParaRPr lang="en-GB"/>
          </a:p>
        </p:txBody>
      </p:sp>
      <p:sp>
        <p:nvSpPr>
          <p:cNvPr id="665601"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8F5BB31-658A-4718-BA90-06E9691A87F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309</a:t>
            </a:fld>
            <a:endParaRPr lang="en-GB" sz="1200">
              <a:solidFill>
                <a:srgbClr val="000000"/>
              </a:solidFill>
              <a:latin typeface="Times New Roman" pitchFamily="16" charset="0"/>
              <a:cs typeface="Lucida Sans Unicode" charset="0"/>
            </a:endParaRPr>
          </a:p>
        </p:txBody>
      </p:sp>
      <p:sp>
        <p:nvSpPr>
          <p:cNvPr id="665602"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F454980-DE8F-4E11-B7C2-6D44AC58372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309</a:t>
            </a:fld>
            <a:endParaRPr lang="en-GB" sz="1200">
              <a:solidFill>
                <a:srgbClr val="000000"/>
              </a:solidFill>
              <a:latin typeface="Times New Roman" pitchFamily="16" charset="0"/>
              <a:cs typeface="Lucida Sans Unicode" charset="0"/>
            </a:endParaRPr>
          </a:p>
        </p:txBody>
      </p:sp>
      <p:sp>
        <p:nvSpPr>
          <p:cNvPr id="665603"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8155ED0-E773-4BDC-9BD0-A02D2A074446}"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309</a:t>
            </a:fld>
            <a:endParaRPr lang="en-GB" sz="1200">
              <a:solidFill>
                <a:srgbClr val="000000"/>
              </a:solidFill>
              <a:latin typeface="Times New Roman" pitchFamily="16" charset="0"/>
              <a:cs typeface="Lucida Sans Unicode" charset="0"/>
            </a:endParaRPr>
          </a:p>
        </p:txBody>
      </p:sp>
      <p:sp>
        <p:nvSpPr>
          <p:cNvPr id="665604"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F729B75-580D-4D18-81F2-A64122697520}"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309</a:t>
            </a:fld>
            <a:endParaRPr lang="en-GB" sz="1200">
              <a:solidFill>
                <a:srgbClr val="000000"/>
              </a:solidFill>
              <a:cs typeface="Lucida Sans Unicode" charset="0"/>
            </a:endParaRPr>
          </a:p>
        </p:txBody>
      </p:sp>
      <p:sp>
        <p:nvSpPr>
          <p:cNvPr id="665605"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CAC88C7-C784-4584-AFED-41933FF11F4E}"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309</a:t>
            </a:fld>
            <a:endParaRPr lang="en-GB" sz="1200">
              <a:solidFill>
                <a:srgbClr val="000000"/>
              </a:solidFill>
              <a:cs typeface="Lucida Sans Unicode" charset="0"/>
            </a:endParaRPr>
          </a:p>
        </p:txBody>
      </p:sp>
      <p:sp>
        <p:nvSpPr>
          <p:cNvPr id="665606"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65607"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r>
              <a:rPr lang="en-US" dirty="0" smtClean="0"/>
              <a:t>Even</a:t>
            </a:r>
            <a:r>
              <a:rPr lang="en-US" baseline="0" dirty="0" smtClean="0"/>
              <a:t> in big battles, I’ve never seen </a:t>
            </a:r>
            <a:r>
              <a:rPr lang="en-US" baseline="0" dirty="0" err="1" smtClean="0"/>
              <a:t>fullscreen</a:t>
            </a:r>
            <a:r>
              <a:rPr lang="en-US" baseline="0" dirty="0" smtClean="0"/>
              <a:t> lighting take more than 2ms on all 6 SPUs.  SSAO is still always right at 1ms.  Ambient </a:t>
            </a:r>
            <a:r>
              <a:rPr lang="en-US" baseline="0" dirty="0" err="1" smtClean="0"/>
              <a:t>Cubemap</a:t>
            </a:r>
            <a:r>
              <a:rPr lang="en-US" baseline="0" dirty="0" smtClean="0"/>
              <a:t> jobs are very cheap everywhere except Train.</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7CA39528-F267-44CA-B978-0FB508F2BA24}" type="slidenum">
              <a:rPr lang="en-GB"/>
              <a:pPr/>
              <a:t>31</a:t>
            </a:fld>
            <a:endParaRPr lang="en-GB"/>
          </a:p>
        </p:txBody>
      </p:sp>
      <p:sp>
        <p:nvSpPr>
          <p:cNvPr id="411649"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38F5946-FD30-4E0E-A8BF-2E2BF797FACB}"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a:t>
            </a:fld>
            <a:endParaRPr lang="en-GB" sz="1200">
              <a:solidFill>
                <a:srgbClr val="000000"/>
              </a:solidFill>
              <a:latin typeface="Times New Roman" pitchFamily="16" charset="0"/>
            </a:endParaRPr>
          </a:p>
        </p:txBody>
      </p:sp>
      <p:sp>
        <p:nvSpPr>
          <p:cNvPr id="411650"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DF60DE-9365-4C3E-AB0E-9218C194EA1C}"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a:t>
            </a:fld>
            <a:endParaRPr lang="en-GB" sz="1200">
              <a:solidFill>
                <a:srgbClr val="000000"/>
              </a:solidFill>
              <a:latin typeface="Times New Roman" pitchFamily="16" charset="0"/>
            </a:endParaRPr>
          </a:p>
        </p:txBody>
      </p:sp>
      <p:sp>
        <p:nvSpPr>
          <p:cNvPr id="411651"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99FE482-A25D-4664-ABEB-6F24BF967574}"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a:t>
            </a:fld>
            <a:endParaRPr lang="en-GB" sz="1200">
              <a:solidFill>
                <a:srgbClr val="000000"/>
              </a:solidFill>
              <a:latin typeface="Times New Roman" pitchFamily="16" charset="0"/>
            </a:endParaRPr>
          </a:p>
        </p:txBody>
      </p:sp>
      <p:sp>
        <p:nvSpPr>
          <p:cNvPr id="411652"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EC9FECA-D0C8-45E1-AC91-0E3245580E1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a:t>
            </a:fld>
            <a:endParaRPr lang="en-GB" sz="1200">
              <a:solidFill>
                <a:srgbClr val="000000"/>
              </a:solidFill>
            </a:endParaRPr>
          </a:p>
        </p:txBody>
      </p:sp>
      <p:sp>
        <p:nvSpPr>
          <p:cNvPr id="411653"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3CC4568-5624-4732-ABEF-95F21E9A711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a:t>
            </a:fld>
            <a:endParaRPr lang="en-GB" sz="1200">
              <a:solidFill>
                <a:srgbClr val="000000"/>
              </a:solidFill>
            </a:endParaRPr>
          </a:p>
        </p:txBody>
      </p:sp>
      <p:sp>
        <p:nvSpPr>
          <p:cNvPr id="411654"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11655"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74A1E7D1-8B52-49EF-8F74-512727FA7FA8}" type="slidenum">
              <a:rPr lang="en-GB"/>
              <a:pPr/>
              <a:t>310</a:t>
            </a:fld>
            <a:endParaRPr lang="en-GB"/>
          </a:p>
        </p:txBody>
      </p:sp>
      <p:sp>
        <p:nvSpPr>
          <p:cNvPr id="665601"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8F5BB31-658A-4718-BA90-06E9691A87F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310</a:t>
            </a:fld>
            <a:endParaRPr lang="en-GB" sz="1200">
              <a:solidFill>
                <a:srgbClr val="000000"/>
              </a:solidFill>
              <a:latin typeface="Times New Roman" pitchFamily="16" charset="0"/>
              <a:cs typeface="Lucida Sans Unicode" charset="0"/>
            </a:endParaRPr>
          </a:p>
        </p:txBody>
      </p:sp>
      <p:sp>
        <p:nvSpPr>
          <p:cNvPr id="665602"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F454980-DE8F-4E11-B7C2-6D44AC583724}"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310</a:t>
            </a:fld>
            <a:endParaRPr lang="en-GB" sz="1200">
              <a:solidFill>
                <a:srgbClr val="000000"/>
              </a:solidFill>
              <a:latin typeface="Times New Roman" pitchFamily="16" charset="0"/>
              <a:cs typeface="Lucida Sans Unicode" charset="0"/>
            </a:endParaRPr>
          </a:p>
        </p:txBody>
      </p:sp>
      <p:sp>
        <p:nvSpPr>
          <p:cNvPr id="665603"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8155ED0-E773-4BDC-9BD0-A02D2A074446}" type="slidenum">
              <a:rPr lang="en-GB" sz="1200">
                <a:solidFill>
                  <a:srgbClr val="000000"/>
                </a:solidFill>
                <a:latin typeface="Times New Roman" pitchFamily="16" charset="0"/>
                <a:cs typeface="Lucida Sans Unicode"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310</a:t>
            </a:fld>
            <a:endParaRPr lang="en-GB" sz="1200">
              <a:solidFill>
                <a:srgbClr val="000000"/>
              </a:solidFill>
              <a:latin typeface="Times New Roman" pitchFamily="16" charset="0"/>
              <a:cs typeface="Lucida Sans Unicode" charset="0"/>
            </a:endParaRPr>
          </a:p>
        </p:txBody>
      </p:sp>
      <p:sp>
        <p:nvSpPr>
          <p:cNvPr id="665604"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F729B75-580D-4D18-81F2-A64122697520}"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310</a:t>
            </a:fld>
            <a:endParaRPr lang="en-GB" sz="1200">
              <a:solidFill>
                <a:srgbClr val="000000"/>
              </a:solidFill>
              <a:cs typeface="Lucida Sans Unicode" charset="0"/>
            </a:endParaRPr>
          </a:p>
        </p:txBody>
      </p:sp>
      <p:sp>
        <p:nvSpPr>
          <p:cNvPr id="665605"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CAC88C7-C784-4584-AFED-41933FF11F4E}" type="slidenum">
              <a:rPr lang="en-GB" sz="1200">
                <a:solidFill>
                  <a:srgbClr val="000000"/>
                </a:solidFill>
                <a:cs typeface="Lucida Sans Unicode"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310</a:t>
            </a:fld>
            <a:endParaRPr lang="en-GB" sz="1200">
              <a:solidFill>
                <a:srgbClr val="000000"/>
              </a:solidFill>
              <a:cs typeface="Lucida Sans Unicode" charset="0"/>
            </a:endParaRPr>
          </a:p>
        </p:txBody>
      </p:sp>
      <p:sp>
        <p:nvSpPr>
          <p:cNvPr id="665606"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665607"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dirty="0"/>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8626" name="Rectangle 18"/>
          <p:cNvSpPr>
            <a:spLocks noGrp="1" noChangeArrowheads="1"/>
          </p:cNvSpPr>
          <p:nvPr>
            <p:ph type="sldNum" sz="quarter"/>
          </p:nvPr>
        </p:nvSpPr>
        <p:spPr>
          <a:noFill/>
        </p:spPr>
        <p:txBody>
          <a:bodyPr/>
          <a:lstStyle/>
          <a:p>
            <a:fld id="{A08B9EC2-EC72-4575-820C-56CF713EFFD1}" type="slidenum">
              <a:rPr lang="en-GB">
                <a:ea typeface="MS Gothic" charset="-128"/>
              </a:rPr>
              <a:pPr/>
              <a:t>311</a:t>
            </a:fld>
            <a:endParaRPr lang="en-GB">
              <a:ea typeface="MS Gothic" charset="-128"/>
            </a:endParaRPr>
          </a:p>
        </p:txBody>
      </p:sp>
      <p:sp>
        <p:nvSpPr>
          <p:cNvPr id="18186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4F6BBA3-1AE8-4D43-B8F3-B88FC581E9A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311</a:t>
            </a:fld>
            <a:endParaRPr lang="en-GB" sz="1200">
              <a:solidFill>
                <a:srgbClr val="000000"/>
              </a:solidFill>
              <a:latin typeface="Times New Roman" pitchFamily="16" charset="0"/>
            </a:endParaRPr>
          </a:p>
        </p:txBody>
      </p:sp>
      <p:sp>
        <p:nvSpPr>
          <p:cNvPr id="18186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A571B32-BE81-49F8-82FC-52362EC664C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311</a:t>
            </a:fld>
            <a:endParaRPr lang="en-GB" sz="1200">
              <a:solidFill>
                <a:srgbClr val="000000"/>
              </a:solidFill>
              <a:latin typeface="Times New Roman" pitchFamily="16" charset="0"/>
            </a:endParaRPr>
          </a:p>
        </p:txBody>
      </p:sp>
      <p:sp>
        <p:nvSpPr>
          <p:cNvPr id="18186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B568138-367F-46DF-86A6-783004A917E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311</a:t>
            </a:fld>
            <a:endParaRPr lang="en-GB" sz="1200">
              <a:solidFill>
                <a:srgbClr val="000000"/>
              </a:solidFill>
              <a:latin typeface="Times New Roman" pitchFamily="16" charset="0"/>
            </a:endParaRPr>
          </a:p>
        </p:txBody>
      </p:sp>
      <p:sp>
        <p:nvSpPr>
          <p:cNvPr id="18186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8B366D4-8915-4ADE-9224-A5F2EDE3C5D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311</a:t>
            </a:fld>
            <a:endParaRPr lang="en-GB" sz="1200">
              <a:solidFill>
                <a:srgbClr val="000000"/>
              </a:solidFill>
              <a:latin typeface="Times New Roman" pitchFamily="16" charset="0"/>
            </a:endParaRPr>
          </a:p>
        </p:txBody>
      </p:sp>
      <p:sp>
        <p:nvSpPr>
          <p:cNvPr id="18186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21F3187-86C7-4F4A-860C-4A1B4D3B338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311</a:t>
            </a:fld>
            <a:endParaRPr lang="en-GB" sz="1200">
              <a:solidFill>
                <a:srgbClr val="000000"/>
              </a:solidFill>
            </a:endParaRPr>
          </a:p>
        </p:txBody>
      </p:sp>
      <p:sp>
        <p:nvSpPr>
          <p:cNvPr id="18186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14FA00A-A0DA-4C26-B8FC-7EF9799CDA6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311</a:t>
            </a:fld>
            <a:endParaRPr lang="en-GB" sz="1200">
              <a:solidFill>
                <a:srgbClr val="000000"/>
              </a:solidFill>
            </a:endParaRPr>
          </a:p>
        </p:txBody>
      </p:sp>
      <p:sp>
        <p:nvSpPr>
          <p:cNvPr id="18186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1863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9650" name="Rectangle 18"/>
          <p:cNvSpPr>
            <a:spLocks noGrp="1" noChangeArrowheads="1"/>
          </p:cNvSpPr>
          <p:nvPr>
            <p:ph type="sldNum" sz="quarter"/>
          </p:nvPr>
        </p:nvSpPr>
        <p:spPr>
          <a:noFill/>
        </p:spPr>
        <p:txBody>
          <a:bodyPr/>
          <a:lstStyle/>
          <a:p>
            <a:fld id="{704903C2-BDF1-49ED-84A8-38B4EC60E3EA}" type="slidenum">
              <a:rPr lang="en-GB">
                <a:ea typeface="MS Gothic" charset="-128"/>
              </a:rPr>
              <a:pPr/>
              <a:t>312</a:t>
            </a:fld>
            <a:endParaRPr lang="en-GB">
              <a:ea typeface="MS Gothic" charset="-128"/>
            </a:endParaRPr>
          </a:p>
        </p:txBody>
      </p:sp>
      <p:sp>
        <p:nvSpPr>
          <p:cNvPr id="18196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B67856E-6C92-4540-A619-F3C95F5B3A1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312</a:t>
            </a:fld>
            <a:endParaRPr lang="en-GB" sz="1200">
              <a:solidFill>
                <a:srgbClr val="000000"/>
              </a:solidFill>
              <a:latin typeface="Times New Roman" pitchFamily="16" charset="0"/>
            </a:endParaRPr>
          </a:p>
        </p:txBody>
      </p:sp>
      <p:sp>
        <p:nvSpPr>
          <p:cNvPr id="18196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501A466-D1D0-4400-BE3E-690DCF40E23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312</a:t>
            </a:fld>
            <a:endParaRPr lang="en-GB" sz="1200">
              <a:solidFill>
                <a:srgbClr val="000000"/>
              </a:solidFill>
              <a:latin typeface="Times New Roman" pitchFamily="16" charset="0"/>
            </a:endParaRPr>
          </a:p>
        </p:txBody>
      </p:sp>
      <p:sp>
        <p:nvSpPr>
          <p:cNvPr id="18196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5D4BD30-4198-4C47-8B6F-EE9058BA9BC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312</a:t>
            </a:fld>
            <a:endParaRPr lang="en-GB" sz="1200">
              <a:solidFill>
                <a:srgbClr val="000000"/>
              </a:solidFill>
              <a:latin typeface="Times New Roman" pitchFamily="16" charset="0"/>
            </a:endParaRPr>
          </a:p>
        </p:txBody>
      </p:sp>
      <p:sp>
        <p:nvSpPr>
          <p:cNvPr id="18196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2870C25-B00F-4625-BC13-E0E1242BDBB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312</a:t>
            </a:fld>
            <a:endParaRPr lang="en-GB" sz="1200">
              <a:solidFill>
                <a:srgbClr val="000000"/>
              </a:solidFill>
              <a:latin typeface="Times New Roman" pitchFamily="16" charset="0"/>
            </a:endParaRPr>
          </a:p>
        </p:txBody>
      </p:sp>
      <p:sp>
        <p:nvSpPr>
          <p:cNvPr id="18196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9033F46-0B13-493D-A741-5DE44F1976E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312</a:t>
            </a:fld>
            <a:endParaRPr lang="en-GB" sz="1200">
              <a:solidFill>
                <a:srgbClr val="000000"/>
              </a:solidFill>
            </a:endParaRPr>
          </a:p>
        </p:txBody>
      </p:sp>
      <p:sp>
        <p:nvSpPr>
          <p:cNvPr id="18196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C3B9E71-AF41-4151-A966-B946E333B42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312</a:t>
            </a:fld>
            <a:endParaRPr lang="en-GB" sz="1200">
              <a:solidFill>
                <a:srgbClr val="000000"/>
              </a:solidFill>
            </a:endParaRPr>
          </a:p>
        </p:txBody>
      </p:sp>
      <p:sp>
        <p:nvSpPr>
          <p:cNvPr id="18196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1965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9650" name="Rectangle 18"/>
          <p:cNvSpPr>
            <a:spLocks noGrp="1" noChangeArrowheads="1"/>
          </p:cNvSpPr>
          <p:nvPr>
            <p:ph type="sldNum" sz="quarter"/>
          </p:nvPr>
        </p:nvSpPr>
        <p:spPr>
          <a:noFill/>
        </p:spPr>
        <p:txBody>
          <a:bodyPr/>
          <a:lstStyle/>
          <a:p>
            <a:fld id="{704903C2-BDF1-49ED-84A8-38B4EC60E3EA}" type="slidenum">
              <a:rPr lang="en-GB">
                <a:ea typeface="MS Gothic" charset="-128"/>
              </a:rPr>
              <a:pPr/>
              <a:t>313</a:t>
            </a:fld>
            <a:endParaRPr lang="en-GB">
              <a:ea typeface="MS Gothic" charset="-128"/>
            </a:endParaRPr>
          </a:p>
        </p:txBody>
      </p:sp>
      <p:sp>
        <p:nvSpPr>
          <p:cNvPr id="18196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0B67856E-6C92-4540-A619-F3C95F5B3A1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313</a:t>
            </a:fld>
            <a:endParaRPr lang="en-GB" sz="1200">
              <a:solidFill>
                <a:srgbClr val="000000"/>
              </a:solidFill>
              <a:latin typeface="Times New Roman" pitchFamily="16" charset="0"/>
            </a:endParaRPr>
          </a:p>
        </p:txBody>
      </p:sp>
      <p:sp>
        <p:nvSpPr>
          <p:cNvPr id="18196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501A466-D1D0-4400-BE3E-690DCF40E23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313</a:t>
            </a:fld>
            <a:endParaRPr lang="en-GB" sz="1200">
              <a:solidFill>
                <a:srgbClr val="000000"/>
              </a:solidFill>
              <a:latin typeface="Times New Roman" pitchFamily="16" charset="0"/>
            </a:endParaRPr>
          </a:p>
        </p:txBody>
      </p:sp>
      <p:sp>
        <p:nvSpPr>
          <p:cNvPr id="18196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5D4BD30-4198-4C47-8B6F-EE9058BA9BC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313</a:t>
            </a:fld>
            <a:endParaRPr lang="en-GB" sz="1200">
              <a:solidFill>
                <a:srgbClr val="000000"/>
              </a:solidFill>
              <a:latin typeface="Times New Roman" pitchFamily="16" charset="0"/>
            </a:endParaRPr>
          </a:p>
        </p:txBody>
      </p:sp>
      <p:sp>
        <p:nvSpPr>
          <p:cNvPr id="18196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2870C25-B00F-4625-BC13-E0E1242BDBB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313</a:t>
            </a:fld>
            <a:endParaRPr lang="en-GB" sz="1200">
              <a:solidFill>
                <a:srgbClr val="000000"/>
              </a:solidFill>
              <a:latin typeface="Times New Roman" pitchFamily="16" charset="0"/>
            </a:endParaRPr>
          </a:p>
        </p:txBody>
      </p:sp>
      <p:sp>
        <p:nvSpPr>
          <p:cNvPr id="18196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9033F46-0B13-493D-A741-5DE44F1976E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313</a:t>
            </a:fld>
            <a:endParaRPr lang="en-GB" sz="1200">
              <a:solidFill>
                <a:srgbClr val="000000"/>
              </a:solidFill>
            </a:endParaRPr>
          </a:p>
        </p:txBody>
      </p:sp>
      <p:sp>
        <p:nvSpPr>
          <p:cNvPr id="18196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C3B9E71-AF41-4151-A966-B946E333B42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313</a:t>
            </a:fld>
            <a:endParaRPr lang="en-GB" sz="1200">
              <a:solidFill>
                <a:srgbClr val="000000"/>
              </a:solidFill>
            </a:endParaRPr>
          </a:p>
        </p:txBody>
      </p:sp>
      <p:sp>
        <p:nvSpPr>
          <p:cNvPr id="18196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81965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2D247109-6F55-4998-A0D4-480F7D95709E}" type="slidenum">
              <a:rPr lang="en-GB"/>
              <a:pPr/>
              <a:t>32</a:t>
            </a:fld>
            <a:endParaRPr lang="en-GB"/>
          </a:p>
        </p:txBody>
      </p:sp>
      <p:sp>
        <p:nvSpPr>
          <p:cNvPr id="41267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AEB271A-9A2E-4AFE-9BD0-EEF5CBD9F3E1}"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32</a:t>
            </a:fld>
            <a:endParaRPr lang="en-GB" sz="1200">
              <a:solidFill>
                <a:srgbClr val="000000"/>
              </a:solidFill>
              <a:latin typeface="Times New Roman" pitchFamily="16" charset="0"/>
            </a:endParaRPr>
          </a:p>
        </p:txBody>
      </p:sp>
      <p:sp>
        <p:nvSpPr>
          <p:cNvPr id="41267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4DFE8E-EF9C-4895-81E0-31A207051890}"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32</a:t>
            </a:fld>
            <a:endParaRPr lang="en-GB" sz="1200">
              <a:solidFill>
                <a:srgbClr val="000000"/>
              </a:solidFill>
              <a:latin typeface="Times New Roman" pitchFamily="16" charset="0"/>
            </a:endParaRPr>
          </a:p>
        </p:txBody>
      </p:sp>
      <p:sp>
        <p:nvSpPr>
          <p:cNvPr id="41267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40C9815-0C89-4EA6-90A5-179B88A00574}"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32</a:t>
            </a:fld>
            <a:endParaRPr lang="en-GB" sz="1200">
              <a:solidFill>
                <a:srgbClr val="000000"/>
              </a:solidFill>
              <a:latin typeface="Times New Roman" pitchFamily="16" charset="0"/>
            </a:endParaRPr>
          </a:p>
        </p:txBody>
      </p:sp>
      <p:sp>
        <p:nvSpPr>
          <p:cNvPr id="41267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2854A00-B2A5-47FB-99F2-FDC86E5F8F9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32</a:t>
            </a:fld>
            <a:endParaRPr lang="en-GB" sz="1200">
              <a:solidFill>
                <a:srgbClr val="000000"/>
              </a:solidFill>
            </a:endParaRPr>
          </a:p>
        </p:txBody>
      </p:sp>
      <p:sp>
        <p:nvSpPr>
          <p:cNvPr id="41267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46F262A-7CD7-4396-97F9-6FCB71D2248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32</a:t>
            </a:fld>
            <a:endParaRPr lang="en-GB" sz="1200">
              <a:solidFill>
                <a:srgbClr val="000000"/>
              </a:solidFill>
            </a:endParaRPr>
          </a:p>
        </p:txBody>
      </p:sp>
      <p:sp>
        <p:nvSpPr>
          <p:cNvPr id="41267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1267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63FFF357-F0F7-4491-A600-D7378E6F1BFA}" type="slidenum">
              <a:rPr lang="en-GB"/>
              <a:pPr/>
              <a:t>33</a:t>
            </a:fld>
            <a:endParaRPr lang="en-GB"/>
          </a:p>
        </p:txBody>
      </p:sp>
      <p:sp>
        <p:nvSpPr>
          <p:cNvPr id="413697"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03D1C24-085F-49AD-9DBA-6032615491CC}"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33</a:t>
            </a:fld>
            <a:endParaRPr lang="en-GB" sz="1200">
              <a:solidFill>
                <a:srgbClr val="000000"/>
              </a:solidFill>
              <a:latin typeface="Times New Roman" pitchFamily="16" charset="0"/>
            </a:endParaRPr>
          </a:p>
        </p:txBody>
      </p:sp>
      <p:sp>
        <p:nvSpPr>
          <p:cNvPr id="413698"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58D02F-A33B-4407-A08D-5D086BF56889}"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33</a:t>
            </a:fld>
            <a:endParaRPr lang="en-GB" sz="1200">
              <a:solidFill>
                <a:srgbClr val="000000"/>
              </a:solidFill>
              <a:latin typeface="Times New Roman" pitchFamily="16" charset="0"/>
            </a:endParaRPr>
          </a:p>
        </p:txBody>
      </p:sp>
      <p:sp>
        <p:nvSpPr>
          <p:cNvPr id="413699"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23617EC-97D2-4EF7-8783-8D04DF3F2DBE}"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33</a:t>
            </a:fld>
            <a:endParaRPr lang="en-GB" sz="1200">
              <a:solidFill>
                <a:srgbClr val="000000"/>
              </a:solidFill>
              <a:latin typeface="Times New Roman" pitchFamily="16" charset="0"/>
            </a:endParaRPr>
          </a:p>
        </p:txBody>
      </p:sp>
      <p:sp>
        <p:nvSpPr>
          <p:cNvPr id="413700"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09CCFA8-538F-4160-82BB-FF71E528814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33</a:t>
            </a:fld>
            <a:endParaRPr lang="en-GB" sz="1200">
              <a:solidFill>
                <a:srgbClr val="000000"/>
              </a:solidFill>
            </a:endParaRPr>
          </a:p>
        </p:txBody>
      </p:sp>
      <p:sp>
        <p:nvSpPr>
          <p:cNvPr id="413701"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3904F6D-EBE8-4911-9490-0BF40A39A64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33</a:t>
            </a:fld>
            <a:endParaRPr lang="en-GB" sz="1200">
              <a:solidFill>
                <a:srgbClr val="000000"/>
              </a:solidFill>
            </a:endParaRPr>
          </a:p>
        </p:txBody>
      </p:sp>
      <p:sp>
        <p:nvSpPr>
          <p:cNvPr id="413702"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13703"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0098" name="Rectangle 18"/>
          <p:cNvSpPr>
            <a:spLocks noGrp="1" noChangeArrowheads="1"/>
          </p:cNvSpPr>
          <p:nvPr>
            <p:ph type="sldNum" sz="quarter"/>
          </p:nvPr>
        </p:nvSpPr>
        <p:spPr>
          <a:noFill/>
        </p:spPr>
        <p:txBody>
          <a:bodyPr/>
          <a:lstStyle/>
          <a:p>
            <a:fld id="{FA100582-9FA3-4B67-90FC-1AB7CA038D91}" type="slidenum">
              <a:rPr lang="en-GB">
                <a:ea typeface="MS Gothic" charset="-128"/>
              </a:rPr>
              <a:pPr/>
              <a:t>34</a:t>
            </a:fld>
            <a:endParaRPr lang="en-GB">
              <a:ea typeface="MS Gothic" charset="-128"/>
            </a:endParaRPr>
          </a:p>
        </p:txBody>
      </p:sp>
      <p:sp>
        <p:nvSpPr>
          <p:cNvPr id="154009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54B2D4E-4D7C-43B0-9D61-6518E0FB018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34</a:t>
            </a:fld>
            <a:endParaRPr lang="en-GB" sz="1200">
              <a:solidFill>
                <a:srgbClr val="000000"/>
              </a:solidFill>
              <a:latin typeface="Times New Roman" pitchFamily="16" charset="0"/>
            </a:endParaRPr>
          </a:p>
        </p:txBody>
      </p:sp>
      <p:sp>
        <p:nvSpPr>
          <p:cNvPr id="154010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619AE83-3207-4D9F-AF70-E4D28F6B66D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34</a:t>
            </a:fld>
            <a:endParaRPr lang="en-GB" sz="1200">
              <a:solidFill>
                <a:srgbClr val="000000"/>
              </a:solidFill>
              <a:latin typeface="Times New Roman" pitchFamily="16" charset="0"/>
            </a:endParaRPr>
          </a:p>
        </p:txBody>
      </p:sp>
      <p:sp>
        <p:nvSpPr>
          <p:cNvPr id="154010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48D01C6-5D13-4271-B9A1-E7FA90974A4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34</a:t>
            </a:fld>
            <a:endParaRPr lang="en-GB" sz="1200">
              <a:solidFill>
                <a:srgbClr val="000000"/>
              </a:solidFill>
              <a:latin typeface="Times New Roman" pitchFamily="16" charset="0"/>
            </a:endParaRPr>
          </a:p>
        </p:txBody>
      </p:sp>
      <p:sp>
        <p:nvSpPr>
          <p:cNvPr id="154010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79F0E3B-D2EA-47A5-9B0B-EA926EE7455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34</a:t>
            </a:fld>
            <a:endParaRPr lang="en-GB" sz="1200">
              <a:solidFill>
                <a:srgbClr val="000000"/>
              </a:solidFill>
              <a:latin typeface="Times New Roman" pitchFamily="16" charset="0"/>
            </a:endParaRPr>
          </a:p>
        </p:txBody>
      </p:sp>
      <p:sp>
        <p:nvSpPr>
          <p:cNvPr id="154010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07260FC-F489-45FA-B9E9-C9670244828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34</a:t>
            </a:fld>
            <a:endParaRPr lang="en-GB" sz="1200">
              <a:solidFill>
                <a:srgbClr val="000000"/>
              </a:solidFill>
            </a:endParaRPr>
          </a:p>
        </p:txBody>
      </p:sp>
      <p:sp>
        <p:nvSpPr>
          <p:cNvPr id="154010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98081D2-54B9-41F5-A27B-44953C78379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34</a:t>
            </a:fld>
            <a:endParaRPr lang="en-GB" sz="1200">
              <a:solidFill>
                <a:srgbClr val="000000"/>
              </a:solidFill>
            </a:endParaRPr>
          </a:p>
        </p:txBody>
      </p:sp>
      <p:sp>
        <p:nvSpPr>
          <p:cNvPr id="154010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010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 is the comparison again.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1122" name="Rectangle 18"/>
          <p:cNvSpPr>
            <a:spLocks noGrp="1" noChangeArrowheads="1"/>
          </p:cNvSpPr>
          <p:nvPr>
            <p:ph type="sldNum" sz="quarter"/>
          </p:nvPr>
        </p:nvSpPr>
        <p:spPr>
          <a:noFill/>
        </p:spPr>
        <p:txBody>
          <a:bodyPr/>
          <a:lstStyle/>
          <a:p>
            <a:fld id="{A67C157E-7771-46DE-BBAC-7F11BDEDF00A}" type="slidenum">
              <a:rPr lang="en-GB">
                <a:ea typeface="MS Gothic" charset="-128"/>
              </a:rPr>
              <a:pPr/>
              <a:t>35</a:t>
            </a:fld>
            <a:endParaRPr lang="en-GB">
              <a:ea typeface="MS Gothic" charset="-128"/>
            </a:endParaRPr>
          </a:p>
        </p:txBody>
      </p:sp>
      <p:sp>
        <p:nvSpPr>
          <p:cNvPr id="154112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2338A0F-2A5A-4EEA-91AB-D8DA018C139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35</a:t>
            </a:fld>
            <a:endParaRPr lang="en-GB" sz="1200">
              <a:solidFill>
                <a:srgbClr val="000000"/>
              </a:solidFill>
              <a:latin typeface="Times New Roman" pitchFamily="16" charset="0"/>
            </a:endParaRPr>
          </a:p>
        </p:txBody>
      </p:sp>
      <p:sp>
        <p:nvSpPr>
          <p:cNvPr id="154112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87E52B6-26F0-4ADE-AA20-C50E8C8186A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35</a:t>
            </a:fld>
            <a:endParaRPr lang="en-GB" sz="1200">
              <a:solidFill>
                <a:srgbClr val="000000"/>
              </a:solidFill>
              <a:latin typeface="Times New Roman" pitchFamily="16" charset="0"/>
            </a:endParaRPr>
          </a:p>
        </p:txBody>
      </p:sp>
      <p:sp>
        <p:nvSpPr>
          <p:cNvPr id="154112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6ED5360-A806-4746-9328-A57C2F47671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35</a:t>
            </a:fld>
            <a:endParaRPr lang="en-GB" sz="1200">
              <a:solidFill>
                <a:srgbClr val="000000"/>
              </a:solidFill>
              <a:latin typeface="Times New Roman" pitchFamily="16" charset="0"/>
            </a:endParaRPr>
          </a:p>
        </p:txBody>
      </p:sp>
      <p:sp>
        <p:nvSpPr>
          <p:cNvPr id="154112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5146FDA-37D2-40A3-BAE8-A4A192A838F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35</a:t>
            </a:fld>
            <a:endParaRPr lang="en-GB" sz="1200">
              <a:solidFill>
                <a:srgbClr val="000000"/>
              </a:solidFill>
              <a:latin typeface="Times New Roman" pitchFamily="16" charset="0"/>
            </a:endParaRPr>
          </a:p>
        </p:txBody>
      </p:sp>
      <p:sp>
        <p:nvSpPr>
          <p:cNvPr id="154112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0C8C62-B35A-4D5F-AA8F-FABBB8E5E19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35</a:t>
            </a:fld>
            <a:endParaRPr lang="en-GB" sz="1200">
              <a:solidFill>
                <a:srgbClr val="000000"/>
              </a:solidFill>
            </a:endParaRPr>
          </a:p>
        </p:txBody>
      </p:sp>
      <p:sp>
        <p:nvSpPr>
          <p:cNvPr id="154112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79FE85F-2759-4B0F-8933-4D47485DE8A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35</a:t>
            </a:fld>
            <a:endParaRPr lang="en-GB" sz="1200">
              <a:solidFill>
                <a:srgbClr val="000000"/>
              </a:solidFill>
            </a:endParaRPr>
          </a:p>
        </p:txBody>
      </p:sp>
      <p:sp>
        <p:nvSpPr>
          <p:cNvPr id="154112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113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 is the wrong shader.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2146" name="Rectangle 18"/>
          <p:cNvSpPr>
            <a:spLocks noGrp="1" noChangeArrowheads="1"/>
          </p:cNvSpPr>
          <p:nvPr>
            <p:ph type="sldNum" sz="quarter"/>
          </p:nvPr>
        </p:nvSpPr>
        <p:spPr>
          <a:noFill/>
        </p:spPr>
        <p:txBody>
          <a:bodyPr/>
          <a:lstStyle/>
          <a:p>
            <a:fld id="{B29AA8A5-4301-4F12-A51F-263D618230C9}" type="slidenum">
              <a:rPr lang="en-GB">
                <a:ea typeface="MS Gothic" charset="-128"/>
              </a:rPr>
              <a:pPr/>
              <a:t>36</a:t>
            </a:fld>
            <a:endParaRPr lang="en-GB">
              <a:ea typeface="MS Gothic" charset="-128"/>
            </a:endParaRPr>
          </a:p>
        </p:txBody>
      </p:sp>
      <p:sp>
        <p:nvSpPr>
          <p:cNvPr id="154214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676D0A8-DCEF-474C-8E5E-13B38126C91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36</a:t>
            </a:fld>
            <a:endParaRPr lang="en-GB" sz="1200">
              <a:solidFill>
                <a:srgbClr val="000000"/>
              </a:solidFill>
              <a:latin typeface="Times New Roman" pitchFamily="16" charset="0"/>
            </a:endParaRPr>
          </a:p>
        </p:txBody>
      </p:sp>
      <p:sp>
        <p:nvSpPr>
          <p:cNvPr id="154214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CBF1DED-26BC-486F-8F16-0633D5670BA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36</a:t>
            </a:fld>
            <a:endParaRPr lang="en-GB" sz="1200">
              <a:solidFill>
                <a:srgbClr val="000000"/>
              </a:solidFill>
              <a:latin typeface="Times New Roman" pitchFamily="16" charset="0"/>
            </a:endParaRPr>
          </a:p>
        </p:txBody>
      </p:sp>
      <p:sp>
        <p:nvSpPr>
          <p:cNvPr id="154214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D84D0F1-44DE-47BE-A884-3425928D214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36</a:t>
            </a:fld>
            <a:endParaRPr lang="en-GB" sz="1200">
              <a:solidFill>
                <a:srgbClr val="000000"/>
              </a:solidFill>
              <a:latin typeface="Times New Roman" pitchFamily="16" charset="0"/>
            </a:endParaRPr>
          </a:p>
        </p:txBody>
      </p:sp>
      <p:sp>
        <p:nvSpPr>
          <p:cNvPr id="154215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24A55CC-82E5-4C65-930B-9086D3DE62F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36</a:t>
            </a:fld>
            <a:endParaRPr lang="en-GB" sz="1200">
              <a:solidFill>
                <a:srgbClr val="000000"/>
              </a:solidFill>
              <a:latin typeface="Times New Roman" pitchFamily="16" charset="0"/>
            </a:endParaRPr>
          </a:p>
        </p:txBody>
      </p:sp>
      <p:sp>
        <p:nvSpPr>
          <p:cNvPr id="154215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AE1C9C-D9ED-40FB-B09D-733DBD72D10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36</a:t>
            </a:fld>
            <a:endParaRPr lang="en-GB" sz="1200">
              <a:solidFill>
                <a:srgbClr val="000000"/>
              </a:solidFill>
            </a:endParaRPr>
          </a:p>
        </p:txBody>
      </p:sp>
      <p:sp>
        <p:nvSpPr>
          <p:cNvPr id="154215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54B974E-25E9-48BC-A9E1-12156C1C488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36</a:t>
            </a:fld>
            <a:endParaRPr lang="en-GB" sz="1200">
              <a:solidFill>
                <a:srgbClr val="000000"/>
              </a:solidFill>
            </a:endParaRPr>
          </a:p>
        </p:txBody>
      </p:sp>
      <p:sp>
        <p:nvSpPr>
          <p:cNvPr id="154215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215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here is the correct shader.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3170" name="Rectangle 18"/>
          <p:cNvSpPr>
            <a:spLocks noGrp="1" noChangeArrowheads="1"/>
          </p:cNvSpPr>
          <p:nvPr>
            <p:ph type="sldNum" sz="quarter"/>
          </p:nvPr>
        </p:nvSpPr>
        <p:spPr>
          <a:noFill/>
        </p:spPr>
        <p:txBody>
          <a:bodyPr/>
          <a:lstStyle/>
          <a:p>
            <a:fld id="{4387C4CF-37D0-49F6-B1DD-A8C1E51A23C8}" type="slidenum">
              <a:rPr lang="en-GB">
                <a:ea typeface="MS Gothic" charset="-128"/>
              </a:rPr>
              <a:pPr/>
              <a:t>37</a:t>
            </a:fld>
            <a:endParaRPr lang="en-GB">
              <a:ea typeface="MS Gothic" charset="-128"/>
            </a:endParaRPr>
          </a:p>
        </p:txBody>
      </p:sp>
      <p:sp>
        <p:nvSpPr>
          <p:cNvPr id="154317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00E9DE3-D286-4530-8F44-FA1182CF952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37</a:t>
            </a:fld>
            <a:endParaRPr lang="en-GB" sz="1200">
              <a:solidFill>
                <a:srgbClr val="000000"/>
              </a:solidFill>
              <a:latin typeface="Times New Roman" pitchFamily="16" charset="0"/>
            </a:endParaRPr>
          </a:p>
        </p:txBody>
      </p:sp>
      <p:sp>
        <p:nvSpPr>
          <p:cNvPr id="154317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F4A5C07-B2D5-48D2-9C0B-9684319AAA0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37</a:t>
            </a:fld>
            <a:endParaRPr lang="en-GB" sz="1200">
              <a:solidFill>
                <a:srgbClr val="000000"/>
              </a:solidFill>
              <a:latin typeface="Times New Roman" pitchFamily="16" charset="0"/>
            </a:endParaRPr>
          </a:p>
        </p:txBody>
      </p:sp>
      <p:sp>
        <p:nvSpPr>
          <p:cNvPr id="154317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B397295-88DC-46A8-8E92-D08B1DCDD85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37</a:t>
            </a:fld>
            <a:endParaRPr lang="en-GB" sz="1200">
              <a:solidFill>
                <a:srgbClr val="000000"/>
              </a:solidFill>
              <a:latin typeface="Times New Roman" pitchFamily="16" charset="0"/>
            </a:endParaRPr>
          </a:p>
        </p:txBody>
      </p:sp>
      <p:sp>
        <p:nvSpPr>
          <p:cNvPr id="154317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C92B868-3203-45C3-A026-2CFB1F1C3AF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37</a:t>
            </a:fld>
            <a:endParaRPr lang="en-GB" sz="1200">
              <a:solidFill>
                <a:srgbClr val="000000"/>
              </a:solidFill>
              <a:latin typeface="Times New Roman" pitchFamily="16" charset="0"/>
            </a:endParaRPr>
          </a:p>
        </p:txBody>
      </p:sp>
      <p:sp>
        <p:nvSpPr>
          <p:cNvPr id="154317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6DACFF7-EF11-44E4-B8E2-0EE3A729E28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37</a:t>
            </a:fld>
            <a:endParaRPr lang="en-GB" sz="1200">
              <a:solidFill>
                <a:srgbClr val="000000"/>
              </a:solidFill>
            </a:endParaRPr>
          </a:p>
        </p:txBody>
      </p:sp>
      <p:sp>
        <p:nvSpPr>
          <p:cNvPr id="154317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785B33D-378C-4C64-B566-7AB81012965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37</a:t>
            </a:fld>
            <a:endParaRPr lang="en-GB" sz="1200">
              <a:solidFill>
                <a:srgbClr val="000000"/>
              </a:solidFill>
            </a:endParaRPr>
          </a:p>
        </p:txBody>
      </p:sp>
      <p:sp>
        <p:nvSpPr>
          <p:cNvPr id="154317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317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But of course we don’t actually want to perform the power 2.2 because it’s expensive.  So the hardware vendors made render states to do this conversion for us for free!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4194" name="Rectangle 18"/>
          <p:cNvSpPr>
            <a:spLocks noGrp="1" noChangeArrowheads="1"/>
          </p:cNvSpPr>
          <p:nvPr>
            <p:ph type="sldNum" sz="quarter"/>
          </p:nvPr>
        </p:nvSpPr>
        <p:spPr>
          <a:noFill/>
        </p:spPr>
        <p:txBody>
          <a:bodyPr/>
          <a:lstStyle/>
          <a:p>
            <a:fld id="{EBE25B03-FBAA-42EC-9FD9-0D3D25170A7E}" type="slidenum">
              <a:rPr lang="en-GB">
                <a:ea typeface="MS Gothic" charset="-128"/>
              </a:rPr>
              <a:pPr/>
              <a:t>38</a:t>
            </a:fld>
            <a:endParaRPr lang="en-GB">
              <a:ea typeface="MS Gothic" charset="-128"/>
            </a:endParaRPr>
          </a:p>
        </p:txBody>
      </p:sp>
      <p:sp>
        <p:nvSpPr>
          <p:cNvPr id="154419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A8CAF2A-3101-46E4-B560-10A1412D770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38</a:t>
            </a:fld>
            <a:endParaRPr lang="en-GB" sz="1200">
              <a:solidFill>
                <a:srgbClr val="000000"/>
              </a:solidFill>
              <a:latin typeface="Times New Roman" pitchFamily="16" charset="0"/>
            </a:endParaRPr>
          </a:p>
        </p:txBody>
      </p:sp>
      <p:sp>
        <p:nvSpPr>
          <p:cNvPr id="154419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5CCC97E-D0BD-4576-9FD3-CD3A5BF7E5A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38</a:t>
            </a:fld>
            <a:endParaRPr lang="en-GB" sz="1200">
              <a:solidFill>
                <a:srgbClr val="000000"/>
              </a:solidFill>
              <a:latin typeface="Times New Roman" pitchFamily="16" charset="0"/>
            </a:endParaRPr>
          </a:p>
        </p:txBody>
      </p:sp>
      <p:sp>
        <p:nvSpPr>
          <p:cNvPr id="154419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32E098A-647B-4982-AEAE-2FCD74734DF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38</a:t>
            </a:fld>
            <a:endParaRPr lang="en-GB" sz="1200">
              <a:solidFill>
                <a:srgbClr val="000000"/>
              </a:solidFill>
              <a:latin typeface="Times New Roman" pitchFamily="16" charset="0"/>
            </a:endParaRPr>
          </a:p>
        </p:txBody>
      </p:sp>
      <p:sp>
        <p:nvSpPr>
          <p:cNvPr id="154419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6670B61-20D9-4C20-B936-2FB1458A439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38</a:t>
            </a:fld>
            <a:endParaRPr lang="en-GB" sz="1200">
              <a:solidFill>
                <a:srgbClr val="000000"/>
              </a:solidFill>
              <a:latin typeface="Times New Roman" pitchFamily="16" charset="0"/>
            </a:endParaRPr>
          </a:p>
        </p:txBody>
      </p:sp>
      <p:sp>
        <p:nvSpPr>
          <p:cNvPr id="154419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6C40002-7F94-461E-B213-A6F16CC2853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38</a:t>
            </a:fld>
            <a:endParaRPr lang="en-GB" sz="1200">
              <a:solidFill>
                <a:srgbClr val="000000"/>
              </a:solidFill>
            </a:endParaRPr>
          </a:p>
        </p:txBody>
      </p:sp>
      <p:sp>
        <p:nvSpPr>
          <p:cNvPr id="154420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0D50A74-E487-465F-921C-8BA7D067A07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38</a:t>
            </a:fld>
            <a:endParaRPr lang="en-GB" sz="1200">
              <a:solidFill>
                <a:srgbClr val="000000"/>
              </a:solidFill>
            </a:endParaRPr>
          </a:p>
        </p:txBody>
      </p:sp>
      <p:sp>
        <p:nvSpPr>
          <p:cNvPr id="154420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420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Good bye pow function.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5218" name="Rectangle 18"/>
          <p:cNvSpPr>
            <a:spLocks noGrp="1" noChangeArrowheads="1"/>
          </p:cNvSpPr>
          <p:nvPr>
            <p:ph type="sldNum" sz="quarter"/>
          </p:nvPr>
        </p:nvSpPr>
        <p:spPr>
          <a:noFill/>
        </p:spPr>
        <p:txBody>
          <a:bodyPr/>
          <a:lstStyle/>
          <a:p>
            <a:fld id="{61AF9C8E-8BC7-497A-BFC7-503FE35B35F5}" type="slidenum">
              <a:rPr lang="en-GB">
                <a:ea typeface="MS Gothic" charset="-128"/>
              </a:rPr>
              <a:pPr/>
              <a:t>39</a:t>
            </a:fld>
            <a:endParaRPr lang="en-GB">
              <a:ea typeface="MS Gothic" charset="-128"/>
            </a:endParaRPr>
          </a:p>
        </p:txBody>
      </p:sp>
      <p:sp>
        <p:nvSpPr>
          <p:cNvPr id="15452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2B52DF6-206C-457D-8C3C-0412EBCBA6D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39</a:t>
            </a:fld>
            <a:endParaRPr lang="en-GB" sz="1200">
              <a:solidFill>
                <a:srgbClr val="000000"/>
              </a:solidFill>
              <a:latin typeface="Times New Roman" pitchFamily="16" charset="0"/>
            </a:endParaRPr>
          </a:p>
        </p:txBody>
      </p:sp>
      <p:sp>
        <p:nvSpPr>
          <p:cNvPr id="15452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F363AA0-DB90-4F0D-877B-FEA4B9AF51C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GB" sz="1200">
              <a:solidFill>
                <a:srgbClr val="000000"/>
              </a:solidFill>
              <a:latin typeface="Times New Roman" pitchFamily="16" charset="0"/>
            </a:endParaRPr>
          </a:p>
        </p:txBody>
      </p:sp>
      <p:sp>
        <p:nvSpPr>
          <p:cNvPr id="15452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9A4D76B-95A3-4359-8781-B78C307EB4B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GB" sz="1200">
              <a:solidFill>
                <a:srgbClr val="000000"/>
              </a:solidFill>
              <a:latin typeface="Times New Roman" pitchFamily="16" charset="0"/>
            </a:endParaRPr>
          </a:p>
        </p:txBody>
      </p:sp>
      <p:sp>
        <p:nvSpPr>
          <p:cNvPr id="15452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DA13FD-8670-4B18-BFE6-1F07F4CA6C4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GB" sz="1200">
              <a:solidFill>
                <a:srgbClr val="000000"/>
              </a:solidFill>
              <a:latin typeface="Times New Roman" pitchFamily="16" charset="0"/>
            </a:endParaRPr>
          </a:p>
        </p:txBody>
      </p:sp>
      <p:sp>
        <p:nvSpPr>
          <p:cNvPr id="15452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1E75A4A-8358-45AE-A6AA-07D437D2843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GB" sz="1200">
              <a:solidFill>
                <a:srgbClr val="000000"/>
              </a:solidFill>
            </a:endParaRPr>
          </a:p>
        </p:txBody>
      </p:sp>
      <p:sp>
        <p:nvSpPr>
          <p:cNvPr id="15452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0A7669B-B9D2-41B7-B8FC-3E54EF98D1C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GB" sz="1200">
              <a:solidFill>
                <a:srgbClr val="000000"/>
              </a:solidFill>
            </a:endParaRPr>
          </a:p>
        </p:txBody>
      </p:sp>
      <p:sp>
        <p:nvSpPr>
          <p:cNvPr id="15452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522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One common question I get is that artists don’t like the harsh linear falloff…they like the softer falloff better.  Well, in the real world, objects have a harsh falloff.  And it actually looks awesome if you do it right.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0402" name="Rectangle 18"/>
          <p:cNvSpPr>
            <a:spLocks noGrp="1" noChangeArrowheads="1"/>
          </p:cNvSpPr>
          <p:nvPr>
            <p:ph type="sldNum" sz="quarter"/>
          </p:nvPr>
        </p:nvSpPr>
        <p:spPr>
          <a:noFill/>
        </p:spPr>
        <p:txBody>
          <a:bodyPr/>
          <a:lstStyle/>
          <a:p>
            <a:fld id="{C31DAFF7-1630-4F88-9516-EDEC1F1EF1E3}" type="slidenum">
              <a:rPr lang="en-GB">
                <a:ea typeface="MS Gothic" charset="-128"/>
              </a:rPr>
              <a:pPr/>
              <a:t>4</a:t>
            </a:fld>
            <a:endParaRPr lang="en-GB">
              <a:ea typeface="MS Gothic" charset="-128"/>
            </a:endParaRPr>
          </a:p>
        </p:txBody>
      </p:sp>
      <p:sp>
        <p:nvSpPr>
          <p:cNvPr id="15104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1B4D635-14C2-4CA8-A901-E237E931275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a:t>
            </a:fld>
            <a:endParaRPr lang="en-GB" sz="1200">
              <a:solidFill>
                <a:srgbClr val="000000"/>
              </a:solidFill>
              <a:latin typeface="Times New Roman" pitchFamily="16" charset="0"/>
            </a:endParaRPr>
          </a:p>
        </p:txBody>
      </p:sp>
      <p:sp>
        <p:nvSpPr>
          <p:cNvPr id="15104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6FE1E7D-FD9C-4F63-A1D9-C522C593086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a:t>
            </a:fld>
            <a:endParaRPr lang="en-GB" sz="1200">
              <a:solidFill>
                <a:srgbClr val="000000"/>
              </a:solidFill>
              <a:latin typeface="Times New Roman" pitchFamily="16" charset="0"/>
            </a:endParaRPr>
          </a:p>
        </p:txBody>
      </p:sp>
      <p:sp>
        <p:nvSpPr>
          <p:cNvPr id="15104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78A85B5-6C5D-432B-A54E-9B4104F2202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a:t>
            </a:fld>
            <a:endParaRPr lang="en-GB" sz="1200">
              <a:solidFill>
                <a:srgbClr val="000000"/>
              </a:solidFill>
              <a:latin typeface="Times New Roman" pitchFamily="16" charset="0"/>
            </a:endParaRPr>
          </a:p>
        </p:txBody>
      </p:sp>
      <p:sp>
        <p:nvSpPr>
          <p:cNvPr id="15104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585DED0-D489-41C6-A095-A1CD5AC9371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a:t>
            </a:fld>
            <a:endParaRPr lang="en-GB" sz="1200">
              <a:solidFill>
                <a:srgbClr val="000000"/>
              </a:solidFill>
              <a:latin typeface="Times New Roman" pitchFamily="16" charset="0"/>
            </a:endParaRPr>
          </a:p>
        </p:txBody>
      </p:sp>
      <p:sp>
        <p:nvSpPr>
          <p:cNvPr id="15104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DC046DB-B676-4214-9F2A-34F83911429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a:t>
            </a:fld>
            <a:endParaRPr lang="en-GB" sz="1200">
              <a:solidFill>
                <a:srgbClr val="000000"/>
              </a:solidFill>
            </a:endParaRPr>
          </a:p>
        </p:txBody>
      </p:sp>
      <p:sp>
        <p:nvSpPr>
          <p:cNvPr id="15104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353034A-876C-4240-9BAA-629055EE28B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a:t>
            </a:fld>
            <a:endParaRPr lang="en-GB" sz="1200">
              <a:solidFill>
                <a:srgbClr val="000000"/>
              </a:solidFill>
            </a:endParaRPr>
          </a:p>
        </p:txBody>
      </p:sp>
      <p:sp>
        <p:nvSpPr>
          <p:cNvPr id="15104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04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42" name="Rectangle 18"/>
          <p:cNvSpPr>
            <a:spLocks noGrp="1" noChangeArrowheads="1"/>
          </p:cNvSpPr>
          <p:nvPr>
            <p:ph type="sldNum" sz="quarter"/>
          </p:nvPr>
        </p:nvSpPr>
        <p:spPr>
          <a:noFill/>
        </p:spPr>
        <p:txBody>
          <a:bodyPr/>
          <a:lstStyle/>
          <a:p>
            <a:fld id="{6B94F60A-7E60-4322-80D3-AA23B6C51AF5}" type="slidenum">
              <a:rPr lang="en-GB">
                <a:ea typeface="MS Gothic" charset="-128"/>
              </a:rPr>
              <a:pPr/>
              <a:t>40</a:t>
            </a:fld>
            <a:endParaRPr lang="en-GB">
              <a:ea typeface="MS Gothic" charset="-128"/>
            </a:endParaRPr>
          </a:p>
        </p:txBody>
      </p:sp>
      <p:sp>
        <p:nvSpPr>
          <p:cNvPr id="15462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2EF6307-71DF-4271-BF97-F04F9A669D2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40</a:t>
            </a:fld>
            <a:endParaRPr lang="en-GB" sz="1200">
              <a:solidFill>
                <a:srgbClr val="000000"/>
              </a:solidFill>
              <a:latin typeface="Times New Roman" pitchFamily="16" charset="0"/>
            </a:endParaRPr>
          </a:p>
        </p:txBody>
      </p:sp>
      <p:sp>
        <p:nvSpPr>
          <p:cNvPr id="15462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4851760-35A7-41B5-812C-AC122CDD20B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GB" sz="1200">
              <a:solidFill>
                <a:srgbClr val="000000"/>
              </a:solidFill>
              <a:latin typeface="Times New Roman" pitchFamily="16" charset="0"/>
            </a:endParaRPr>
          </a:p>
        </p:txBody>
      </p:sp>
      <p:sp>
        <p:nvSpPr>
          <p:cNvPr id="15462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F408AAA-4E81-4D87-8768-C741046F667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GB" sz="1200">
              <a:solidFill>
                <a:srgbClr val="000000"/>
              </a:solidFill>
              <a:latin typeface="Times New Roman" pitchFamily="16" charset="0"/>
            </a:endParaRPr>
          </a:p>
        </p:txBody>
      </p:sp>
      <p:sp>
        <p:nvSpPr>
          <p:cNvPr id="15462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9AB5FE5-8454-4776-8036-C24ACDD204F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GB" sz="1200">
              <a:solidFill>
                <a:srgbClr val="000000"/>
              </a:solidFill>
              <a:latin typeface="Times New Roman" pitchFamily="16" charset="0"/>
            </a:endParaRPr>
          </a:p>
        </p:txBody>
      </p:sp>
      <p:sp>
        <p:nvSpPr>
          <p:cNvPr id="15462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2EFB618-B1D3-46ED-BF81-E96A2A8FF3E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GB" sz="1200">
              <a:solidFill>
                <a:srgbClr val="000000"/>
              </a:solidFill>
            </a:endParaRPr>
          </a:p>
        </p:txBody>
      </p:sp>
      <p:sp>
        <p:nvSpPr>
          <p:cNvPr id="15462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4A50440-2017-41E4-B6A7-69450C9B6E0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GB" sz="1200">
              <a:solidFill>
                <a:srgbClr val="000000"/>
              </a:solidFill>
            </a:endParaRPr>
          </a:p>
        </p:txBody>
      </p:sp>
      <p:sp>
        <p:nvSpPr>
          <p:cNvPr id="15462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625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7266" name="Rectangle 18"/>
          <p:cNvSpPr>
            <a:spLocks noGrp="1" noChangeArrowheads="1"/>
          </p:cNvSpPr>
          <p:nvPr>
            <p:ph type="sldNum" sz="quarter"/>
          </p:nvPr>
        </p:nvSpPr>
        <p:spPr>
          <a:noFill/>
        </p:spPr>
        <p:txBody>
          <a:bodyPr/>
          <a:lstStyle/>
          <a:p>
            <a:fld id="{FB7E824A-F72A-44C5-B864-90D7D94A91AA}" type="slidenum">
              <a:rPr lang="en-GB">
                <a:ea typeface="MS Gothic" charset="-128"/>
              </a:rPr>
              <a:pPr/>
              <a:t>41</a:t>
            </a:fld>
            <a:endParaRPr lang="en-GB">
              <a:ea typeface="MS Gothic" charset="-128"/>
            </a:endParaRPr>
          </a:p>
        </p:txBody>
      </p:sp>
      <p:sp>
        <p:nvSpPr>
          <p:cNvPr id="15472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013D3AC-3561-4140-ADF2-DC856974955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41</a:t>
            </a:fld>
            <a:endParaRPr lang="en-GB" sz="1200">
              <a:solidFill>
                <a:srgbClr val="000000"/>
              </a:solidFill>
              <a:latin typeface="Times New Roman" pitchFamily="16" charset="0"/>
            </a:endParaRPr>
          </a:p>
        </p:txBody>
      </p:sp>
      <p:sp>
        <p:nvSpPr>
          <p:cNvPr id="15472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FB7D54-C149-4F6F-9142-83A3253F2E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41</a:t>
            </a:fld>
            <a:endParaRPr lang="en-GB" sz="1200">
              <a:solidFill>
                <a:srgbClr val="000000"/>
              </a:solidFill>
              <a:latin typeface="Times New Roman" pitchFamily="16" charset="0"/>
            </a:endParaRPr>
          </a:p>
        </p:txBody>
      </p:sp>
      <p:sp>
        <p:nvSpPr>
          <p:cNvPr id="15472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154186-1D3A-4A38-9E6B-70164E34B93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41</a:t>
            </a:fld>
            <a:endParaRPr lang="en-GB" sz="1200">
              <a:solidFill>
                <a:srgbClr val="000000"/>
              </a:solidFill>
              <a:latin typeface="Times New Roman" pitchFamily="16" charset="0"/>
            </a:endParaRPr>
          </a:p>
        </p:txBody>
      </p:sp>
      <p:sp>
        <p:nvSpPr>
          <p:cNvPr id="15472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B2BEBB-7425-4DFD-8E3C-FB7AF5E633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41</a:t>
            </a:fld>
            <a:endParaRPr lang="en-GB" sz="1200">
              <a:solidFill>
                <a:srgbClr val="000000"/>
              </a:solidFill>
              <a:latin typeface="Times New Roman" pitchFamily="16" charset="0"/>
            </a:endParaRPr>
          </a:p>
        </p:txBody>
      </p:sp>
      <p:sp>
        <p:nvSpPr>
          <p:cNvPr id="15472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6CC03A-6D72-44C6-AC8C-B4B8B74324E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41</a:t>
            </a:fld>
            <a:endParaRPr lang="en-GB" sz="1200">
              <a:solidFill>
                <a:srgbClr val="000000"/>
              </a:solidFill>
            </a:endParaRPr>
          </a:p>
        </p:txBody>
      </p:sp>
      <p:sp>
        <p:nvSpPr>
          <p:cNvPr id="15472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2BD73A-62F1-45C1-8AB9-7836915B95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41</a:t>
            </a:fld>
            <a:endParaRPr lang="en-GB" sz="1200">
              <a:solidFill>
                <a:srgbClr val="000000"/>
              </a:solidFill>
            </a:endParaRPr>
          </a:p>
        </p:txBody>
      </p:sp>
      <p:sp>
        <p:nvSpPr>
          <p:cNvPr id="15472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72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Also, you are allowed to change the falloff of your shader to something less harsh.  In general, I think you shouldn’t, but it’s better than doing everything in gamma space just because you like one side-effect.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7266" name="Rectangle 18"/>
          <p:cNvSpPr>
            <a:spLocks noGrp="1" noChangeArrowheads="1"/>
          </p:cNvSpPr>
          <p:nvPr>
            <p:ph type="sldNum" sz="quarter"/>
          </p:nvPr>
        </p:nvSpPr>
        <p:spPr>
          <a:noFill/>
        </p:spPr>
        <p:txBody>
          <a:bodyPr/>
          <a:lstStyle/>
          <a:p>
            <a:fld id="{FB7E824A-F72A-44C5-B864-90D7D94A91AA}" type="slidenum">
              <a:rPr lang="en-GB">
                <a:ea typeface="MS Gothic" charset="-128"/>
              </a:rPr>
              <a:pPr/>
              <a:t>42</a:t>
            </a:fld>
            <a:endParaRPr lang="en-GB">
              <a:ea typeface="MS Gothic" charset="-128"/>
            </a:endParaRPr>
          </a:p>
        </p:txBody>
      </p:sp>
      <p:sp>
        <p:nvSpPr>
          <p:cNvPr id="15472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013D3AC-3561-4140-ADF2-DC856974955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42</a:t>
            </a:fld>
            <a:endParaRPr lang="en-GB" sz="1200">
              <a:solidFill>
                <a:srgbClr val="000000"/>
              </a:solidFill>
              <a:latin typeface="Times New Roman" pitchFamily="16" charset="0"/>
            </a:endParaRPr>
          </a:p>
        </p:txBody>
      </p:sp>
      <p:sp>
        <p:nvSpPr>
          <p:cNvPr id="15472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FB7D54-C149-4F6F-9142-83A3253F2E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42</a:t>
            </a:fld>
            <a:endParaRPr lang="en-GB" sz="1200">
              <a:solidFill>
                <a:srgbClr val="000000"/>
              </a:solidFill>
              <a:latin typeface="Times New Roman" pitchFamily="16" charset="0"/>
            </a:endParaRPr>
          </a:p>
        </p:txBody>
      </p:sp>
      <p:sp>
        <p:nvSpPr>
          <p:cNvPr id="15472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154186-1D3A-4A38-9E6B-70164E34B93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42</a:t>
            </a:fld>
            <a:endParaRPr lang="en-GB" sz="1200">
              <a:solidFill>
                <a:srgbClr val="000000"/>
              </a:solidFill>
              <a:latin typeface="Times New Roman" pitchFamily="16" charset="0"/>
            </a:endParaRPr>
          </a:p>
        </p:txBody>
      </p:sp>
      <p:sp>
        <p:nvSpPr>
          <p:cNvPr id="15472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B2BEBB-7425-4DFD-8E3C-FB7AF5E633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42</a:t>
            </a:fld>
            <a:endParaRPr lang="en-GB" sz="1200">
              <a:solidFill>
                <a:srgbClr val="000000"/>
              </a:solidFill>
              <a:latin typeface="Times New Roman" pitchFamily="16" charset="0"/>
            </a:endParaRPr>
          </a:p>
        </p:txBody>
      </p:sp>
      <p:sp>
        <p:nvSpPr>
          <p:cNvPr id="15472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6CC03A-6D72-44C6-AC8C-B4B8B74324E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42</a:t>
            </a:fld>
            <a:endParaRPr lang="en-GB" sz="1200">
              <a:solidFill>
                <a:srgbClr val="000000"/>
              </a:solidFill>
            </a:endParaRPr>
          </a:p>
        </p:txBody>
      </p:sp>
      <p:sp>
        <p:nvSpPr>
          <p:cNvPr id="15472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2BD73A-62F1-45C1-8AB9-7836915B95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42</a:t>
            </a:fld>
            <a:endParaRPr lang="en-GB" sz="1200">
              <a:solidFill>
                <a:srgbClr val="000000"/>
              </a:solidFill>
            </a:endParaRPr>
          </a:p>
        </p:txBody>
      </p:sp>
      <p:sp>
        <p:nvSpPr>
          <p:cNvPr id="15472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72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7266" name="Rectangle 18"/>
          <p:cNvSpPr>
            <a:spLocks noGrp="1" noChangeArrowheads="1"/>
          </p:cNvSpPr>
          <p:nvPr>
            <p:ph type="sldNum" sz="quarter"/>
          </p:nvPr>
        </p:nvSpPr>
        <p:spPr>
          <a:noFill/>
        </p:spPr>
        <p:txBody>
          <a:bodyPr/>
          <a:lstStyle/>
          <a:p>
            <a:fld id="{FB7E824A-F72A-44C5-B864-90D7D94A91AA}" type="slidenum">
              <a:rPr lang="en-GB">
                <a:ea typeface="MS Gothic" charset="-128"/>
              </a:rPr>
              <a:pPr/>
              <a:t>43</a:t>
            </a:fld>
            <a:endParaRPr lang="en-GB">
              <a:ea typeface="MS Gothic" charset="-128"/>
            </a:endParaRPr>
          </a:p>
        </p:txBody>
      </p:sp>
      <p:sp>
        <p:nvSpPr>
          <p:cNvPr id="15472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013D3AC-3561-4140-ADF2-DC856974955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43</a:t>
            </a:fld>
            <a:endParaRPr lang="en-GB" sz="1200">
              <a:solidFill>
                <a:srgbClr val="000000"/>
              </a:solidFill>
              <a:latin typeface="Times New Roman" pitchFamily="16" charset="0"/>
            </a:endParaRPr>
          </a:p>
        </p:txBody>
      </p:sp>
      <p:sp>
        <p:nvSpPr>
          <p:cNvPr id="15472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FB7D54-C149-4F6F-9142-83A3253F2E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43</a:t>
            </a:fld>
            <a:endParaRPr lang="en-GB" sz="1200">
              <a:solidFill>
                <a:srgbClr val="000000"/>
              </a:solidFill>
              <a:latin typeface="Times New Roman" pitchFamily="16" charset="0"/>
            </a:endParaRPr>
          </a:p>
        </p:txBody>
      </p:sp>
      <p:sp>
        <p:nvSpPr>
          <p:cNvPr id="15472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154186-1D3A-4A38-9E6B-70164E34B93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43</a:t>
            </a:fld>
            <a:endParaRPr lang="en-GB" sz="1200">
              <a:solidFill>
                <a:srgbClr val="000000"/>
              </a:solidFill>
              <a:latin typeface="Times New Roman" pitchFamily="16" charset="0"/>
            </a:endParaRPr>
          </a:p>
        </p:txBody>
      </p:sp>
      <p:sp>
        <p:nvSpPr>
          <p:cNvPr id="15472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B2BEBB-7425-4DFD-8E3C-FB7AF5E633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43</a:t>
            </a:fld>
            <a:endParaRPr lang="en-GB" sz="1200">
              <a:solidFill>
                <a:srgbClr val="000000"/>
              </a:solidFill>
              <a:latin typeface="Times New Roman" pitchFamily="16" charset="0"/>
            </a:endParaRPr>
          </a:p>
        </p:txBody>
      </p:sp>
      <p:sp>
        <p:nvSpPr>
          <p:cNvPr id="15472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6CC03A-6D72-44C6-AC8C-B4B8B74324E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43</a:t>
            </a:fld>
            <a:endParaRPr lang="en-GB" sz="1200">
              <a:solidFill>
                <a:srgbClr val="000000"/>
              </a:solidFill>
            </a:endParaRPr>
          </a:p>
        </p:txBody>
      </p:sp>
      <p:sp>
        <p:nvSpPr>
          <p:cNvPr id="15472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2BD73A-62F1-45C1-8AB9-7836915B95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43</a:t>
            </a:fld>
            <a:endParaRPr lang="en-GB" sz="1200">
              <a:solidFill>
                <a:srgbClr val="000000"/>
              </a:solidFill>
            </a:endParaRPr>
          </a:p>
        </p:txBody>
      </p:sp>
      <p:sp>
        <p:nvSpPr>
          <p:cNvPr id="15472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72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7266" name="Rectangle 18"/>
          <p:cNvSpPr>
            <a:spLocks noGrp="1" noChangeArrowheads="1"/>
          </p:cNvSpPr>
          <p:nvPr>
            <p:ph type="sldNum" sz="quarter"/>
          </p:nvPr>
        </p:nvSpPr>
        <p:spPr>
          <a:noFill/>
        </p:spPr>
        <p:txBody>
          <a:bodyPr/>
          <a:lstStyle/>
          <a:p>
            <a:fld id="{FB7E824A-F72A-44C5-B864-90D7D94A91AA}" type="slidenum">
              <a:rPr lang="en-GB">
                <a:ea typeface="MS Gothic" charset="-128"/>
              </a:rPr>
              <a:pPr/>
              <a:t>44</a:t>
            </a:fld>
            <a:endParaRPr lang="en-GB">
              <a:ea typeface="MS Gothic" charset="-128"/>
            </a:endParaRPr>
          </a:p>
        </p:txBody>
      </p:sp>
      <p:sp>
        <p:nvSpPr>
          <p:cNvPr id="15472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013D3AC-3561-4140-ADF2-DC856974955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44</a:t>
            </a:fld>
            <a:endParaRPr lang="en-GB" sz="1200">
              <a:solidFill>
                <a:srgbClr val="000000"/>
              </a:solidFill>
              <a:latin typeface="Times New Roman" pitchFamily="16" charset="0"/>
            </a:endParaRPr>
          </a:p>
        </p:txBody>
      </p:sp>
      <p:sp>
        <p:nvSpPr>
          <p:cNvPr id="15472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FB7D54-C149-4F6F-9142-83A3253F2E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44</a:t>
            </a:fld>
            <a:endParaRPr lang="en-GB" sz="1200">
              <a:solidFill>
                <a:srgbClr val="000000"/>
              </a:solidFill>
              <a:latin typeface="Times New Roman" pitchFamily="16" charset="0"/>
            </a:endParaRPr>
          </a:p>
        </p:txBody>
      </p:sp>
      <p:sp>
        <p:nvSpPr>
          <p:cNvPr id="15472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154186-1D3A-4A38-9E6B-70164E34B93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44</a:t>
            </a:fld>
            <a:endParaRPr lang="en-GB" sz="1200">
              <a:solidFill>
                <a:srgbClr val="000000"/>
              </a:solidFill>
              <a:latin typeface="Times New Roman" pitchFamily="16" charset="0"/>
            </a:endParaRPr>
          </a:p>
        </p:txBody>
      </p:sp>
      <p:sp>
        <p:nvSpPr>
          <p:cNvPr id="15472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B2BEBB-7425-4DFD-8E3C-FB7AF5E633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44</a:t>
            </a:fld>
            <a:endParaRPr lang="en-GB" sz="1200">
              <a:solidFill>
                <a:srgbClr val="000000"/>
              </a:solidFill>
              <a:latin typeface="Times New Roman" pitchFamily="16" charset="0"/>
            </a:endParaRPr>
          </a:p>
        </p:txBody>
      </p:sp>
      <p:sp>
        <p:nvSpPr>
          <p:cNvPr id="15472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6CC03A-6D72-44C6-AC8C-B4B8B74324E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44</a:t>
            </a:fld>
            <a:endParaRPr lang="en-GB" sz="1200">
              <a:solidFill>
                <a:srgbClr val="000000"/>
              </a:solidFill>
            </a:endParaRPr>
          </a:p>
        </p:txBody>
      </p:sp>
      <p:sp>
        <p:nvSpPr>
          <p:cNvPr id="15472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2BD73A-62F1-45C1-8AB9-7836915B95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44</a:t>
            </a:fld>
            <a:endParaRPr lang="en-GB" sz="1200">
              <a:solidFill>
                <a:srgbClr val="000000"/>
              </a:solidFill>
            </a:endParaRPr>
          </a:p>
        </p:txBody>
      </p:sp>
      <p:sp>
        <p:nvSpPr>
          <p:cNvPr id="15472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72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7266" name="Rectangle 18"/>
          <p:cNvSpPr>
            <a:spLocks noGrp="1" noChangeArrowheads="1"/>
          </p:cNvSpPr>
          <p:nvPr>
            <p:ph type="sldNum" sz="quarter"/>
          </p:nvPr>
        </p:nvSpPr>
        <p:spPr>
          <a:noFill/>
        </p:spPr>
        <p:txBody>
          <a:bodyPr/>
          <a:lstStyle/>
          <a:p>
            <a:fld id="{FB7E824A-F72A-44C5-B864-90D7D94A91AA}" type="slidenum">
              <a:rPr lang="en-GB">
                <a:ea typeface="MS Gothic" charset="-128"/>
              </a:rPr>
              <a:pPr/>
              <a:t>45</a:t>
            </a:fld>
            <a:endParaRPr lang="en-GB">
              <a:ea typeface="MS Gothic" charset="-128"/>
            </a:endParaRPr>
          </a:p>
        </p:txBody>
      </p:sp>
      <p:sp>
        <p:nvSpPr>
          <p:cNvPr id="15472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013D3AC-3561-4140-ADF2-DC856974955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45</a:t>
            </a:fld>
            <a:endParaRPr lang="en-GB" sz="1200">
              <a:solidFill>
                <a:srgbClr val="000000"/>
              </a:solidFill>
              <a:latin typeface="Times New Roman" pitchFamily="16" charset="0"/>
            </a:endParaRPr>
          </a:p>
        </p:txBody>
      </p:sp>
      <p:sp>
        <p:nvSpPr>
          <p:cNvPr id="15472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FB7D54-C149-4F6F-9142-83A3253F2E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45</a:t>
            </a:fld>
            <a:endParaRPr lang="en-GB" sz="1200">
              <a:solidFill>
                <a:srgbClr val="000000"/>
              </a:solidFill>
              <a:latin typeface="Times New Roman" pitchFamily="16" charset="0"/>
            </a:endParaRPr>
          </a:p>
        </p:txBody>
      </p:sp>
      <p:sp>
        <p:nvSpPr>
          <p:cNvPr id="15472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154186-1D3A-4A38-9E6B-70164E34B93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45</a:t>
            </a:fld>
            <a:endParaRPr lang="en-GB" sz="1200">
              <a:solidFill>
                <a:srgbClr val="000000"/>
              </a:solidFill>
              <a:latin typeface="Times New Roman" pitchFamily="16" charset="0"/>
            </a:endParaRPr>
          </a:p>
        </p:txBody>
      </p:sp>
      <p:sp>
        <p:nvSpPr>
          <p:cNvPr id="15472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B2BEBB-7425-4DFD-8E3C-FB7AF5E633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45</a:t>
            </a:fld>
            <a:endParaRPr lang="en-GB" sz="1200">
              <a:solidFill>
                <a:srgbClr val="000000"/>
              </a:solidFill>
              <a:latin typeface="Times New Roman" pitchFamily="16" charset="0"/>
            </a:endParaRPr>
          </a:p>
        </p:txBody>
      </p:sp>
      <p:sp>
        <p:nvSpPr>
          <p:cNvPr id="15472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6CC03A-6D72-44C6-AC8C-B4B8B74324E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45</a:t>
            </a:fld>
            <a:endParaRPr lang="en-GB" sz="1200">
              <a:solidFill>
                <a:srgbClr val="000000"/>
              </a:solidFill>
            </a:endParaRPr>
          </a:p>
        </p:txBody>
      </p:sp>
      <p:sp>
        <p:nvSpPr>
          <p:cNvPr id="15472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2BD73A-62F1-45C1-8AB9-7836915B95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45</a:t>
            </a:fld>
            <a:endParaRPr lang="en-GB" sz="1200">
              <a:solidFill>
                <a:srgbClr val="000000"/>
              </a:solidFill>
            </a:endParaRPr>
          </a:p>
        </p:txBody>
      </p:sp>
      <p:sp>
        <p:nvSpPr>
          <p:cNvPr id="15472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72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9314" name="Rectangle 18"/>
          <p:cNvSpPr>
            <a:spLocks noGrp="1" noChangeArrowheads="1"/>
          </p:cNvSpPr>
          <p:nvPr>
            <p:ph type="sldNum" sz="quarter"/>
          </p:nvPr>
        </p:nvSpPr>
        <p:spPr>
          <a:noFill/>
        </p:spPr>
        <p:txBody>
          <a:bodyPr/>
          <a:lstStyle/>
          <a:p>
            <a:fld id="{ABD21C3C-1836-4FBA-84D1-2539C1099DAA}" type="slidenum">
              <a:rPr lang="en-GB">
                <a:ea typeface="MS Gothic" charset="-128"/>
              </a:rPr>
              <a:pPr/>
              <a:t>46</a:t>
            </a:fld>
            <a:endParaRPr lang="en-GB">
              <a:ea typeface="MS Gothic" charset="-128"/>
            </a:endParaRPr>
          </a:p>
        </p:txBody>
      </p:sp>
      <p:sp>
        <p:nvSpPr>
          <p:cNvPr id="15493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6D58C10-668C-4DCD-A039-4B02D7D6886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46</a:t>
            </a:fld>
            <a:endParaRPr lang="en-GB" sz="1200">
              <a:solidFill>
                <a:srgbClr val="000000"/>
              </a:solidFill>
              <a:latin typeface="Times New Roman" pitchFamily="16" charset="0"/>
            </a:endParaRPr>
          </a:p>
        </p:txBody>
      </p:sp>
      <p:sp>
        <p:nvSpPr>
          <p:cNvPr id="15493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6ACD465-F90F-43FD-8F2B-28B83210855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46</a:t>
            </a:fld>
            <a:endParaRPr lang="en-GB" sz="1200">
              <a:solidFill>
                <a:srgbClr val="000000"/>
              </a:solidFill>
              <a:latin typeface="Times New Roman" pitchFamily="16" charset="0"/>
            </a:endParaRPr>
          </a:p>
        </p:txBody>
      </p:sp>
      <p:sp>
        <p:nvSpPr>
          <p:cNvPr id="15493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CA68C52-5F2E-437F-A97B-983914A5DE9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46</a:t>
            </a:fld>
            <a:endParaRPr lang="en-GB" sz="1200">
              <a:solidFill>
                <a:srgbClr val="000000"/>
              </a:solidFill>
              <a:latin typeface="Times New Roman" pitchFamily="16" charset="0"/>
            </a:endParaRPr>
          </a:p>
        </p:txBody>
      </p:sp>
      <p:sp>
        <p:nvSpPr>
          <p:cNvPr id="15493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DDA4DE6-6107-44E9-AD06-FB6352102B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46</a:t>
            </a:fld>
            <a:endParaRPr lang="en-GB" sz="1200">
              <a:solidFill>
                <a:srgbClr val="000000"/>
              </a:solidFill>
              <a:latin typeface="Times New Roman" pitchFamily="16" charset="0"/>
            </a:endParaRPr>
          </a:p>
        </p:txBody>
      </p:sp>
      <p:sp>
        <p:nvSpPr>
          <p:cNvPr id="15493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35BD590-0CC2-4243-BED3-4C259D193D7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46</a:t>
            </a:fld>
            <a:endParaRPr lang="en-GB" sz="1200">
              <a:solidFill>
                <a:srgbClr val="000000"/>
              </a:solidFill>
            </a:endParaRPr>
          </a:p>
        </p:txBody>
      </p:sp>
      <p:sp>
        <p:nvSpPr>
          <p:cNvPr id="15493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D4E5AA0-0930-40D0-B5C8-046F748E58F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46</a:t>
            </a:fld>
            <a:endParaRPr lang="en-GB" sz="1200">
              <a:solidFill>
                <a:srgbClr val="000000"/>
              </a:solidFill>
            </a:endParaRPr>
          </a:p>
        </p:txBody>
      </p:sp>
      <p:sp>
        <p:nvSpPr>
          <p:cNvPr id="15493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932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0338" name="Rectangle 18"/>
          <p:cNvSpPr>
            <a:spLocks noGrp="1" noChangeArrowheads="1"/>
          </p:cNvSpPr>
          <p:nvPr>
            <p:ph type="sldNum" sz="quarter"/>
          </p:nvPr>
        </p:nvSpPr>
        <p:spPr>
          <a:noFill/>
        </p:spPr>
        <p:txBody>
          <a:bodyPr/>
          <a:lstStyle/>
          <a:p>
            <a:fld id="{BF8DC7DF-414C-46BA-B845-F9E2B58ED95D}" type="slidenum">
              <a:rPr lang="en-GB">
                <a:ea typeface="MS Gothic" charset="-128"/>
              </a:rPr>
              <a:pPr/>
              <a:t>47</a:t>
            </a:fld>
            <a:endParaRPr lang="en-GB">
              <a:ea typeface="MS Gothic" charset="-128"/>
            </a:endParaRPr>
          </a:p>
        </p:txBody>
      </p:sp>
      <p:sp>
        <p:nvSpPr>
          <p:cNvPr id="155033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47837CF-1A7C-454A-975B-5443C6311BF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47</a:t>
            </a:fld>
            <a:endParaRPr lang="en-GB" sz="1200">
              <a:solidFill>
                <a:srgbClr val="000000"/>
              </a:solidFill>
              <a:latin typeface="Times New Roman" pitchFamily="16" charset="0"/>
            </a:endParaRPr>
          </a:p>
        </p:txBody>
      </p:sp>
      <p:sp>
        <p:nvSpPr>
          <p:cNvPr id="155034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6915752-8294-4228-9CDF-FC0A7528DFE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47</a:t>
            </a:fld>
            <a:endParaRPr lang="en-GB" sz="1200">
              <a:solidFill>
                <a:srgbClr val="000000"/>
              </a:solidFill>
              <a:latin typeface="Times New Roman" pitchFamily="16" charset="0"/>
            </a:endParaRPr>
          </a:p>
        </p:txBody>
      </p:sp>
      <p:sp>
        <p:nvSpPr>
          <p:cNvPr id="155034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963B6F4-A4CA-4602-9F74-AE202EFC843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47</a:t>
            </a:fld>
            <a:endParaRPr lang="en-GB" sz="1200">
              <a:solidFill>
                <a:srgbClr val="000000"/>
              </a:solidFill>
              <a:latin typeface="Times New Roman" pitchFamily="16" charset="0"/>
            </a:endParaRPr>
          </a:p>
        </p:txBody>
      </p:sp>
      <p:sp>
        <p:nvSpPr>
          <p:cNvPr id="155034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3FDEAD9-B63F-4E31-9FCF-523304AE2CE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47</a:t>
            </a:fld>
            <a:endParaRPr lang="en-GB" sz="1200">
              <a:solidFill>
                <a:srgbClr val="000000"/>
              </a:solidFill>
              <a:latin typeface="Times New Roman" pitchFamily="16" charset="0"/>
            </a:endParaRPr>
          </a:p>
        </p:txBody>
      </p:sp>
      <p:sp>
        <p:nvSpPr>
          <p:cNvPr id="155034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B7AD1C4-415C-411E-869D-4A42C111DFF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47</a:t>
            </a:fld>
            <a:endParaRPr lang="en-GB" sz="1200">
              <a:solidFill>
                <a:srgbClr val="000000"/>
              </a:solidFill>
            </a:endParaRPr>
          </a:p>
        </p:txBody>
      </p:sp>
      <p:sp>
        <p:nvSpPr>
          <p:cNvPr id="155034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30125D2-ED23-4E35-8AD4-CA2FAB096FA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47</a:t>
            </a:fld>
            <a:endParaRPr lang="en-GB" sz="1200">
              <a:solidFill>
                <a:srgbClr val="000000"/>
              </a:solidFill>
            </a:endParaRPr>
          </a:p>
        </p:txBody>
      </p:sp>
      <p:sp>
        <p:nvSpPr>
          <p:cNvPr id="155034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034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1362" name="Rectangle 18"/>
          <p:cNvSpPr>
            <a:spLocks noGrp="1" noChangeArrowheads="1"/>
          </p:cNvSpPr>
          <p:nvPr>
            <p:ph type="sldNum" sz="quarter"/>
          </p:nvPr>
        </p:nvSpPr>
        <p:spPr>
          <a:noFill/>
        </p:spPr>
        <p:txBody>
          <a:bodyPr/>
          <a:lstStyle/>
          <a:p>
            <a:fld id="{DC4A6FD4-314D-4AEC-97B1-099B1E88095A}" type="slidenum">
              <a:rPr lang="en-GB">
                <a:ea typeface="MS Gothic" charset="-128"/>
              </a:rPr>
              <a:pPr/>
              <a:t>48</a:t>
            </a:fld>
            <a:endParaRPr lang="en-GB">
              <a:ea typeface="MS Gothic" charset="-128"/>
            </a:endParaRPr>
          </a:p>
        </p:txBody>
      </p:sp>
      <p:sp>
        <p:nvSpPr>
          <p:cNvPr id="155136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AB31A82-E3A4-4052-A614-D1B1706D3F5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48</a:t>
            </a:fld>
            <a:endParaRPr lang="en-GB" sz="1200">
              <a:solidFill>
                <a:srgbClr val="000000"/>
              </a:solidFill>
              <a:latin typeface="Times New Roman" pitchFamily="16" charset="0"/>
            </a:endParaRPr>
          </a:p>
        </p:txBody>
      </p:sp>
      <p:sp>
        <p:nvSpPr>
          <p:cNvPr id="155136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EA1C36-3BFD-4418-94DE-FBDFD709DCD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48</a:t>
            </a:fld>
            <a:endParaRPr lang="en-GB" sz="1200">
              <a:solidFill>
                <a:srgbClr val="000000"/>
              </a:solidFill>
              <a:latin typeface="Times New Roman" pitchFamily="16" charset="0"/>
            </a:endParaRPr>
          </a:p>
        </p:txBody>
      </p:sp>
      <p:sp>
        <p:nvSpPr>
          <p:cNvPr id="155136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CE5ED79-F65E-4427-86AF-CC2AE2E9BEA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48</a:t>
            </a:fld>
            <a:endParaRPr lang="en-GB" sz="1200">
              <a:solidFill>
                <a:srgbClr val="000000"/>
              </a:solidFill>
              <a:latin typeface="Times New Roman" pitchFamily="16" charset="0"/>
            </a:endParaRPr>
          </a:p>
        </p:txBody>
      </p:sp>
      <p:sp>
        <p:nvSpPr>
          <p:cNvPr id="155136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8073174-5DA8-4F28-B829-8E3789FC128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48</a:t>
            </a:fld>
            <a:endParaRPr lang="en-GB" sz="1200">
              <a:solidFill>
                <a:srgbClr val="000000"/>
              </a:solidFill>
              <a:latin typeface="Times New Roman" pitchFamily="16" charset="0"/>
            </a:endParaRPr>
          </a:p>
        </p:txBody>
      </p:sp>
      <p:sp>
        <p:nvSpPr>
          <p:cNvPr id="155136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17F1935-F6DE-4E46-A8C2-2B39A20AE88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48</a:t>
            </a:fld>
            <a:endParaRPr lang="en-GB" sz="1200">
              <a:solidFill>
                <a:srgbClr val="000000"/>
              </a:solidFill>
            </a:endParaRPr>
          </a:p>
        </p:txBody>
      </p:sp>
      <p:sp>
        <p:nvSpPr>
          <p:cNvPr id="155136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6788C7-FF1C-4428-A7E9-6749A8AE0C6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48</a:t>
            </a:fld>
            <a:endParaRPr lang="en-GB" sz="1200">
              <a:solidFill>
                <a:srgbClr val="000000"/>
              </a:solidFill>
            </a:endParaRPr>
          </a:p>
        </p:txBody>
      </p:sp>
      <p:sp>
        <p:nvSpPr>
          <p:cNvPr id="155136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137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2386" name="Rectangle 18"/>
          <p:cNvSpPr>
            <a:spLocks noGrp="1" noChangeArrowheads="1"/>
          </p:cNvSpPr>
          <p:nvPr>
            <p:ph type="sldNum" sz="quarter"/>
          </p:nvPr>
        </p:nvSpPr>
        <p:spPr>
          <a:noFill/>
        </p:spPr>
        <p:txBody>
          <a:bodyPr/>
          <a:lstStyle/>
          <a:p>
            <a:fld id="{2A6AA5AD-DC31-401E-83AA-D94A765B2AAC}" type="slidenum">
              <a:rPr lang="en-GB">
                <a:ea typeface="MS Gothic" charset="-128"/>
              </a:rPr>
              <a:pPr/>
              <a:t>49</a:t>
            </a:fld>
            <a:endParaRPr lang="en-GB">
              <a:ea typeface="MS Gothic" charset="-128"/>
            </a:endParaRPr>
          </a:p>
        </p:txBody>
      </p:sp>
      <p:sp>
        <p:nvSpPr>
          <p:cNvPr id="155238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920A4CD-FF15-4027-93BE-B3C75193EB6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49</a:t>
            </a:fld>
            <a:endParaRPr lang="en-GB" sz="1200">
              <a:solidFill>
                <a:srgbClr val="000000"/>
              </a:solidFill>
              <a:latin typeface="Times New Roman" pitchFamily="16" charset="0"/>
            </a:endParaRPr>
          </a:p>
        </p:txBody>
      </p:sp>
      <p:sp>
        <p:nvSpPr>
          <p:cNvPr id="155238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7DB60FE-CEF4-4869-AE0C-3E27D66E206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49</a:t>
            </a:fld>
            <a:endParaRPr lang="en-GB" sz="1200">
              <a:solidFill>
                <a:srgbClr val="000000"/>
              </a:solidFill>
              <a:latin typeface="Times New Roman" pitchFamily="16" charset="0"/>
            </a:endParaRPr>
          </a:p>
        </p:txBody>
      </p:sp>
      <p:sp>
        <p:nvSpPr>
          <p:cNvPr id="155238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340CE67-5828-4368-B255-FD545C88F3A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49</a:t>
            </a:fld>
            <a:endParaRPr lang="en-GB" sz="1200">
              <a:solidFill>
                <a:srgbClr val="000000"/>
              </a:solidFill>
              <a:latin typeface="Times New Roman" pitchFamily="16" charset="0"/>
            </a:endParaRPr>
          </a:p>
        </p:txBody>
      </p:sp>
      <p:sp>
        <p:nvSpPr>
          <p:cNvPr id="155239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AE6D05F-095E-4691-86A2-E6B34FCB4FD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49</a:t>
            </a:fld>
            <a:endParaRPr lang="en-GB" sz="1200">
              <a:solidFill>
                <a:srgbClr val="000000"/>
              </a:solidFill>
              <a:latin typeface="Times New Roman" pitchFamily="16" charset="0"/>
            </a:endParaRPr>
          </a:p>
        </p:txBody>
      </p:sp>
      <p:sp>
        <p:nvSpPr>
          <p:cNvPr id="155239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9019548-90AE-4C0F-9B11-8FE9EC52ACC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49</a:t>
            </a:fld>
            <a:endParaRPr lang="en-GB" sz="1200">
              <a:solidFill>
                <a:srgbClr val="000000"/>
              </a:solidFill>
            </a:endParaRPr>
          </a:p>
        </p:txBody>
      </p:sp>
      <p:sp>
        <p:nvSpPr>
          <p:cNvPr id="155239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B7575D-6E65-47D7-8EBF-DD222FA3AAD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49</a:t>
            </a:fld>
            <a:endParaRPr lang="en-GB" sz="1200">
              <a:solidFill>
                <a:srgbClr val="000000"/>
              </a:solidFill>
            </a:endParaRPr>
          </a:p>
        </p:txBody>
      </p:sp>
      <p:sp>
        <p:nvSpPr>
          <p:cNvPr id="155239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239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1426" name="Rectangle 18"/>
          <p:cNvSpPr>
            <a:spLocks noGrp="1" noChangeArrowheads="1"/>
          </p:cNvSpPr>
          <p:nvPr>
            <p:ph type="sldNum" sz="quarter"/>
          </p:nvPr>
        </p:nvSpPr>
        <p:spPr>
          <a:noFill/>
        </p:spPr>
        <p:txBody>
          <a:bodyPr/>
          <a:lstStyle/>
          <a:p>
            <a:fld id="{3BC40944-7272-426A-AF87-4CAB7C8B62EF}" type="slidenum">
              <a:rPr lang="en-GB">
                <a:ea typeface="MS Gothic" charset="-128"/>
              </a:rPr>
              <a:pPr/>
              <a:t>5</a:t>
            </a:fld>
            <a:endParaRPr lang="en-GB">
              <a:ea typeface="MS Gothic" charset="-128"/>
            </a:endParaRPr>
          </a:p>
        </p:txBody>
      </p:sp>
      <p:sp>
        <p:nvSpPr>
          <p:cNvPr id="15114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94D6B58-2BAF-4D2B-AB4A-0B8E446716C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a:t>
            </a:fld>
            <a:endParaRPr lang="en-GB" sz="1200">
              <a:solidFill>
                <a:srgbClr val="000000"/>
              </a:solidFill>
              <a:latin typeface="Times New Roman" pitchFamily="16" charset="0"/>
            </a:endParaRPr>
          </a:p>
        </p:txBody>
      </p:sp>
      <p:sp>
        <p:nvSpPr>
          <p:cNvPr id="15114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00F3BD6-644C-4A8E-BA87-AA38732DAE0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a:t>
            </a:fld>
            <a:endParaRPr lang="en-GB" sz="1200">
              <a:solidFill>
                <a:srgbClr val="000000"/>
              </a:solidFill>
              <a:latin typeface="Times New Roman" pitchFamily="16" charset="0"/>
            </a:endParaRPr>
          </a:p>
        </p:txBody>
      </p:sp>
      <p:sp>
        <p:nvSpPr>
          <p:cNvPr id="15114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DFACEC8-C555-43B0-91C3-B6E64BCF9F8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a:t>
            </a:fld>
            <a:endParaRPr lang="en-GB" sz="1200">
              <a:solidFill>
                <a:srgbClr val="000000"/>
              </a:solidFill>
              <a:latin typeface="Times New Roman" pitchFamily="16" charset="0"/>
            </a:endParaRPr>
          </a:p>
        </p:txBody>
      </p:sp>
      <p:sp>
        <p:nvSpPr>
          <p:cNvPr id="15114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AEB2050-C67F-42B9-8952-2B8B986D797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a:t>
            </a:fld>
            <a:endParaRPr lang="en-GB" sz="1200">
              <a:solidFill>
                <a:srgbClr val="000000"/>
              </a:solidFill>
              <a:latin typeface="Times New Roman" pitchFamily="16" charset="0"/>
            </a:endParaRPr>
          </a:p>
        </p:txBody>
      </p:sp>
      <p:sp>
        <p:nvSpPr>
          <p:cNvPr id="15114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F1E655-91BE-49EA-96DD-CD072B820B7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a:t>
            </a:fld>
            <a:endParaRPr lang="en-GB" sz="1200">
              <a:solidFill>
                <a:srgbClr val="000000"/>
              </a:solidFill>
            </a:endParaRPr>
          </a:p>
        </p:txBody>
      </p:sp>
      <p:sp>
        <p:nvSpPr>
          <p:cNvPr id="15114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770D3BF-9523-4261-B8CF-CBFCB8EB0A4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a:t>
            </a:fld>
            <a:endParaRPr lang="en-GB" sz="1200">
              <a:solidFill>
                <a:srgbClr val="000000"/>
              </a:solidFill>
            </a:endParaRPr>
          </a:p>
        </p:txBody>
      </p:sp>
      <p:sp>
        <p:nvSpPr>
          <p:cNvPr id="15114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143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3410" name="Rectangle 18"/>
          <p:cNvSpPr>
            <a:spLocks noGrp="1" noChangeArrowheads="1"/>
          </p:cNvSpPr>
          <p:nvPr>
            <p:ph type="sldNum" sz="quarter"/>
          </p:nvPr>
        </p:nvSpPr>
        <p:spPr>
          <a:noFill/>
        </p:spPr>
        <p:txBody>
          <a:bodyPr/>
          <a:lstStyle/>
          <a:p>
            <a:fld id="{9EB9A317-A083-409A-8D14-3A62B94D0C79}" type="slidenum">
              <a:rPr lang="en-GB">
                <a:ea typeface="MS Gothic" charset="-128"/>
              </a:rPr>
              <a:pPr/>
              <a:t>50</a:t>
            </a:fld>
            <a:endParaRPr lang="en-GB">
              <a:ea typeface="MS Gothic" charset="-128"/>
            </a:endParaRPr>
          </a:p>
        </p:txBody>
      </p:sp>
      <p:sp>
        <p:nvSpPr>
          <p:cNvPr id="15534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72E5405-ACA7-4B4E-A42D-5FB07C8B264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50</a:t>
            </a:fld>
            <a:endParaRPr lang="en-GB" sz="1200">
              <a:solidFill>
                <a:srgbClr val="000000"/>
              </a:solidFill>
              <a:latin typeface="Times New Roman" pitchFamily="16" charset="0"/>
            </a:endParaRPr>
          </a:p>
        </p:txBody>
      </p:sp>
      <p:sp>
        <p:nvSpPr>
          <p:cNvPr id="15534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DB86FA-E90C-4CBC-896A-8A95036845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50</a:t>
            </a:fld>
            <a:endParaRPr lang="en-GB" sz="1200">
              <a:solidFill>
                <a:srgbClr val="000000"/>
              </a:solidFill>
              <a:latin typeface="Times New Roman" pitchFamily="16" charset="0"/>
            </a:endParaRPr>
          </a:p>
        </p:txBody>
      </p:sp>
      <p:sp>
        <p:nvSpPr>
          <p:cNvPr id="15534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D42FE78-EEC6-4FE2-8083-8319EC93458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50</a:t>
            </a:fld>
            <a:endParaRPr lang="en-GB" sz="1200">
              <a:solidFill>
                <a:srgbClr val="000000"/>
              </a:solidFill>
              <a:latin typeface="Times New Roman" pitchFamily="16" charset="0"/>
            </a:endParaRPr>
          </a:p>
        </p:txBody>
      </p:sp>
      <p:sp>
        <p:nvSpPr>
          <p:cNvPr id="15534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ACAA22-098A-4D19-B967-6FDA5CBF4E6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50</a:t>
            </a:fld>
            <a:endParaRPr lang="en-GB" sz="1200">
              <a:solidFill>
                <a:srgbClr val="000000"/>
              </a:solidFill>
              <a:latin typeface="Times New Roman" pitchFamily="16" charset="0"/>
            </a:endParaRPr>
          </a:p>
        </p:txBody>
      </p:sp>
      <p:sp>
        <p:nvSpPr>
          <p:cNvPr id="15534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11A402C-24B8-41DC-978B-36F87E4975F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50</a:t>
            </a:fld>
            <a:endParaRPr lang="en-GB" sz="1200">
              <a:solidFill>
                <a:srgbClr val="000000"/>
              </a:solidFill>
            </a:endParaRPr>
          </a:p>
        </p:txBody>
      </p:sp>
      <p:sp>
        <p:nvSpPr>
          <p:cNvPr id="15534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0F2236-119F-4A00-99F8-1FABAD06136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50</a:t>
            </a:fld>
            <a:endParaRPr lang="en-GB" sz="1200">
              <a:solidFill>
                <a:srgbClr val="000000"/>
              </a:solidFill>
            </a:endParaRPr>
          </a:p>
        </p:txBody>
      </p:sp>
      <p:sp>
        <p:nvSpPr>
          <p:cNvPr id="15534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341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3410" name="Rectangle 18"/>
          <p:cNvSpPr>
            <a:spLocks noGrp="1" noChangeArrowheads="1"/>
          </p:cNvSpPr>
          <p:nvPr>
            <p:ph type="sldNum" sz="quarter"/>
          </p:nvPr>
        </p:nvSpPr>
        <p:spPr>
          <a:noFill/>
        </p:spPr>
        <p:txBody>
          <a:bodyPr/>
          <a:lstStyle/>
          <a:p>
            <a:fld id="{9EB9A317-A083-409A-8D14-3A62B94D0C79}" type="slidenum">
              <a:rPr lang="en-GB">
                <a:ea typeface="MS Gothic" charset="-128"/>
              </a:rPr>
              <a:pPr/>
              <a:t>51</a:t>
            </a:fld>
            <a:endParaRPr lang="en-GB">
              <a:ea typeface="MS Gothic" charset="-128"/>
            </a:endParaRPr>
          </a:p>
        </p:txBody>
      </p:sp>
      <p:sp>
        <p:nvSpPr>
          <p:cNvPr id="15534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72E5405-ACA7-4B4E-A42D-5FB07C8B264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51</a:t>
            </a:fld>
            <a:endParaRPr lang="en-GB" sz="1200">
              <a:solidFill>
                <a:srgbClr val="000000"/>
              </a:solidFill>
              <a:latin typeface="Times New Roman" pitchFamily="16" charset="0"/>
            </a:endParaRPr>
          </a:p>
        </p:txBody>
      </p:sp>
      <p:sp>
        <p:nvSpPr>
          <p:cNvPr id="15534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DB86FA-E90C-4CBC-896A-8A95036845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51</a:t>
            </a:fld>
            <a:endParaRPr lang="en-GB" sz="1200">
              <a:solidFill>
                <a:srgbClr val="000000"/>
              </a:solidFill>
              <a:latin typeface="Times New Roman" pitchFamily="16" charset="0"/>
            </a:endParaRPr>
          </a:p>
        </p:txBody>
      </p:sp>
      <p:sp>
        <p:nvSpPr>
          <p:cNvPr id="15534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D42FE78-EEC6-4FE2-8083-8319EC93458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51</a:t>
            </a:fld>
            <a:endParaRPr lang="en-GB" sz="1200">
              <a:solidFill>
                <a:srgbClr val="000000"/>
              </a:solidFill>
              <a:latin typeface="Times New Roman" pitchFamily="16" charset="0"/>
            </a:endParaRPr>
          </a:p>
        </p:txBody>
      </p:sp>
      <p:sp>
        <p:nvSpPr>
          <p:cNvPr id="15534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ACAA22-098A-4D19-B967-6FDA5CBF4E6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51</a:t>
            </a:fld>
            <a:endParaRPr lang="en-GB" sz="1200">
              <a:solidFill>
                <a:srgbClr val="000000"/>
              </a:solidFill>
              <a:latin typeface="Times New Roman" pitchFamily="16" charset="0"/>
            </a:endParaRPr>
          </a:p>
        </p:txBody>
      </p:sp>
      <p:sp>
        <p:nvSpPr>
          <p:cNvPr id="15534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11A402C-24B8-41DC-978B-36F87E4975F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51</a:t>
            </a:fld>
            <a:endParaRPr lang="en-GB" sz="1200">
              <a:solidFill>
                <a:srgbClr val="000000"/>
              </a:solidFill>
            </a:endParaRPr>
          </a:p>
        </p:txBody>
      </p:sp>
      <p:sp>
        <p:nvSpPr>
          <p:cNvPr id="15534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0F2236-119F-4A00-99F8-1FABAD06136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51</a:t>
            </a:fld>
            <a:endParaRPr lang="en-GB" sz="1200">
              <a:solidFill>
                <a:srgbClr val="000000"/>
              </a:solidFill>
            </a:endParaRPr>
          </a:p>
        </p:txBody>
      </p:sp>
      <p:sp>
        <p:nvSpPr>
          <p:cNvPr id="15534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341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3410" name="Rectangle 18"/>
          <p:cNvSpPr>
            <a:spLocks noGrp="1" noChangeArrowheads="1"/>
          </p:cNvSpPr>
          <p:nvPr>
            <p:ph type="sldNum" sz="quarter"/>
          </p:nvPr>
        </p:nvSpPr>
        <p:spPr>
          <a:noFill/>
        </p:spPr>
        <p:txBody>
          <a:bodyPr/>
          <a:lstStyle/>
          <a:p>
            <a:fld id="{9EB9A317-A083-409A-8D14-3A62B94D0C79}" type="slidenum">
              <a:rPr lang="en-GB">
                <a:ea typeface="MS Gothic" charset="-128"/>
              </a:rPr>
              <a:pPr/>
              <a:t>52</a:t>
            </a:fld>
            <a:endParaRPr lang="en-GB">
              <a:ea typeface="MS Gothic" charset="-128"/>
            </a:endParaRPr>
          </a:p>
        </p:txBody>
      </p:sp>
      <p:sp>
        <p:nvSpPr>
          <p:cNvPr id="15534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72E5405-ACA7-4B4E-A42D-5FB07C8B264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52</a:t>
            </a:fld>
            <a:endParaRPr lang="en-GB" sz="1200">
              <a:solidFill>
                <a:srgbClr val="000000"/>
              </a:solidFill>
              <a:latin typeface="Times New Roman" pitchFamily="16" charset="0"/>
            </a:endParaRPr>
          </a:p>
        </p:txBody>
      </p:sp>
      <p:sp>
        <p:nvSpPr>
          <p:cNvPr id="15534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DB86FA-E90C-4CBC-896A-8A95036845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52</a:t>
            </a:fld>
            <a:endParaRPr lang="en-GB" sz="1200">
              <a:solidFill>
                <a:srgbClr val="000000"/>
              </a:solidFill>
              <a:latin typeface="Times New Roman" pitchFamily="16" charset="0"/>
            </a:endParaRPr>
          </a:p>
        </p:txBody>
      </p:sp>
      <p:sp>
        <p:nvSpPr>
          <p:cNvPr id="15534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D42FE78-EEC6-4FE2-8083-8319EC93458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52</a:t>
            </a:fld>
            <a:endParaRPr lang="en-GB" sz="1200">
              <a:solidFill>
                <a:srgbClr val="000000"/>
              </a:solidFill>
              <a:latin typeface="Times New Roman" pitchFamily="16" charset="0"/>
            </a:endParaRPr>
          </a:p>
        </p:txBody>
      </p:sp>
      <p:sp>
        <p:nvSpPr>
          <p:cNvPr id="15534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ACAA22-098A-4D19-B967-6FDA5CBF4E6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52</a:t>
            </a:fld>
            <a:endParaRPr lang="en-GB" sz="1200">
              <a:solidFill>
                <a:srgbClr val="000000"/>
              </a:solidFill>
              <a:latin typeface="Times New Roman" pitchFamily="16" charset="0"/>
            </a:endParaRPr>
          </a:p>
        </p:txBody>
      </p:sp>
      <p:sp>
        <p:nvSpPr>
          <p:cNvPr id="15534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11A402C-24B8-41DC-978B-36F87E4975F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52</a:t>
            </a:fld>
            <a:endParaRPr lang="en-GB" sz="1200">
              <a:solidFill>
                <a:srgbClr val="000000"/>
              </a:solidFill>
            </a:endParaRPr>
          </a:p>
        </p:txBody>
      </p:sp>
      <p:sp>
        <p:nvSpPr>
          <p:cNvPr id="15534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0F2236-119F-4A00-99F8-1FABAD06136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52</a:t>
            </a:fld>
            <a:endParaRPr lang="en-GB" sz="1200">
              <a:solidFill>
                <a:srgbClr val="000000"/>
              </a:solidFill>
            </a:endParaRPr>
          </a:p>
        </p:txBody>
      </p:sp>
      <p:sp>
        <p:nvSpPr>
          <p:cNvPr id="15534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341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4434" name="Rectangle 18"/>
          <p:cNvSpPr>
            <a:spLocks noGrp="1" noChangeArrowheads="1"/>
          </p:cNvSpPr>
          <p:nvPr>
            <p:ph type="sldNum" sz="quarter"/>
          </p:nvPr>
        </p:nvSpPr>
        <p:spPr>
          <a:noFill/>
        </p:spPr>
        <p:txBody>
          <a:bodyPr/>
          <a:lstStyle/>
          <a:p>
            <a:fld id="{5C96319E-B408-48C0-A1D7-250184308989}" type="slidenum">
              <a:rPr lang="en-GB">
                <a:ea typeface="MS Gothic" charset="-128"/>
              </a:rPr>
              <a:pPr/>
              <a:t>53</a:t>
            </a:fld>
            <a:endParaRPr lang="en-GB">
              <a:ea typeface="MS Gothic" charset="-128"/>
            </a:endParaRPr>
          </a:p>
        </p:txBody>
      </p:sp>
      <p:sp>
        <p:nvSpPr>
          <p:cNvPr id="155443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1970432-6580-4976-BEDF-38FE589C06F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53</a:t>
            </a:fld>
            <a:endParaRPr lang="en-GB" sz="1200">
              <a:solidFill>
                <a:srgbClr val="000000"/>
              </a:solidFill>
              <a:latin typeface="Times New Roman" pitchFamily="16" charset="0"/>
            </a:endParaRPr>
          </a:p>
        </p:txBody>
      </p:sp>
      <p:sp>
        <p:nvSpPr>
          <p:cNvPr id="155443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DEC73ED-F579-4FA5-84A9-5FA6DF65AB1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53</a:t>
            </a:fld>
            <a:endParaRPr lang="en-GB" sz="1200">
              <a:solidFill>
                <a:srgbClr val="000000"/>
              </a:solidFill>
              <a:latin typeface="Times New Roman" pitchFamily="16" charset="0"/>
            </a:endParaRPr>
          </a:p>
        </p:txBody>
      </p:sp>
      <p:sp>
        <p:nvSpPr>
          <p:cNvPr id="155443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52B134B-34B5-4FE7-93F8-11B098BE94A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53</a:t>
            </a:fld>
            <a:endParaRPr lang="en-GB" sz="1200">
              <a:solidFill>
                <a:srgbClr val="000000"/>
              </a:solidFill>
              <a:latin typeface="Times New Roman" pitchFamily="16" charset="0"/>
            </a:endParaRPr>
          </a:p>
        </p:txBody>
      </p:sp>
      <p:sp>
        <p:nvSpPr>
          <p:cNvPr id="155443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5D46FC1-F4E7-41AF-9B6B-39321A63F3B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53</a:t>
            </a:fld>
            <a:endParaRPr lang="en-GB" sz="1200">
              <a:solidFill>
                <a:srgbClr val="000000"/>
              </a:solidFill>
              <a:latin typeface="Times New Roman" pitchFamily="16" charset="0"/>
            </a:endParaRPr>
          </a:p>
        </p:txBody>
      </p:sp>
      <p:sp>
        <p:nvSpPr>
          <p:cNvPr id="155443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502C09B-BEE2-46F2-B594-2BF5D84D9A8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53</a:t>
            </a:fld>
            <a:endParaRPr lang="en-GB" sz="1200">
              <a:solidFill>
                <a:srgbClr val="000000"/>
              </a:solidFill>
            </a:endParaRPr>
          </a:p>
        </p:txBody>
      </p:sp>
      <p:sp>
        <p:nvSpPr>
          <p:cNvPr id="155444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6690B1B-6A0C-47C6-B0B2-DE71C27C4E3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53</a:t>
            </a:fld>
            <a:endParaRPr lang="en-GB" sz="1200">
              <a:solidFill>
                <a:srgbClr val="000000"/>
              </a:solidFill>
            </a:endParaRPr>
          </a:p>
        </p:txBody>
      </p:sp>
      <p:sp>
        <p:nvSpPr>
          <p:cNvPr id="155444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444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5458" name="Rectangle 18"/>
          <p:cNvSpPr>
            <a:spLocks noGrp="1" noChangeArrowheads="1"/>
          </p:cNvSpPr>
          <p:nvPr>
            <p:ph type="sldNum" sz="quarter"/>
          </p:nvPr>
        </p:nvSpPr>
        <p:spPr>
          <a:noFill/>
        </p:spPr>
        <p:txBody>
          <a:bodyPr/>
          <a:lstStyle/>
          <a:p>
            <a:fld id="{DA3771AD-90C0-4517-856B-D1249978A004}" type="slidenum">
              <a:rPr lang="en-GB">
                <a:ea typeface="MS Gothic" charset="-128"/>
              </a:rPr>
              <a:pPr/>
              <a:t>54</a:t>
            </a:fld>
            <a:endParaRPr lang="en-GB">
              <a:ea typeface="MS Gothic" charset="-128"/>
            </a:endParaRPr>
          </a:p>
        </p:txBody>
      </p:sp>
      <p:sp>
        <p:nvSpPr>
          <p:cNvPr id="155545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A908C26-DED6-449E-953F-636CF10223E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54</a:t>
            </a:fld>
            <a:endParaRPr lang="en-GB" sz="1200">
              <a:solidFill>
                <a:srgbClr val="000000"/>
              </a:solidFill>
              <a:latin typeface="Times New Roman" pitchFamily="16" charset="0"/>
            </a:endParaRPr>
          </a:p>
        </p:txBody>
      </p:sp>
      <p:sp>
        <p:nvSpPr>
          <p:cNvPr id="155546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B210636-2E67-42D6-805F-AC754B3077F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54</a:t>
            </a:fld>
            <a:endParaRPr lang="en-GB" sz="1200">
              <a:solidFill>
                <a:srgbClr val="000000"/>
              </a:solidFill>
              <a:latin typeface="Times New Roman" pitchFamily="16" charset="0"/>
            </a:endParaRPr>
          </a:p>
        </p:txBody>
      </p:sp>
      <p:sp>
        <p:nvSpPr>
          <p:cNvPr id="155546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9107E5-6BE7-45C2-A295-BF2713BB721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54</a:t>
            </a:fld>
            <a:endParaRPr lang="en-GB" sz="1200">
              <a:solidFill>
                <a:srgbClr val="000000"/>
              </a:solidFill>
              <a:latin typeface="Times New Roman" pitchFamily="16" charset="0"/>
            </a:endParaRPr>
          </a:p>
        </p:txBody>
      </p:sp>
      <p:sp>
        <p:nvSpPr>
          <p:cNvPr id="155546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E430A8B-32DD-41F5-96C4-C7C09068648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54</a:t>
            </a:fld>
            <a:endParaRPr lang="en-GB" sz="1200">
              <a:solidFill>
                <a:srgbClr val="000000"/>
              </a:solidFill>
              <a:latin typeface="Times New Roman" pitchFamily="16" charset="0"/>
            </a:endParaRPr>
          </a:p>
        </p:txBody>
      </p:sp>
      <p:sp>
        <p:nvSpPr>
          <p:cNvPr id="155546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FEE7128-0C90-491D-BF52-CEB79BBAA11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54</a:t>
            </a:fld>
            <a:endParaRPr lang="en-GB" sz="1200">
              <a:solidFill>
                <a:srgbClr val="000000"/>
              </a:solidFill>
            </a:endParaRPr>
          </a:p>
        </p:txBody>
      </p:sp>
      <p:sp>
        <p:nvSpPr>
          <p:cNvPr id="155546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9107BFC-6D0C-4817-9C17-4A92B1EB922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54</a:t>
            </a:fld>
            <a:endParaRPr lang="en-GB" sz="1200">
              <a:solidFill>
                <a:srgbClr val="000000"/>
              </a:solidFill>
            </a:endParaRPr>
          </a:p>
        </p:txBody>
      </p:sp>
      <p:sp>
        <p:nvSpPr>
          <p:cNvPr id="155546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546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Ok, so filmic tonemapping.  First, let’s talk about the human eye.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482" name="Rectangle 18"/>
          <p:cNvSpPr>
            <a:spLocks noGrp="1" noChangeArrowheads="1"/>
          </p:cNvSpPr>
          <p:nvPr>
            <p:ph type="sldNum" sz="quarter"/>
          </p:nvPr>
        </p:nvSpPr>
        <p:spPr>
          <a:noFill/>
        </p:spPr>
        <p:txBody>
          <a:bodyPr/>
          <a:lstStyle/>
          <a:p>
            <a:fld id="{3877EE46-DE6D-4BC3-B4D3-695EB5D11A24}" type="slidenum">
              <a:rPr lang="en-GB">
                <a:ea typeface="MS Gothic" charset="-128"/>
              </a:rPr>
              <a:pPr/>
              <a:t>55</a:t>
            </a:fld>
            <a:endParaRPr lang="en-GB">
              <a:ea typeface="MS Gothic" charset="-128"/>
            </a:endParaRPr>
          </a:p>
        </p:txBody>
      </p:sp>
      <p:sp>
        <p:nvSpPr>
          <p:cNvPr id="15564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A418629-53D9-475C-94D9-016D88BAE28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55</a:t>
            </a:fld>
            <a:endParaRPr lang="en-GB" sz="1200">
              <a:solidFill>
                <a:srgbClr val="000000"/>
              </a:solidFill>
              <a:latin typeface="Times New Roman" pitchFamily="16" charset="0"/>
            </a:endParaRPr>
          </a:p>
        </p:txBody>
      </p:sp>
      <p:sp>
        <p:nvSpPr>
          <p:cNvPr id="15564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D27D16F-9691-4F6A-B9F2-657BD1FCC22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55</a:t>
            </a:fld>
            <a:endParaRPr lang="en-GB" sz="1200">
              <a:solidFill>
                <a:srgbClr val="000000"/>
              </a:solidFill>
              <a:latin typeface="Times New Roman" pitchFamily="16" charset="0"/>
            </a:endParaRPr>
          </a:p>
        </p:txBody>
      </p:sp>
      <p:sp>
        <p:nvSpPr>
          <p:cNvPr id="15564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B72809A-43BC-4401-A60F-A5F395F4523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55</a:t>
            </a:fld>
            <a:endParaRPr lang="en-GB" sz="1200">
              <a:solidFill>
                <a:srgbClr val="000000"/>
              </a:solidFill>
              <a:latin typeface="Times New Roman" pitchFamily="16" charset="0"/>
            </a:endParaRPr>
          </a:p>
        </p:txBody>
      </p:sp>
      <p:sp>
        <p:nvSpPr>
          <p:cNvPr id="15564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8CA0E6C-BEE2-40B7-8D9A-9BD59094D5D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55</a:t>
            </a:fld>
            <a:endParaRPr lang="en-GB" sz="1200">
              <a:solidFill>
                <a:srgbClr val="000000"/>
              </a:solidFill>
              <a:latin typeface="Times New Roman" pitchFamily="16" charset="0"/>
            </a:endParaRPr>
          </a:p>
        </p:txBody>
      </p:sp>
      <p:sp>
        <p:nvSpPr>
          <p:cNvPr id="15564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EE88348-0987-4669-B342-7F243AD3119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55</a:t>
            </a:fld>
            <a:endParaRPr lang="en-GB" sz="1200">
              <a:solidFill>
                <a:srgbClr val="000000"/>
              </a:solidFill>
            </a:endParaRPr>
          </a:p>
        </p:txBody>
      </p:sp>
      <p:sp>
        <p:nvSpPr>
          <p:cNvPr id="15564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5C0197A-66C8-4BE4-AE5D-A66264DC3D3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55</a:t>
            </a:fld>
            <a:endParaRPr lang="en-GB" sz="1200">
              <a:solidFill>
                <a:srgbClr val="000000"/>
              </a:solidFill>
            </a:endParaRPr>
          </a:p>
        </p:txBody>
      </p:sp>
      <p:sp>
        <p:nvSpPr>
          <p:cNvPr id="15564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649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This is the HDR problem in film.  I’m standing inside my old apartment looking outside.  The outside is completely overexposed, and my cello case is under-exposed.  There is a cello in there but you can’t see it.  But if you are actually standing there, you can see detail outdoors and inside the cello case just fine.  Why?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7506" name="Rectangle 18"/>
          <p:cNvSpPr>
            <a:spLocks noGrp="1" noChangeArrowheads="1"/>
          </p:cNvSpPr>
          <p:nvPr>
            <p:ph type="sldNum" sz="quarter"/>
          </p:nvPr>
        </p:nvSpPr>
        <p:spPr>
          <a:noFill/>
        </p:spPr>
        <p:txBody>
          <a:bodyPr/>
          <a:lstStyle/>
          <a:p>
            <a:fld id="{62470E2C-58CA-425A-9E55-6E00629C1938}" type="slidenum">
              <a:rPr lang="en-GB">
                <a:ea typeface="MS Gothic" charset="-128"/>
              </a:rPr>
              <a:pPr/>
              <a:t>56</a:t>
            </a:fld>
            <a:endParaRPr lang="en-GB">
              <a:ea typeface="MS Gothic" charset="-128"/>
            </a:endParaRPr>
          </a:p>
        </p:txBody>
      </p:sp>
      <p:sp>
        <p:nvSpPr>
          <p:cNvPr id="155750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3DB2AD7-C7F4-4414-8DC5-4322E96F579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56</a:t>
            </a:fld>
            <a:endParaRPr lang="en-GB" sz="1200">
              <a:solidFill>
                <a:srgbClr val="000000"/>
              </a:solidFill>
              <a:latin typeface="Times New Roman" pitchFamily="16" charset="0"/>
            </a:endParaRPr>
          </a:p>
        </p:txBody>
      </p:sp>
      <p:sp>
        <p:nvSpPr>
          <p:cNvPr id="155750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3B38C1D-D72B-4809-805A-B80675F8173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56</a:t>
            </a:fld>
            <a:endParaRPr lang="en-GB" sz="1200">
              <a:solidFill>
                <a:srgbClr val="000000"/>
              </a:solidFill>
              <a:latin typeface="Times New Roman" pitchFamily="16" charset="0"/>
            </a:endParaRPr>
          </a:p>
        </p:txBody>
      </p:sp>
      <p:sp>
        <p:nvSpPr>
          <p:cNvPr id="155750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2D8A754-F87E-46DE-B321-EA027972E5E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56</a:t>
            </a:fld>
            <a:endParaRPr lang="en-GB" sz="1200">
              <a:solidFill>
                <a:srgbClr val="000000"/>
              </a:solidFill>
              <a:latin typeface="Times New Roman" pitchFamily="16" charset="0"/>
            </a:endParaRPr>
          </a:p>
        </p:txBody>
      </p:sp>
      <p:sp>
        <p:nvSpPr>
          <p:cNvPr id="155751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CAA8748-D7AD-4D32-8814-65C09C1E805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56</a:t>
            </a:fld>
            <a:endParaRPr lang="en-GB" sz="1200">
              <a:solidFill>
                <a:srgbClr val="000000"/>
              </a:solidFill>
              <a:latin typeface="Times New Roman" pitchFamily="16" charset="0"/>
            </a:endParaRPr>
          </a:p>
        </p:txBody>
      </p:sp>
      <p:sp>
        <p:nvSpPr>
          <p:cNvPr id="155751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AF73CBA-B5C6-4ECA-9AD2-D91A14FEFD3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56</a:t>
            </a:fld>
            <a:endParaRPr lang="en-GB" sz="1200">
              <a:solidFill>
                <a:srgbClr val="000000"/>
              </a:solidFill>
            </a:endParaRPr>
          </a:p>
        </p:txBody>
      </p:sp>
      <p:sp>
        <p:nvSpPr>
          <p:cNvPr id="155751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7FF076A-8284-4DD7-A355-E01109EC2E0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56</a:t>
            </a:fld>
            <a:endParaRPr lang="en-GB" sz="1200">
              <a:solidFill>
                <a:srgbClr val="000000"/>
              </a:solidFill>
            </a:endParaRPr>
          </a:p>
        </p:txBody>
      </p:sp>
      <p:sp>
        <p:nvSpPr>
          <p:cNvPr id="155751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751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The answer is that the iris in our eyes is locally adaptive.  Here is my all time favorite optical illusion, the Adelson Checkeboard.  The square marked A is actually the same intensity as the square marked B.</a:t>
            </a: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smtClean="0">
              <a:ea typeface="MS Gothic"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8530" name="Rectangle 18"/>
          <p:cNvSpPr>
            <a:spLocks noGrp="1" noChangeArrowheads="1"/>
          </p:cNvSpPr>
          <p:nvPr>
            <p:ph type="sldNum" sz="quarter"/>
          </p:nvPr>
        </p:nvSpPr>
        <p:spPr>
          <a:noFill/>
        </p:spPr>
        <p:txBody>
          <a:bodyPr/>
          <a:lstStyle/>
          <a:p>
            <a:fld id="{09A8CBDF-C43D-40C7-ADA5-BFCCF789718A}" type="slidenum">
              <a:rPr lang="en-GB">
                <a:ea typeface="MS Gothic" charset="-128"/>
              </a:rPr>
              <a:pPr/>
              <a:t>57</a:t>
            </a:fld>
            <a:endParaRPr lang="en-GB">
              <a:ea typeface="MS Gothic" charset="-128"/>
            </a:endParaRPr>
          </a:p>
        </p:txBody>
      </p:sp>
      <p:sp>
        <p:nvSpPr>
          <p:cNvPr id="15585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9B0B3B3-E5C9-43EC-AF20-95BBADD4C3D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57</a:t>
            </a:fld>
            <a:endParaRPr lang="en-GB" sz="1200">
              <a:solidFill>
                <a:srgbClr val="000000"/>
              </a:solidFill>
              <a:latin typeface="Times New Roman" pitchFamily="16" charset="0"/>
            </a:endParaRPr>
          </a:p>
        </p:txBody>
      </p:sp>
      <p:sp>
        <p:nvSpPr>
          <p:cNvPr id="15585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E455C68-A421-44F7-9C9D-95BF33ADE57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57</a:t>
            </a:fld>
            <a:endParaRPr lang="en-GB" sz="1200">
              <a:solidFill>
                <a:srgbClr val="000000"/>
              </a:solidFill>
              <a:latin typeface="Times New Roman" pitchFamily="16" charset="0"/>
            </a:endParaRPr>
          </a:p>
        </p:txBody>
      </p:sp>
      <p:sp>
        <p:nvSpPr>
          <p:cNvPr id="15585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831D1DA-7105-4ACD-A782-CD8102184F2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57</a:t>
            </a:fld>
            <a:endParaRPr lang="en-GB" sz="1200">
              <a:solidFill>
                <a:srgbClr val="000000"/>
              </a:solidFill>
              <a:latin typeface="Times New Roman" pitchFamily="16" charset="0"/>
            </a:endParaRPr>
          </a:p>
        </p:txBody>
      </p:sp>
      <p:sp>
        <p:nvSpPr>
          <p:cNvPr id="15585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260849E-D76B-48C1-825F-1A7DD0EF0CB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57</a:t>
            </a:fld>
            <a:endParaRPr lang="en-GB" sz="1200">
              <a:solidFill>
                <a:srgbClr val="000000"/>
              </a:solidFill>
              <a:latin typeface="Times New Roman" pitchFamily="16" charset="0"/>
            </a:endParaRPr>
          </a:p>
        </p:txBody>
      </p:sp>
      <p:sp>
        <p:nvSpPr>
          <p:cNvPr id="15585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4187D24-3CA3-495E-9A5C-58B6B18A0FE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57</a:t>
            </a:fld>
            <a:endParaRPr lang="en-GB" sz="1200">
              <a:solidFill>
                <a:srgbClr val="000000"/>
              </a:solidFill>
            </a:endParaRPr>
          </a:p>
        </p:txBody>
      </p:sp>
      <p:sp>
        <p:nvSpPr>
          <p:cNvPr id="15585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FAAFFEF-7EE7-4BEA-B36B-9F3ACF8873D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57</a:t>
            </a:fld>
            <a:endParaRPr lang="en-GB" sz="1200">
              <a:solidFill>
                <a:srgbClr val="000000"/>
              </a:solidFill>
            </a:endParaRPr>
          </a:p>
        </p:txBody>
      </p:sp>
      <p:sp>
        <p:nvSpPr>
          <p:cNvPr id="15585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853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You can see if it if you put a line through them.</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9554" name="Rectangle 18"/>
          <p:cNvSpPr>
            <a:spLocks noGrp="1" noChangeArrowheads="1"/>
          </p:cNvSpPr>
          <p:nvPr>
            <p:ph type="sldNum" sz="quarter"/>
          </p:nvPr>
        </p:nvSpPr>
        <p:spPr>
          <a:noFill/>
        </p:spPr>
        <p:txBody>
          <a:bodyPr/>
          <a:lstStyle/>
          <a:p>
            <a:fld id="{795C12D7-471E-4BAA-8B48-738742AC0444}" type="slidenum">
              <a:rPr lang="en-GB">
                <a:ea typeface="MS Gothic" charset="-128"/>
              </a:rPr>
              <a:pPr/>
              <a:t>58</a:t>
            </a:fld>
            <a:endParaRPr lang="en-GB">
              <a:ea typeface="MS Gothic" charset="-128"/>
            </a:endParaRPr>
          </a:p>
        </p:txBody>
      </p:sp>
      <p:sp>
        <p:nvSpPr>
          <p:cNvPr id="15595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CDB9CA0-EDE5-458E-B01D-B445562F171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58</a:t>
            </a:fld>
            <a:endParaRPr lang="en-GB" sz="1200">
              <a:solidFill>
                <a:srgbClr val="000000"/>
              </a:solidFill>
              <a:latin typeface="Times New Roman" pitchFamily="16" charset="0"/>
            </a:endParaRPr>
          </a:p>
        </p:txBody>
      </p:sp>
      <p:sp>
        <p:nvSpPr>
          <p:cNvPr id="15595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EE8F3E7-562A-4FD5-B1FE-E28CAE9EC18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58</a:t>
            </a:fld>
            <a:endParaRPr lang="en-GB" sz="1200">
              <a:solidFill>
                <a:srgbClr val="000000"/>
              </a:solidFill>
              <a:latin typeface="Times New Roman" pitchFamily="16" charset="0"/>
            </a:endParaRPr>
          </a:p>
        </p:txBody>
      </p:sp>
      <p:sp>
        <p:nvSpPr>
          <p:cNvPr id="15595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F8B5E1E-6CDB-4E2E-AFAA-6A23A673038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58</a:t>
            </a:fld>
            <a:endParaRPr lang="en-GB" sz="1200">
              <a:solidFill>
                <a:srgbClr val="000000"/>
              </a:solidFill>
              <a:latin typeface="Times New Roman" pitchFamily="16" charset="0"/>
            </a:endParaRPr>
          </a:p>
        </p:txBody>
      </p:sp>
      <p:sp>
        <p:nvSpPr>
          <p:cNvPr id="15595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37571E8-2085-4E82-9DBD-90B90A99F2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58</a:t>
            </a:fld>
            <a:endParaRPr lang="en-GB" sz="1200">
              <a:solidFill>
                <a:srgbClr val="000000"/>
              </a:solidFill>
              <a:latin typeface="Times New Roman" pitchFamily="16" charset="0"/>
            </a:endParaRPr>
          </a:p>
        </p:txBody>
      </p:sp>
      <p:sp>
        <p:nvSpPr>
          <p:cNvPr id="15595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CF5B825-5215-4126-9CA1-E67F44713EB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58</a:t>
            </a:fld>
            <a:endParaRPr lang="en-GB" sz="1200">
              <a:solidFill>
                <a:srgbClr val="000000"/>
              </a:solidFill>
            </a:endParaRPr>
          </a:p>
        </p:txBody>
      </p:sp>
      <p:sp>
        <p:nvSpPr>
          <p:cNvPr id="15595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2A5A31-A9A8-408B-A4CA-3A49CE8232A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58</a:t>
            </a:fld>
            <a:endParaRPr lang="en-GB" sz="1200">
              <a:solidFill>
                <a:srgbClr val="000000"/>
              </a:solidFill>
            </a:endParaRPr>
          </a:p>
        </p:txBody>
      </p:sp>
      <p:sp>
        <p:nvSpPr>
          <p:cNvPr id="15595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956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You can also block out the other squares to see that they are the same.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0578" name="Rectangle 18"/>
          <p:cNvSpPr>
            <a:spLocks noGrp="1" noChangeArrowheads="1"/>
          </p:cNvSpPr>
          <p:nvPr>
            <p:ph type="sldNum" sz="quarter"/>
          </p:nvPr>
        </p:nvSpPr>
        <p:spPr>
          <a:noFill/>
        </p:spPr>
        <p:txBody>
          <a:bodyPr/>
          <a:lstStyle/>
          <a:p>
            <a:fld id="{EB9B577F-B5E9-45DA-9B4A-FEE5D9980DFD}" type="slidenum">
              <a:rPr lang="en-GB">
                <a:ea typeface="MS Gothic" charset="-128"/>
              </a:rPr>
              <a:pPr/>
              <a:t>59</a:t>
            </a:fld>
            <a:endParaRPr lang="en-GB">
              <a:ea typeface="MS Gothic" charset="-128"/>
            </a:endParaRPr>
          </a:p>
        </p:txBody>
      </p:sp>
      <p:sp>
        <p:nvSpPr>
          <p:cNvPr id="15605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41A1885-9C27-4162-9B62-5856F9757CD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59</a:t>
            </a:fld>
            <a:endParaRPr lang="en-GB" sz="1200">
              <a:solidFill>
                <a:srgbClr val="000000"/>
              </a:solidFill>
              <a:latin typeface="Times New Roman" pitchFamily="16" charset="0"/>
            </a:endParaRPr>
          </a:p>
        </p:txBody>
      </p:sp>
      <p:sp>
        <p:nvSpPr>
          <p:cNvPr id="15605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3F713E-A88E-4557-A12C-EA0B9A5D3F9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59</a:t>
            </a:fld>
            <a:endParaRPr lang="en-GB" sz="1200">
              <a:solidFill>
                <a:srgbClr val="000000"/>
              </a:solidFill>
              <a:latin typeface="Times New Roman" pitchFamily="16" charset="0"/>
            </a:endParaRPr>
          </a:p>
        </p:txBody>
      </p:sp>
      <p:sp>
        <p:nvSpPr>
          <p:cNvPr id="15605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54D13D9-1C46-4C49-A680-85251E8C278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59</a:t>
            </a:fld>
            <a:endParaRPr lang="en-GB" sz="1200">
              <a:solidFill>
                <a:srgbClr val="000000"/>
              </a:solidFill>
              <a:latin typeface="Times New Roman" pitchFamily="16" charset="0"/>
            </a:endParaRPr>
          </a:p>
        </p:txBody>
      </p:sp>
      <p:sp>
        <p:nvSpPr>
          <p:cNvPr id="15605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425603A-B0B9-4EBA-BD5B-99B5E27CD74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59</a:t>
            </a:fld>
            <a:endParaRPr lang="en-GB" sz="1200">
              <a:solidFill>
                <a:srgbClr val="000000"/>
              </a:solidFill>
              <a:latin typeface="Times New Roman" pitchFamily="16" charset="0"/>
            </a:endParaRPr>
          </a:p>
        </p:txBody>
      </p:sp>
      <p:sp>
        <p:nvSpPr>
          <p:cNvPr id="15605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39F4C75-221B-46F4-BFCB-249E6587D96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59</a:t>
            </a:fld>
            <a:endParaRPr lang="en-GB" sz="1200">
              <a:solidFill>
                <a:srgbClr val="000000"/>
              </a:solidFill>
            </a:endParaRPr>
          </a:p>
        </p:txBody>
      </p:sp>
      <p:sp>
        <p:nvSpPr>
          <p:cNvPr id="15605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4448D5A-23C6-45F2-9EDA-17C18DF6C4A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59</a:t>
            </a:fld>
            <a:endParaRPr lang="en-GB" sz="1200">
              <a:solidFill>
                <a:srgbClr val="000000"/>
              </a:solidFill>
            </a:endParaRPr>
          </a:p>
        </p:txBody>
      </p:sp>
      <p:sp>
        <p:nvSpPr>
          <p:cNvPr id="15605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6058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1426" name="Rectangle 18"/>
          <p:cNvSpPr>
            <a:spLocks noGrp="1" noChangeArrowheads="1"/>
          </p:cNvSpPr>
          <p:nvPr>
            <p:ph type="sldNum" sz="quarter"/>
          </p:nvPr>
        </p:nvSpPr>
        <p:spPr>
          <a:noFill/>
        </p:spPr>
        <p:txBody>
          <a:bodyPr/>
          <a:lstStyle/>
          <a:p>
            <a:fld id="{3BC40944-7272-426A-AF87-4CAB7C8B62EF}" type="slidenum">
              <a:rPr lang="en-GB">
                <a:ea typeface="MS Gothic" charset="-128"/>
              </a:rPr>
              <a:pPr/>
              <a:t>6</a:t>
            </a:fld>
            <a:endParaRPr lang="en-GB">
              <a:ea typeface="MS Gothic" charset="-128"/>
            </a:endParaRPr>
          </a:p>
        </p:txBody>
      </p:sp>
      <p:sp>
        <p:nvSpPr>
          <p:cNvPr id="15114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94D6B58-2BAF-4D2B-AB4A-0B8E446716C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a:t>
            </a:fld>
            <a:endParaRPr lang="en-GB" sz="1200">
              <a:solidFill>
                <a:srgbClr val="000000"/>
              </a:solidFill>
              <a:latin typeface="Times New Roman" pitchFamily="16" charset="0"/>
            </a:endParaRPr>
          </a:p>
        </p:txBody>
      </p:sp>
      <p:sp>
        <p:nvSpPr>
          <p:cNvPr id="15114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00F3BD6-644C-4A8E-BA87-AA38732DAE0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a:t>
            </a:fld>
            <a:endParaRPr lang="en-GB" sz="1200">
              <a:solidFill>
                <a:srgbClr val="000000"/>
              </a:solidFill>
              <a:latin typeface="Times New Roman" pitchFamily="16" charset="0"/>
            </a:endParaRPr>
          </a:p>
        </p:txBody>
      </p:sp>
      <p:sp>
        <p:nvSpPr>
          <p:cNvPr id="15114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DFACEC8-C555-43B0-91C3-B6E64BCF9F8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a:t>
            </a:fld>
            <a:endParaRPr lang="en-GB" sz="1200">
              <a:solidFill>
                <a:srgbClr val="000000"/>
              </a:solidFill>
              <a:latin typeface="Times New Roman" pitchFamily="16" charset="0"/>
            </a:endParaRPr>
          </a:p>
        </p:txBody>
      </p:sp>
      <p:sp>
        <p:nvSpPr>
          <p:cNvPr id="15114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AEB2050-C67F-42B9-8952-2B8B986D797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a:t>
            </a:fld>
            <a:endParaRPr lang="en-GB" sz="1200">
              <a:solidFill>
                <a:srgbClr val="000000"/>
              </a:solidFill>
              <a:latin typeface="Times New Roman" pitchFamily="16" charset="0"/>
            </a:endParaRPr>
          </a:p>
        </p:txBody>
      </p:sp>
      <p:sp>
        <p:nvSpPr>
          <p:cNvPr id="15114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F1E655-91BE-49EA-96DD-CD072B820B7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a:t>
            </a:fld>
            <a:endParaRPr lang="en-GB" sz="1200">
              <a:solidFill>
                <a:srgbClr val="000000"/>
              </a:solidFill>
            </a:endParaRPr>
          </a:p>
        </p:txBody>
      </p:sp>
      <p:sp>
        <p:nvSpPr>
          <p:cNvPr id="15114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770D3BF-9523-4261-B8CF-CBFCB8EB0A4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a:t>
            </a:fld>
            <a:endParaRPr lang="en-GB" sz="1200">
              <a:solidFill>
                <a:srgbClr val="000000"/>
              </a:solidFill>
            </a:endParaRPr>
          </a:p>
        </p:txBody>
      </p:sp>
      <p:sp>
        <p:nvSpPr>
          <p:cNvPr id="15114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143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1602" name="Rectangle 18"/>
          <p:cNvSpPr>
            <a:spLocks noGrp="1" noChangeArrowheads="1"/>
          </p:cNvSpPr>
          <p:nvPr>
            <p:ph type="sldNum" sz="quarter"/>
          </p:nvPr>
        </p:nvSpPr>
        <p:spPr>
          <a:noFill/>
        </p:spPr>
        <p:txBody>
          <a:bodyPr/>
          <a:lstStyle/>
          <a:p>
            <a:fld id="{DFACD1EA-C6FD-4220-9D02-13F5EF604578}" type="slidenum">
              <a:rPr lang="en-GB">
                <a:ea typeface="MS Gothic" charset="-128"/>
              </a:rPr>
              <a:pPr/>
              <a:t>60</a:t>
            </a:fld>
            <a:endParaRPr lang="en-GB">
              <a:ea typeface="MS Gothic" charset="-128"/>
            </a:endParaRPr>
          </a:p>
        </p:txBody>
      </p:sp>
      <p:sp>
        <p:nvSpPr>
          <p:cNvPr id="15616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3A55A7C-9353-481E-AB89-507A5F1F9E5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60</a:t>
            </a:fld>
            <a:endParaRPr lang="en-GB" sz="1200">
              <a:solidFill>
                <a:srgbClr val="000000"/>
              </a:solidFill>
              <a:latin typeface="Times New Roman" pitchFamily="16" charset="0"/>
            </a:endParaRPr>
          </a:p>
        </p:txBody>
      </p:sp>
      <p:sp>
        <p:nvSpPr>
          <p:cNvPr id="15616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ED31108-67E3-4BC2-B120-9EEE4DF9DDD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60</a:t>
            </a:fld>
            <a:endParaRPr lang="en-GB" sz="1200">
              <a:solidFill>
                <a:srgbClr val="000000"/>
              </a:solidFill>
              <a:latin typeface="Times New Roman" pitchFamily="16" charset="0"/>
            </a:endParaRPr>
          </a:p>
        </p:txBody>
      </p:sp>
      <p:sp>
        <p:nvSpPr>
          <p:cNvPr id="15616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F9334E5-7CDC-4F94-A107-9A3A8A3DE17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60</a:t>
            </a:fld>
            <a:endParaRPr lang="en-GB" sz="1200">
              <a:solidFill>
                <a:srgbClr val="000000"/>
              </a:solidFill>
              <a:latin typeface="Times New Roman" pitchFamily="16" charset="0"/>
            </a:endParaRPr>
          </a:p>
        </p:txBody>
      </p:sp>
      <p:sp>
        <p:nvSpPr>
          <p:cNvPr id="15616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F54EE73-3247-4E03-A54B-496DEE811E7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60</a:t>
            </a:fld>
            <a:endParaRPr lang="en-GB" sz="1200">
              <a:solidFill>
                <a:srgbClr val="000000"/>
              </a:solidFill>
              <a:latin typeface="Times New Roman" pitchFamily="16" charset="0"/>
            </a:endParaRPr>
          </a:p>
        </p:txBody>
      </p:sp>
      <p:sp>
        <p:nvSpPr>
          <p:cNvPr id="15616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C9F7012-CC22-4E84-A3E3-68704BB39E9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60</a:t>
            </a:fld>
            <a:endParaRPr lang="en-GB" sz="1200">
              <a:solidFill>
                <a:srgbClr val="000000"/>
              </a:solidFill>
            </a:endParaRPr>
          </a:p>
        </p:txBody>
      </p:sp>
      <p:sp>
        <p:nvSpPr>
          <p:cNvPr id="15616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5D7055-5FC2-49B0-8C9C-EAA107265C8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60</a:t>
            </a:fld>
            <a:endParaRPr lang="en-GB" sz="1200">
              <a:solidFill>
                <a:srgbClr val="000000"/>
              </a:solidFill>
            </a:endParaRPr>
          </a:p>
        </p:txBody>
      </p:sp>
      <p:sp>
        <p:nvSpPr>
          <p:cNvPr id="15616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616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2626" name="Rectangle 18"/>
          <p:cNvSpPr>
            <a:spLocks noGrp="1" noChangeArrowheads="1"/>
          </p:cNvSpPr>
          <p:nvPr>
            <p:ph type="sldNum" sz="quarter"/>
          </p:nvPr>
        </p:nvSpPr>
        <p:spPr>
          <a:noFill/>
        </p:spPr>
        <p:txBody>
          <a:bodyPr/>
          <a:lstStyle/>
          <a:p>
            <a:fld id="{303FCABD-7F71-4915-A69A-338B0CF5636B}" type="slidenum">
              <a:rPr lang="en-GB">
                <a:ea typeface="MS Gothic" charset="-128"/>
              </a:rPr>
              <a:pPr/>
              <a:t>61</a:t>
            </a:fld>
            <a:endParaRPr lang="en-GB">
              <a:ea typeface="MS Gothic" charset="-128"/>
            </a:endParaRPr>
          </a:p>
        </p:txBody>
      </p:sp>
      <p:sp>
        <p:nvSpPr>
          <p:cNvPr id="15626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A2C3F6B-60CF-4A51-A724-BE72E3394B9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61</a:t>
            </a:fld>
            <a:endParaRPr lang="en-GB" sz="1200">
              <a:solidFill>
                <a:srgbClr val="000000"/>
              </a:solidFill>
              <a:latin typeface="Times New Roman" pitchFamily="16" charset="0"/>
            </a:endParaRPr>
          </a:p>
        </p:txBody>
      </p:sp>
      <p:sp>
        <p:nvSpPr>
          <p:cNvPr id="15626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37FD00-DEBE-4079-ADC2-B0A659074F7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61</a:t>
            </a:fld>
            <a:endParaRPr lang="en-GB" sz="1200">
              <a:solidFill>
                <a:srgbClr val="000000"/>
              </a:solidFill>
              <a:latin typeface="Times New Roman" pitchFamily="16" charset="0"/>
            </a:endParaRPr>
          </a:p>
        </p:txBody>
      </p:sp>
      <p:sp>
        <p:nvSpPr>
          <p:cNvPr id="15626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379EA94-72FF-4410-8AE6-70CD915BF9B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61</a:t>
            </a:fld>
            <a:endParaRPr lang="en-GB" sz="1200">
              <a:solidFill>
                <a:srgbClr val="000000"/>
              </a:solidFill>
              <a:latin typeface="Times New Roman" pitchFamily="16" charset="0"/>
            </a:endParaRPr>
          </a:p>
        </p:txBody>
      </p:sp>
      <p:sp>
        <p:nvSpPr>
          <p:cNvPr id="15626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22013BA-46A0-46CC-9EE3-4C5B2A41A5C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61</a:t>
            </a:fld>
            <a:endParaRPr lang="en-GB" sz="1200">
              <a:solidFill>
                <a:srgbClr val="000000"/>
              </a:solidFill>
              <a:latin typeface="Times New Roman" pitchFamily="16" charset="0"/>
            </a:endParaRPr>
          </a:p>
        </p:txBody>
      </p:sp>
      <p:sp>
        <p:nvSpPr>
          <p:cNvPr id="15626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7390A81-7261-485C-BD18-3D07A9E9DF0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61</a:t>
            </a:fld>
            <a:endParaRPr lang="en-GB" sz="1200">
              <a:solidFill>
                <a:srgbClr val="000000"/>
              </a:solidFill>
            </a:endParaRPr>
          </a:p>
        </p:txBody>
      </p:sp>
      <p:sp>
        <p:nvSpPr>
          <p:cNvPr id="15626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0B2C442-D5D9-4B88-8671-12068072C99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61</a:t>
            </a:fld>
            <a:endParaRPr lang="en-GB" sz="1200">
              <a:solidFill>
                <a:srgbClr val="000000"/>
              </a:solidFill>
            </a:endParaRPr>
          </a:p>
        </p:txBody>
      </p:sp>
      <p:sp>
        <p:nvSpPr>
          <p:cNvPr id="15626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6263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3650" name="Rectangle 18"/>
          <p:cNvSpPr>
            <a:spLocks noGrp="1" noChangeArrowheads="1"/>
          </p:cNvSpPr>
          <p:nvPr>
            <p:ph type="sldNum" sz="quarter"/>
          </p:nvPr>
        </p:nvSpPr>
        <p:spPr>
          <a:noFill/>
        </p:spPr>
        <p:txBody>
          <a:bodyPr/>
          <a:lstStyle/>
          <a:p>
            <a:fld id="{82735CA8-F30C-4F48-8420-CD2EE7AAF9C3}" type="slidenum">
              <a:rPr lang="en-GB">
                <a:ea typeface="MS Gothic" charset="-128"/>
              </a:rPr>
              <a:pPr/>
              <a:t>62</a:t>
            </a:fld>
            <a:endParaRPr lang="en-GB">
              <a:ea typeface="MS Gothic" charset="-128"/>
            </a:endParaRPr>
          </a:p>
        </p:txBody>
      </p:sp>
      <p:sp>
        <p:nvSpPr>
          <p:cNvPr id="15636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FDF8260-B0CD-4A84-83AC-063A1F5C5A8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62</a:t>
            </a:fld>
            <a:endParaRPr lang="en-GB" sz="1200">
              <a:solidFill>
                <a:srgbClr val="000000"/>
              </a:solidFill>
              <a:latin typeface="Times New Roman" pitchFamily="16" charset="0"/>
            </a:endParaRPr>
          </a:p>
        </p:txBody>
      </p:sp>
      <p:sp>
        <p:nvSpPr>
          <p:cNvPr id="15636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FEB3A23-AB1A-441E-AEBD-3378B1566DF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62</a:t>
            </a:fld>
            <a:endParaRPr lang="en-GB" sz="1200">
              <a:solidFill>
                <a:srgbClr val="000000"/>
              </a:solidFill>
              <a:latin typeface="Times New Roman" pitchFamily="16" charset="0"/>
            </a:endParaRPr>
          </a:p>
        </p:txBody>
      </p:sp>
      <p:sp>
        <p:nvSpPr>
          <p:cNvPr id="15636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21B4DEC-3A88-442D-AF92-940A5E9DCB1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62</a:t>
            </a:fld>
            <a:endParaRPr lang="en-GB" sz="1200">
              <a:solidFill>
                <a:srgbClr val="000000"/>
              </a:solidFill>
              <a:latin typeface="Times New Roman" pitchFamily="16" charset="0"/>
            </a:endParaRPr>
          </a:p>
        </p:txBody>
      </p:sp>
      <p:sp>
        <p:nvSpPr>
          <p:cNvPr id="15636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4A33287-7C17-48C6-A21A-967D5221476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62</a:t>
            </a:fld>
            <a:endParaRPr lang="en-GB" sz="1200">
              <a:solidFill>
                <a:srgbClr val="000000"/>
              </a:solidFill>
              <a:latin typeface="Times New Roman" pitchFamily="16" charset="0"/>
            </a:endParaRPr>
          </a:p>
        </p:txBody>
      </p:sp>
      <p:sp>
        <p:nvSpPr>
          <p:cNvPr id="15636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386DEB0-E82F-4637-BD36-BB6E296C111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62</a:t>
            </a:fld>
            <a:endParaRPr lang="en-GB" sz="1200">
              <a:solidFill>
                <a:srgbClr val="000000"/>
              </a:solidFill>
            </a:endParaRPr>
          </a:p>
        </p:txBody>
      </p:sp>
      <p:sp>
        <p:nvSpPr>
          <p:cNvPr id="15636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80601AA-6465-4BC4-A938-9DED23C3F2F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62</a:t>
            </a:fld>
            <a:endParaRPr lang="en-GB" sz="1200">
              <a:solidFill>
                <a:srgbClr val="000000"/>
              </a:solidFill>
            </a:endParaRPr>
          </a:p>
        </p:txBody>
      </p:sp>
      <p:sp>
        <p:nvSpPr>
          <p:cNvPr id="15636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6365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4674" name="Rectangle 18"/>
          <p:cNvSpPr>
            <a:spLocks noGrp="1" noChangeArrowheads="1"/>
          </p:cNvSpPr>
          <p:nvPr>
            <p:ph type="sldNum" sz="quarter"/>
          </p:nvPr>
        </p:nvSpPr>
        <p:spPr>
          <a:noFill/>
        </p:spPr>
        <p:txBody>
          <a:bodyPr/>
          <a:lstStyle/>
          <a:p>
            <a:fld id="{229AFCC8-D2B9-4FE1-A472-9C6A9CA28929}" type="slidenum">
              <a:rPr lang="en-GB">
                <a:ea typeface="MS Gothic" charset="-128"/>
              </a:rPr>
              <a:pPr/>
              <a:t>63</a:t>
            </a:fld>
            <a:endParaRPr lang="en-GB">
              <a:ea typeface="MS Gothic" charset="-128"/>
            </a:endParaRPr>
          </a:p>
        </p:txBody>
      </p:sp>
      <p:sp>
        <p:nvSpPr>
          <p:cNvPr id="156467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3991A28-CB52-4161-9912-FFFE2A756E8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63</a:t>
            </a:fld>
            <a:endParaRPr lang="en-GB" sz="1200">
              <a:solidFill>
                <a:srgbClr val="000000"/>
              </a:solidFill>
              <a:latin typeface="Times New Roman" pitchFamily="16" charset="0"/>
            </a:endParaRPr>
          </a:p>
        </p:txBody>
      </p:sp>
      <p:sp>
        <p:nvSpPr>
          <p:cNvPr id="156467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4F53BDA-FA43-49E4-9666-D38A4125972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63</a:t>
            </a:fld>
            <a:endParaRPr lang="en-GB" sz="1200">
              <a:solidFill>
                <a:srgbClr val="000000"/>
              </a:solidFill>
              <a:latin typeface="Times New Roman" pitchFamily="16" charset="0"/>
            </a:endParaRPr>
          </a:p>
        </p:txBody>
      </p:sp>
      <p:sp>
        <p:nvSpPr>
          <p:cNvPr id="156467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4A65781-3507-4DD0-8CB8-51CE53B5EE4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63</a:t>
            </a:fld>
            <a:endParaRPr lang="en-GB" sz="1200">
              <a:solidFill>
                <a:srgbClr val="000000"/>
              </a:solidFill>
              <a:latin typeface="Times New Roman" pitchFamily="16" charset="0"/>
            </a:endParaRPr>
          </a:p>
        </p:txBody>
      </p:sp>
      <p:sp>
        <p:nvSpPr>
          <p:cNvPr id="156467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220A4E-1CE1-4380-9EC7-CCC49852D38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63</a:t>
            </a:fld>
            <a:endParaRPr lang="en-GB" sz="1200">
              <a:solidFill>
                <a:srgbClr val="000000"/>
              </a:solidFill>
              <a:latin typeface="Times New Roman" pitchFamily="16" charset="0"/>
            </a:endParaRPr>
          </a:p>
        </p:txBody>
      </p:sp>
      <p:sp>
        <p:nvSpPr>
          <p:cNvPr id="156467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3709885-AE9E-4D1D-9BAC-CF57B2E2DB1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63</a:t>
            </a:fld>
            <a:endParaRPr lang="en-GB" sz="1200">
              <a:solidFill>
                <a:srgbClr val="000000"/>
              </a:solidFill>
            </a:endParaRPr>
          </a:p>
        </p:txBody>
      </p:sp>
      <p:sp>
        <p:nvSpPr>
          <p:cNvPr id="156468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8D3AA2A-6F6D-43FB-896A-6B49EDE7EDC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63</a:t>
            </a:fld>
            <a:endParaRPr lang="en-GB" sz="1200">
              <a:solidFill>
                <a:srgbClr val="000000"/>
              </a:solidFill>
            </a:endParaRPr>
          </a:p>
        </p:txBody>
      </p:sp>
      <p:sp>
        <p:nvSpPr>
          <p:cNvPr id="156468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6468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5698" name="Rectangle 18"/>
          <p:cNvSpPr>
            <a:spLocks noGrp="1" noChangeArrowheads="1"/>
          </p:cNvSpPr>
          <p:nvPr>
            <p:ph type="sldNum" sz="quarter"/>
          </p:nvPr>
        </p:nvSpPr>
        <p:spPr>
          <a:noFill/>
        </p:spPr>
        <p:txBody>
          <a:bodyPr/>
          <a:lstStyle/>
          <a:p>
            <a:fld id="{47E6AB23-A7B6-4772-A63C-91B0062360A1}" type="slidenum">
              <a:rPr lang="en-GB">
                <a:ea typeface="MS Gothic" charset="-128"/>
              </a:rPr>
              <a:pPr/>
              <a:t>64</a:t>
            </a:fld>
            <a:endParaRPr lang="en-GB">
              <a:ea typeface="MS Gothic" charset="-128"/>
            </a:endParaRPr>
          </a:p>
        </p:txBody>
      </p:sp>
      <p:sp>
        <p:nvSpPr>
          <p:cNvPr id="156569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EB9798C-AE38-44C0-A1D2-C040C2ADCB5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64</a:t>
            </a:fld>
            <a:endParaRPr lang="en-GB" sz="1200">
              <a:solidFill>
                <a:srgbClr val="000000"/>
              </a:solidFill>
              <a:latin typeface="Times New Roman" pitchFamily="16" charset="0"/>
            </a:endParaRPr>
          </a:p>
        </p:txBody>
      </p:sp>
      <p:sp>
        <p:nvSpPr>
          <p:cNvPr id="156570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BE99266-EA73-4B2C-BD73-A4432780711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64</a:t>
            </a:fld>
            <a:endParaRPr lang="en-GB" sz="1200">
              <a:solidFill>
                <a:srgbClr val="000000"/>
              </a:solidFill>
              <a:latin typeface="Times New Roman" pitchFamily="16" charset="0"/>
            </a:endParaRPr>
          </a:p>
        </p:txBody>
      </p:sp>
      <p:sp>
        <p:nvSpPr>
          <p:cNvPr id="156570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560008E-1DAE-46F9-B989-19964E17C41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64</a:t>
            </a:fld>
            <a:endParaRPr lang="en-GB" sz="1200">
              <a:solidFill>
                <a:srgbClr val="000000"/>
              </a:solidFill>
              <a:latin typeface="Times New Roman" pitchFamily="16" charset="0"/>
            </a:endParaRPr>
          </a:p>
        </p:txBody>
      </p:sp>
      <p:sp>
        <p:nvSpPr>
          <p:cNvPr id="156570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FA0BF41-8C59-4013-B4F8-C9E09EAB4B8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64</a:t>
            </a:fld>
            <a:endParaRPr lang="en-GB" sz="1200">
              <a:solidFill>
                <a:srgbClr val="000000"/>
              </a:solidFill>
              <a:latin typeface="Times New Roman" pitchFamily="16" charset="0"/>
            </a:endParaRPr>
          </a:p>
        </p:txBody>
      </p:sp>
      <p:sp>
        <p:nvSpPr>
          <p:cNvPr id="156570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6A4FF79-3F1E-484A-8B87-3E0F4D66E28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64</a:t>
            </a:fld>
            <a:endParaRPr lang="en-GB" sz="1200">
              <a:solidFill>
                <a:srgbClr val="000000"/>
              </a:solidFill>
            </a:endParaRPr>
          </a:p>
        </p:txBody>
      </p:sp>
      <p:sp>
        <p:nvSpPr>
          <p:cNvPr id="156570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9583F59-206F-4797-973E-79496932B25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64</a:t>
            </a:fld>
            <a:endParaRPr lang="en-GB" sz="1200">
              <a:solidFill>
                <a:srgbClr val="000000"/>
              </a:solidFill>
            </a:endParaRPr>
          </a:p>
        </p:txBody>
      </p:sp>
      <p:sp>
        <p:nvSpPr>
          <p:cNvPr id="156570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6570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 is another one.  It looks like there is a gradient on the top and bottom going to the right, and that there is an opposite gradient, but not as bright, going to the left.</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22" name="Rectangle 18"/>
          <p:cNvSpPr>
            <a:spLocks noGrp="1" noChangeArrowheads="1"/>
          </p:cNvSpPr>
          <p:nvPr>
            <p:ph type="sldNum" sz="quarter"/>
          </p:nvPr>
        </p:nvSpPr>
        <p:spPr>
          <a:noFill/>
        </p:spPr>
        <p:txBody>
          <a:bodyPr/>
          <a:lstStyle/>
          <a:p>
            <a:fld id="{F2F95AB8-2E32-4C50-BCCC-DD513CE63F8A}" type="slidenum">
              <a:rPr lang="en-GB">
                <a:ea typeface="MS Gothic" charset="-128"/>
              </a:rPr>
              <a:pPr/>
              <a:t>65</a:t>
            </a:fld>
            <a:endParaRPr lang="en-GB">
              <a:ea typeface="MS Gothic" charset="-128"/>
            </a:endParaRPr>
          </a:p>
        </p:txBody>
      </p:sp>
      <p:sp>
        <p:nvSpPr>
          <p:cNvPr id="156672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71BBAEB-F1CF-4522-9615-57882F7B7FC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65</a:t>
            </a:fld>
            <a:endParaRPr lang="en-GB" sz="1200">
              <a:solidFill>
                <a:srgbClr val="000000"/>
              </a:solidFill>
              <a:latin typeface="Times New Roman" pitchFamily="16" charset="0"/>
            </a:endParaRPr>
          </a:p>
        </p:txBody>
      </p:sp>
      <p:sp>
        <p:nvSpPr>
          <p:cNvPr id="156672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C2D4448-083D-45C3-8196-7B30B2238B5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65</a:t>
            </a:fld>
            <a:endParaRPr lang="en-GB" sz="1200">
              <a:solidFill>
                <a:srgbClr val="000000"/>
              </a:solidFill>
              <a:latin typeface="Times New Roman" pitchFamily="16" charset="0"/>
            </a:endParaRPr>
          </a:p>
        </p:txBody>
      </p:sp>
      <p:sp>
        <p:nvSpPr>
          <p:cNvPr id="156672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A7FF3E4-44BF-4707-A6DF-3F885EE558E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65</a:t>
            </a:fld>
            <a:endParaRPr lang="en-GB" sz="1200">
              <a:solidFill>
                <a:srgbClr val="000000"/>
              </a:solidFill>
              <a:latin typeface="Times New Roman" pitchFamily="16" charset="0"/>
            </a:endParaRPr>
          </a:p>
        </p:txBody>
      </p:sp>
      <p:sp>
        <p:nvSpPr>
          <p:cNvPr id="156672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E84BA58-22A4-4C49-A124-8A660DEBA92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65</a:t>
            </a:fld>
            <a:endParaRPr lang="en-GB" sz="1200">
              <a:solidFill>
                <a:srgbClr val="000000"/>
              </a:solidFill>
              <a:latin typeface="Times New Roman" pitchFamily="16" charset="0"/>
            </a:endParaRPr>
          </a:p>
        </p:txBody>
      </p:sp>
      <p:sp>
        <p:nvSpPr>
          <p:cNvPr id="156672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1ECF2BC-C135-434D-A1AD-D3D31B4D985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65</a:t>
            </a:fld>
            <a:endParaRPr lang="en-GB" sz="1200">
              <a:solidFill>
                <a:srgbClr val="000000"/>
              </a:solidFill>
            </a:endParaRPr>
          </a:p>
        </p:txBody>
      </p:sp>
      <p:sp>
        <p:nvSpPr>
          <p:cNvPr id="156672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F2F6213-4340-4A5F-AB4C-BC97768F6D3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65</a:t>
            </a:fld>
            <a:endParaRPr lang="en-GB" sz="1200">
              <a:solidFill>
                <a:srgbClr val="000000"/>
              </a:solidFill>
            </a:endParaRPr>
          </a:p>
        </p:txBody>
      </p:sp>
      <p:sp>
        <p:nvSpPr>
          <p:cNvPr id="156672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6673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Actually, there is no gradien in the middle one.  Our eye perceptually adds that contrast.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8770" name="Rectangle 18"/>
          <p:cNvSpPr>
            <a:spLocks noGrp="1" noChangeArrowheads="1"/>
          </p:cNvSpPr>
          <p:nvPr>
            <p:ph type="sldNum" sz="quarter"/>
          </p:nvPr>
        </p:nvSpPr>
        <p:spPr>
          <a:noFill/>
        </p:spPr>
        <p:txBody>
          <a:bodyPr/>
          <a:lstStyle/>
          <a:p>
            <a:fld id="{F82E3439-6CD7-4DDC-880B-D192FB56809C}" type="slidenum">
              <a:rPr lang="en-GB">
                <a:ea typeface="MS Gothic" charset="-128"/>
              </a:rPr>
              <a:pPr/>
              <a:t>66</a:t>
            </a:fld>
            <a:endParaRPr lang="en-GB">
              <a:ea typeface="MS Gothic" charset="-128"/>
            </a:endParaRPr>
          </a:p>
        </p:txBody>
      </p:sp>
      <p:sp>
        <p:nvSpPr>
          <p:cNvPr id="156877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B0F437D-9133-490F-B58E-14CE6CFF524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66</a:t>
            </a:fld>
            <a:endParaRPr lang="en-GB" sz="1200">
              <a:solidFill>
                <a:srgbClr val="000000"/>
              </a:solidFill>
              <a:latin typeface="Times New Roman" pitchFamily="16" charset="0"/>
            </a:endParaRPr>
          </a:p>
        </p:txBody>
      </p:sp>
      <p:sp>
        <p:nvSpPr>
          <p:cNvPr id="156877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0399FE7-721D-447C-9CC5-85D26C769C5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66</a:t>
            </a:fld>
            <a:endParaRPr lang="en-GB" sz="1200">
              <a:solidFill>
                <a:srgbClr val="000000"/>
              </a:solidFill>
              <a:latin typeface="Times New Roman" pitchFamily="16" charset="0"/>
            </a:endParaRPr>
          </a:p>
        </p:txBody>
      </p:sp>
      <p:sp>
        <p:nvSpPr>
          <p:cNvPr id="156877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C923A09-5070-4BDD-84A0-CD440757059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66</a:t>
            </a:fld>
            <a:endParaRPr lang="en-GB" sz="1200">
              <a:solidFill>
                <a:srgbClr val="000000"/>
              </a:solidFill>
              <a:latin typeface="Times New Roman" pitchFamily="16" charset="0"/>
            </a:endParaRPr>
          </a:p>
        </p:txBody>
      </p:sp>
      <p:sp>
        <p:nvSpPr>
          <p:cNvPr id="156877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F38318B-117E-4ACA-B677-4CC4A3AD1FC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66</a:t>
            </a:fld>
            <a:endParaRPr lang="en-GB" sz="1200">
              <a:solidFill>
                <a:srgbClr val="000000"/>
              </a:solidFill>
              <a:latin typeface="Times New Roman" pitchFamily="16" charset="0"/>
            </a:endParaRPr>
          </a:p>
        </p:txBody>
      </p:sp>
      <p:sp>
        <p:nvSpPr>
          <p:cNvPr id="156877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3AC88B9-2369-4E58-8BD6-28F67D031F0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66</a:t>
            </a:fld>
            <a:endParaRPr lang="en-GB" sz="1200">
              <a:solidFill>
                <a:srgbClr val="000000"/>
              </a:solidFill>
            </a:endParaRPr>
          </a:p>
        </p:txBody>
      </p:sp>
      <p:sp>
        <p:nvSpPr>
          <p:cNvPr id="156877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DC1381D-876B-4786-BEE4-52D8DC5E571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66</a:t>
            </a:fld>
            <a:endParaRPr lang="en-GB" sz="1200">
              <a:solidFill>
                <a:srgbClr val="000000"/>
              </a:solidFill>
            </a:endParaRPr>
          </a:p>
        </p:txBody>
      </p:sp>
      <p:sp>
        <p:nvSpPr>
          <p:cNvPr id="156877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6877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So let’s look at my apartment again.</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9794" name="Rectangle 18"/>
          <p:cNvSpPr>
            <a:spLocks noGrp="1" noChangeArrowheads="1"/>
          </p:cNvSpPr>
          <p:nvPr>
            <p:ph type="sldNum" sz="quarter"/>
          </p:nvPr>
        </p:nvSpPr>
        <p:spPr>
          <a:noFill/>
        </p:spPr>
        <p:txBody>
          <a:bodyPr/>
          <a:lstStyle/>
          <a:p>
            <a:fld id="{0B658333-572A-44C4-8458-93672187252B}" type="slidenum">
              <a:rPr lang="en-GB">
                <a:ea typeface="MS Gothic" charset="-128"/>
              </a:rPr>
              <a:pPr/>
              <a:t>67</a:t>
            </a:fld>
            <a:endParaRPr lang="en-GB">
              <a:ea typeface="MS Gothic" charset="-128"/>
            </a:endParaRPr>
          </a:p>
        </p:txBody>
      </p:sp>
      <p:sp>
        <p:nvSpPr>
          <p:cNvPr id="156979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EF7E4B4-FB67-4DD9-A9ED-D04B687CDB8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67</a:t>
            </a:fld>
            <a:endParaRPr lang="en-GB" sz="1200">
              <a:solidFill>
                <a:srgbClr val="000000"/>
              </a:solidFill>
              <a:latin typeface="Times New Roman" pitchFamily="16" charset="0"/>
            </a:endParaRPr>
          </a:p>
        </p:txBody>
      </p:sp>
      <p:sp>
        <p:nvSpPr>
          <p:cNvPr id="156979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B92FE97-D8B2-40CE-AE4C-8983004E809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67</a:t>
            </a:fld>
            <a:endParaRPr lang="en-GB" sz="1200">
              <a:solidFill>
                <a:srgbClr val="000000"/>
              </a:solidFill>
              <a:latin typeface="Times New Roman" pitchFamily="16" charset="0"/>
            </a:endParaRPr>
          </a:p>
        </p:txBody>
      </p:sp>
      <p:sp>
        <p:nvSpPr>
          <p:cNvPr id="156979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DD7D964-23D0-4FB9-9A45-9E13A7429F9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67</a:t>
            </a:fld>
            <a:endParaRPr lang="en-GB" sz="1200">
              <a:solidFill>
                <a:srgbClr val="000000"/>
              </a:solidFill>
              <a:latin typeface="Times New Roman" pitchFamily="16" charset="0"/>
            </a:endParaRPr>
          </a:p>
        </p:txBody>
      </p:sp>
      <p:sp>
        <p:nvSpPr>
          <p:cNvPr id="156979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98A707F-6A50-413C-A0F2-D9C093321F0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67</a:t>
            </a:fld>
            <a:endParaRPr lang="en-GB" sz="1200">
              <a:solidFill>
                <a:srgbClr val="000000"/>
              </a:solidFill>
              <a:latin typeface="Times New Roman" pitchFamily="16" charset="0"/>
            </a:endParaRPr>
          </a:p>
        </p:txBody>
      </p:sp>
      <p:sp>
        <p:nvSpPr>
          <p:cNvPr id="156979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4602F93-217C-48D7-A5BA-BFE0F1F1407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67</a:t>
            </a:fld>
            <a:endParaRPr lang="en-GB" sz="1200">
              <a:solidFill>
                <a:srgbClr val="000000"/>
              </a:solidFill>
            </a:endParaRPr>
          </a:p>
        </p:txBody>
      </p:sp>
      <p:sp>
        <p:nvSpPr>
          <p:cNvPr id="156980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B916960-4492-4763-9411-90147FE3C24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67</a:t>
            </a:fld>
            <a:endParaRPr lang="en-GB" sz="1200">
              <a:solidFill>
                <a:srgbClr val="000000"/>
              </a:solidFill>
            </a:endParaRPr>
          </a:p>
        </p:txBody>
      </p:sp>
      <p:sp>
        <p:nvSpPr>
          <p:cNvPr id="156980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6980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We’ll construct and HDR image using exposure bracketing.  Here the sky is well exposed but everything else is too dark.</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0818" name="Rectangle 18"/>
          <p:cNvSpPr>
            <a:spLocks noGrp="1" noChangeArrowheads="1"/>
          </p:cNvSpPr>
          <p:nvPr>
            <p:ph type="sldNum" sz="quarter"/>
          </p:nvPr>
        </p:nvSpPr>
        <p:spPr>
          <a:noFill/>
        </p:spPr>
        <p:txBody>
          <a:bodyPr/>
          <a:lstStyle/>
          <a:p>
            <a:fld id="{BE01940B-FE40-4654-BF4D-A6F2E2E82258}" type="slidenum">
              <a:rPr lang="en-GB">
                <a:ea typeface="MS Gothic" charset="-128"/>
              </a:rPr>
              <a:pPr/>
              <a:t>68</a:t>
            </a:fld>
            <a:endParaRPr lang="en-GB">
              <a:ea typeface="MS Gothic" charset="-128"/>
            </a:endParaRPr>
          </a:p>
        </p:txBody>
      </p:sp>
      <p:sp>
        <p:nvSpPr>
          <p:cNvPr id="15708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775DA6E-C6DB-4750-AC4A-FC3AD902439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68</a:t>
            </a:fld>
            <a:endParaRPr lang="en-GB" sz="1200">
              <a:solidFill>
                <a:srgbClr val="000000"/>
              </a:solidFill>
              <a:latin typeface="Times New Roman" pitchFamily="16" charset="0"/>
            </a:endParaRPr>
          </a:p>
        </p:txBody>
      </p:sp>
      <p:sp>
        <p:nvSpPr>
          <p:cNvPr id="15708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31045C9-8A0E-45FA-A316-3269630CD25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68</a:t>
            </a:fld>
            <a:endParaRPr lang="en-GB" sz="1200">
              <a:solidFill>
                <a:srgbClr val="000000"/>
              </a:solidFill>
              <a:latin typeface="Times New Roman" pitchFamily="16" charset="0"/>
            </a:endParaRPr>
          </a:p>
        </p:txBody>
      </p:sp>
      <p:sp>
        <p:nvSpPr>
          <p:cNvPr id="15708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4425FEB-A066-4FE8-BBB6-7FAFF21E96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68</a:t>
            </a:fld>
            <a:endParaRPr lang="en-GB" sz="1200">
              <a:solidFill>
                <a:srgbClr val="000000"/>
              </a:solidFill>
              <a:latin typeface="Times New Roman" pitchFamily="16" charset="0"/>
            </a:endParaRPr>
          </a:p>
        </p:txBody>
      </p:sp>
      <p:sp>
        <p:nvSpPr>
          <p:cNvPr id="15708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6AD0F1-E1C6-442B-8791-BCAE455F5AC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68</a:t>
            </a:fld>
            <a:endParaRPr lang="en-GB" sz="1200">
              <a:solidFill>
                <a:srgbClr val="000000"/>
              </a:solidFill>
              <a:latin typeface="Times New Roman" pitchFamily="16" charset="0"/>
            </a:endParaRPr>
          </a:p>
        </p:txBody>
      </p:sp>
      <p:sp>
        <p:nvSpPr>
          <p:cNvPr id="15708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0080D57-5327-4237-9608-3EFC3011A68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68</a:t>
            </a:fld>
            <a:endParaRPr lang="en-GB" sz="1200">
              <a:solidFill>
                <a:srgbClr val="000000"/>
              </a:solidFill>
            </a:endParaRPr>
          </a:p>
        </p:txBody>
      </p:sp>
      <p:sp>
        <p:nvSpPr>
          <p:cNvPr id="15708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307684C-C3BC-4E0F-B7C0-E6B516FA9C7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68</a:t>
            </a:fld>
            <a:endParaRPr lang="en-GB" sz="1200">
              <a:solidFill>
                <a:srgbClr val="000000"/>
              </a:solidFill>
            </a:endParaRPr>
          </a:p>
        </p:txBody>
      </p:sp>
      <p:sp>
        <p:nvSpPr>
          <p:cNvPr id="15708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7082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1842" name="Rectangle 18"/>
          <p:cNvSpPr>
            <a:spLocks noGrp="1" noChangeArrowheads="1"/>
          </p:cNvSpPr>
          <p:nvPr>
            <p:ph type="sldNum" sz="quarter"/>
          </p:nvPr>
        </p:nvSpPr>
        <p:spPr>
          <a:noFill/>
        </p:spPr>
        <p:txBody>
          <a:bodyPr/>
          <a:lstStyle/>
          <a:p>
            <a:fld id="{99A3B688-B2DF-4743-B391-138CD995000E}" type="slidenum">
              <a:rPr lang="en-GB">
                <a:ea typeface="MS Gothic" charset="-128"/>
              </a:rPr>
              <a:pPr/>
              <a:t>69</a:t>
            </a:fld>
            <a:endParaRPr lang="en-GB">
              <a:ea typeface="MS Gothic" charset="-128"/>
            </a:endParaRPr>
          </a:p>
        </p:txBody>
      </p:sp>
      <p:sp>
        <p:nvSpPr>
          <p:cNvPr id="15718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27AF549-AC7D-4A10-8E69-64C7CD1AD26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69</a:t>
            </a:fld>
            <a:endParaRPr lang="en-GB" sz="1200">
              <a:solidFill>
                <a:srgbClr val="000000"/>
              </a:solidFill>
              <a:latin typeface="Times New Roman" pitchFamily="16" charset="0"/>
            </a:endParaRPr>
          </a:p>
        </p:txBody>
      </p:sp>
      <p:sp>
        <p:nvSpPr>
          <p:cNvPr id="15718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429E0D0-2D05-4EE8-B7DC-1D09F0C924A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69</a:t>
            </a:fld>
            <a:endParaRPr lang="en-GB" sz="1200">
              <a:solidFill>
                <a:srgbClr val="000000"/>
              </a:solidFill>
              <a:latin typeface="Times New Roman" pitchFamily="16" charset="0"/>
            </a:endParaRPr>
          </a:p>
        </p:txBody>
      </p:sp>
      <p:sp>
        <p:nvSpPr>
          <p:cNvPr id="15718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9DBDE1-F6A6-4C04-A027-E3E77A69C44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69</a:t>
            </a:fld>
            <a:endParaRPr lang="en-GB" sz="1200">
              <a:solidFill>
                <a:srgbClr val="000000"/>
              </a:solidFill>
              <a:latin typeface="Times New Roman" pitchFamily="16" charset="0"/>
            </a:endParaRPr>
          </a:p>
        </p:txBody>
      </p:sp>
      <p:sp>
        <p:nvSpPr>
          <p:cNvPr id="15718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A2CE9A6-B99D-4F47-9EC1-CB2D409F3F5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69</a:t>
            </a:fld>
            <a:endParaRPr lang="en-GB" sz="1200">
              <a:solidFill>
                <a:srgbClr val="000000"/>
              </a:solidFill>
              <a:latin typeface="Times New Roman" pitchFamily="16" charset="0"/>
            </a:endParaRPr>
          </a:p>
        </p:txBody>
      </p:sp>
      <p:sp>
        <p:nvSpPr>
          <p:cNvPr id="15718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2CE88EA-E3F6-4320-BE25-7CC3B187B0D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69</a:t>
            </a:fld>
            <a:endParaRPr lang="en-GB" sz="1200">
              <a:solidFill>
                <a:srgbClr val="000000"/>
              </a:solidFill>
            </a:endParaRPr>
          </a:p>
        </p:txBody>
      </p:sp>
      <p:sp>
        <p:nvSpPr>
          <p:cNvPr id="15718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AAAEC38-3BB8-4B2F-BB08-D3D2EB3573C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69</a:t>
            </a:fld>
            <a:endParaRPr lang="en-GB" sz="1200">
              <a:solidFill>
                <a:srgbClr val="000000"/>
              </a:solidFill>
            </a:endParaRPr>
          </a:p>
        </p:txBody>
      </p:sp>
      <p:sp>
        <p:nvSpPr>
          <p:cNvPr id="15718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7185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2450" name="Rectangle 18"/>
          <p:cNvSpPr>
            <a:spLocks noGrp="1" noChangeArrowheads="1"/>
          </p:cNvSpPr>
          <p:nvPr>
            <p:ph type="sldNum" sz="quarter"/>
          </p:nvPr>
        </p:nvSpPr>
        <p:spPr>
          <a:noFill/>
        </p:spPr>
        <p:txBody>
          <a:bodyPr/>
          <a:lstStyle/>
          <a:p>
            <a:fld id="{6EB9334A-F7F2-4D07-903E-0D3F4A974088}" type="slidenum">
              <a:rPr lang="en-GB">
                <a:ea typeface="MS Gothic" charset="-128"/>
              </a:rPr>
              <a:pPr/>
              <a:t>7</a:t>
            </a:fld>
            <a:endParaRPr lang="en-GB">
              <a:ea typeface="MS Gothic" charset="-128"/>
            </a:endParaRPr>
          </a:p>
        </p:txBody>
      </p:sp>
      <p:sp>
        <p:nvSpPr>
          <p:cNvPr id="15124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0A6C01D-3C5C-4AC7-924B-5D0CDD2F0B0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a:t>
            </a:fld>
            <a:endParaRPr lang="en-GB" sz="1200">
              <a:solidFill>
                <a:srgbClr val="000000"/>
              </a:solidFill>
              <a:latin typeface="Times New Roman" pitchFamily="16" charset="0"/>
            </a:endParaRPr>
          </a:p>
        </p:txBody>
      </p:sp>
      <p:sp>
        <p:nvSpPr>
          <p:cNvPr id="15124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76A27E2-E1AF-495E-92AD-B98E3F491F9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a:t>
            </a:fld>
            <a:endParaRPr lang="en-GB" sz="1200">
              <a:solidFill>
                <a:srgbClr val="000000"/>
              </a:solidFill>
              <a:latin typeface="Times New Roman" pitchFamily="16" charset="0"/>
            </a:endParaRPr>
          </a:p>
        </p:txBody>
      </p:sp>
      <p:sp>
        <p:nvSpPr>
          <p:cNvPr id="15124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DD4F72E-091B-4AAE-B504-A1F1E544448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a:t>
            </a:fld>
            <a:endParaRPr lang="en-GB" sz="1200">
              <a:solidFill>
                <a:srgbClr val="000000"/>
              </a:solidFill>
              <a:latin typeface="Times New Roman" pitchFamily="16" charset="0"/>
            </a:endParaRPr>
          </a:p>
        </p:txBody>
      </p:sp>
      <p:sp>
        <p:nvSpPr>
          <p:cNvPr id="15124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1333318-EC08-467D-BC0D-9598D734D14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a:t>
            </a:fld>
            <a:endParaRPr lang="en-GB" sz="1200">
              <a:solidFill>
                <a:srgbClr val="000000"/>
              </a:solidFill>
              <a:latin typeface="Times New Roman" pitchFamily="16" charset="0"/>
            </a:endParaRPr>
          </a:p>
        </p:txBody>
      </p:sp>
      <p:sp>
        <p:nvSpPr>
          <p:cNvPr id="15124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AF40C74-D8FD-402D-845E-C28C3C4EF36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a:t>
            </a:fld>
            <a:endParaRPr lang="en-GB" sz="1200">
              <a:solidFill>
                <a:srgbClr val="000000"/>
              </a:solidFill>
            </a:endParaRPr>
          </a:p>
        </p:txBody>
      </p:sp>
      <p:sp>
        <p:nvSpPr>
          <p:cNvPr id="15124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F8255BE-2BF5-40D7-B0A4-32225CE09F5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a:t>
            </a:fld>
            <a:endParaRPr lang="en-GB" sz="1200">
              <a:solidFill>
                <a:srgbClr val="000000"/>
              </a:solidFill>
            </a:endParaRPr>
          </a:p>
        </p:txBody>
      </p:sp>
      <p:sp>
        <p:nvSpPr>
          <p:cNvPr id="15124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245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First check out Lines1.png.  The left and right side are alternating lines of white and black, so if you step back a few feet, it should look like gray.  Notice how the grey box in the middle top is much darker than the left or right, but the middle-bottom box should match pretty </a:t>
            </a:r>
            <a:r>
              <a:rPr lang="en-GB" dirty="0" err="1" smtClean="0">
                <a:ea typeface="MS Gothic" charset="-128"/>
              </a:rPr>
              <a:t>closesly</a:t>
            </a:r>
            <a:r>
              <a:rPr lang="en-GB" dirty="0" smtClean="0">
                <a:ea typeface="MS Gothic" charset="-128"/>
              </a:rPr>
              <a:t>.  What </a:t>
            </a:r>
            <a:r>
              <a:rPr lang="en-GB" dirty="0" err="1" smtClean="0">
                <a:ea typeface="MS Gothic" charset="-128"/>
              </a:rPr>
              <a:t>color</a:t>
            </a:r>
            <a:r>
              <a:rPr lang="en-GB" dirty="0" smtClean="0">
                <a:ea typeface="MS Gothic" charset="-128"/>
              </a:rPr>
              <a:t> is that bottom box?</a:t>
            </a: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Now check out Lines2.png.  So why is the 187 box about as bright as half of 255?</a:t>
            </a: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2866" name="Rectangle 18"/>
          <p:cNvSpPr>
            <a:spLocks noGrp="1" noChangeArrowheads="1"/>
          </p:cNvSpPr>
          <p:nvPr>
            <p:ph type="sldNum" sz="quarter"/>
          </p:nvPr>
        </p:nvSpPr>
        <p:spPr>
          <a:noFill/>
        </p:spPr>
        <p:txBody>
          <a:bodyPr/>
          <a:lstStyle/>
          <a:p>
            <a:fld id="{AF373CF3-4746-4F4C-831B-DDE22BCB825B}" type="slidenum">
              <a:rPr lang="en-GB">
                <a:ea typeface="MS Gothic" charset="-128"/>
              </a:rPr>
              <a:pPr/>
              <a:t>70</a:t>
            </a:fld>
            <a:endParaRPr lang="en-GB">
              <a:ea typeface="MS Gothic" charset="-128"/>
            </a:endParaRPr>
          </a:p>
        </p:txBody>
      </p:sp>
      <p:sp>
        <p:nvSpPr>
          <p:cNvPr id="15728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42A83F5-6C10-4E15-9A9E-B1124413E49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70</a:t>
            </a:fld>
            <a:endParaRPr lang="en-GB" sz="1200">
              <a:solidFill>
                <a:srgbClr val="000000"/>
              </a:solidFill>
              <a:latin typeface="Times New Roman" pitchFamily="16" charset="0"/>
            </a:endParaRPr>
          </a:p>
        </p:txBody>
      </p:sp>
      <p:sp>
        <p:nvSpPr>
          <p:cNvPr id="15728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C78F71-665D-4338-8DB0-946A0AB3034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70</a:t>
            </a:fld>
            <a:endParaRPr lang="en-GB" sz="1200">
              <a:solidFill>
                <a:srgbClr val="000000"/>
              </a:solidFill>
              <a:latin typeface="Times New Roman" pitchFamily="16" charset="0"/>
            </a:endParaRPr>
          </a:p>
        </p:txBody>
      </p:sp>
      <p:sp>
        <p:nvSpPr>
          <p:cNvPr id="15728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E28E8BF-BBDB-452F-9EE4-EC2A08FD455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70</a:t>
            </a:fld>
            <a:endParaRPr lang="en-GB" sz="1200">
              <a:solidFill>
                <a:srgbClr val="000000"/>
              </a:solidFill>
              <a:latin typeface="Times New Roman" pitchFamily="16" charset="0"/>
            </a:endParaRPr>
          </a:p>
        </p:txBody>
      </p:sp>
      <p:sp>
        <p:nvSpPr>
          <p:cNvPr id="15728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269458-4F41-4112-A3AB-8E16805EEC5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70</a:t>
            </a:fld>
            <a:endParaRPr lang="en-GB" sz="1200">
              <a:solidFill>
                <a:srgbClr val="000000"/>
              </a:solidFill>
              <a:latin typeface="Times New Roman" pitchFamily="16" charset="0"/>
            </a:endParaRPr>
          </a:p>
        </p:txBody>
      </p:sp>
      <p:sp>
        <p:nvSpPr>
          <p:cNvPr id="15728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42A46C4-4B13-4286-8D23-36F6F43D3D1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70</a:t>
            </a:fld>
            <a:endParaRPr lang="en-GB" sz="1200">
              <a:solidFill>
                <a:srgbClr val="000000"/>
              </a:solidFill>
            </a:endParaRPr>
          </a:p>
        </p:txBody>
      </p:sp>
      <p:sp>
        <p:nvSpPr>
          <p:cNvPr id="15728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1E519B-980A-46E7-97D9-1646FF91B8A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70</a:t>
            </a:fld>
            <a:endParaRPr lang="en-GB" sz="1200">
              <a:solidFill>
                <a:srgbClr val="000000"/>
              </a:solidFill>
            </a:endParaRPr>
          </a:p>
        </p:txBody>
      </p:sp>
      <p:sp>
        <p:nvSpPr>
          <p:cNvPr id="15728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72874"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3890" name="Rectangle 18"/>
          <p:cNvSpPr>
            <a:spLocks noGrp="1" noChangeArrowheads="1"/>
          </p:cNvSpPr>
          <p:nvPr>
            <p:ph type="sldNum" sz="quarter"/>
          </p:nvPr>
        </p:nvSpPr>
        <p:spPr>
          <a:noFill/>
        </p:spPr>
        <p:txBody>
          <a:bodyPr/>
          <a:lstStyle/>
          <a:p>
            <a:fld id="{340A353C-5B52-4776-B997-4A5CD964DAE8}" type="slidenum">
              <a:rPr lang="en-GB">
                <a:ea typeface="MS Gothic" charset="-128"/>
              </a:rPr>
              <a:pPr/>
              <a:t>71</a:t>
            </a:fld>
            <a:endParaRPr lang="en-GB">
              <a:ea typeface="MS Gothic" charset="-128"/>
            </a:endParaRPr>
          </a:p>
        </p:txBody>
      </p:sp>
      <p:sp>
        <p:nvSpPr>
          <p:cNvPr id="157389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628ED2C-3528-48A6-89AF-DC157A78A33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71</a:t>
            </a:fld>
            <a:endParaRPr lang="en-GB" sz="1200">
              <a:solidFill>
                <a:srgbClr val="000000"/>
              </a:solidFill>
              <a:latin typeface="Times New Roman" pitchFamily="16" charset="0"/>
            </a:endParaRPr>
          </a:p>
        </p:txBody>
      </p:sp>
      <p:sp>
        <p:nvSpPr>
          <p:cNvPr id="157389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411E08F-E2AC-4046-A5A2-0D290B7790A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71</a:t>
            </a:fld>
            <a:endParaRPr lang="en-GB" sz="1200">
              <a:solidFill>
                <a:srgbClr val="000000"/>
              </a:solidFill>
              <a:latin typeface="Times New Roman" pitchFamily="16" charset="0"/>
            </a:endParaRPr>
          </a:p>
        </p:txBody>
      </p:sp>
      <p:sp>
        <p:nvSpPr>
          <p:cNvPr id="157389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643212E-E914-4F72-9438-CB3780D08F9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71</a:t>
            </a:fld>
            <a:endParaRPr lang="en-GB" sz="1200">
              <a:solidFill>
                <a:srgbClr val="000000"/>
              </a:solidFill>
              <a:latin typeface="Times New Roman" pitchFamily="16" charset="0"/>
            </a:endParaRPr>
          </a:p>
        </p:txBody>
      </p:sp>
      <p:sp>
        <p:nvSpPr>
          <p:cNvPr id="157389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D71B637-5A6E-4F4E-B2EA-901973CC9CD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71</a:t>
            </a:fld>
            <a:endParaRPr lang="en-GB" sz="1200">
              <a:solidFill>
                <a:srgbClr val="000000"/>
              </a:solidFill>
              <a:latin typeface="Times New Roman" pitchFamily="16" charset="0"/>
            </a:endParaRPr>
          </a:p>
        </p:txBody>
      </p:sp>
      <p:sp>
        <p:nvSpPr>
          <p:cNvPr id="157389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85F673-4CFD-4421-98D5-B39ADB07483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71</a:t>
            </a:fld>
            <a:endParaRPr lang="en-GB" sz="1200">
              <a:solidFill>
                <a:srgbClr val="000000"/>
              </a:solidFill>
            </a:endParaRPr>
          </a:p>
        </p:txBody>
      </p:sp>
      <p:sp>
        <p:nvSpPr>
          <p:cNvPr id="157389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B6D1D2F-0F26-4323-98DE-B645CEF3C0B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71</a:t>
            </a:fld>
            <a:endParaRPr lang="en-GB" sz="1200">
              <a:solidFill>
                <a:srgbClr val="000000"/>
              </a:solidFill>
            </a:endParaRPr>
          </a:p>
        </p:txBody>
      </p:sp>
      <p:sp>
        <p:nvSpPr>
          <p:cNvPr id="157389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7389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Check it out, my cello is actually in there, but you can’t see it until everything else is completely overexposed.</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4914" name="Rectangle 18"/>
          <p:cNvSpPr>
            <a:spLocks noGrp="1" noChangeArrowheads="1"/>
          </p:cNvSpPr>
          <p:nvPr>
            <p:ph type="sldNum" sz="quarter"/>
          </p:nvPr>
        </p:nvSpPr>
        <p:spPr>
          <a:noFill/>
        </p:spPr>
        <p:txBody>
          <a:bodyPr/>
          <a:lstStyle/>
          <a:p>
            <a:fld id="{4C4D0B56-0AAA-4AF8-A36F-66D3E28BA9CF}" type="slidenum">
              <a:rPr lang="en-GB">
                <a:ea typeface="MS Gothic" charset="-128"/>
              </a:rPr>
              <a:pPr/>
              <a:t>72</a:t>
            </a:fld>
            <a:endParaRPr lang="en-GB">
              <a:ea typeface="MS Gothic" charset="-128"/>
            </a:endParaRPr>
          </a:p>
        </p:txBody>
      </p:sp>
      <p:sp>
        <p:nvSpPr>
          <p:cNvPr id="15749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1DE6029-2A2B-482D-82C8-483EF9FD19B5}"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72</a:t>
            </a:fld>
            <a:endParaRPr lang="en-GB" sz="1200">
              <a:solidFill>
                <a:srgbClr val="000000"/>
              </a:solidFill>
              <a:latin typeface="Times New Roman" pitchFamily="16" charset="0"/>
            </a:endParaRPr>
          </a:p>
        </p:txBody>
      </p:sp>
      <p:sp>
        <p:nvSpPr>
          <p:cNvPr id="15749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9A48D02-8BEF-463F-9308-3ABAE2BC658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72</a:t>
            </a:fld>
            <a:endParaRPr lang="en-GB" sz="1200">
              <a:solidFill>
                <a:srgbClr val="000000"/>
              </a:solidFill>
              <a:latin typeface="Times New Roman" pitchFamily="16" charset="0"/>
            </a:endParaRPr>
          </a:p>
        </p:txBody>
      </p:sp>
      <p:sp>
        <p:nvSpPr>
          <p:cNvPr id="15749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C6BFFA-F044-4E63-80C0-93E42E64542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72</a:t>
            </a:fld>
            <a:endParaRPr lang="en-GB" sz="1200">
              <a:solidFill>
                <a:srgbClr val="000000"/>
              </a:solidFill>
              <a:latin typeface="Times New Roman" pitchFamily="16" charset="0"/>
            </a:endParaRPr>
          </a:p>
        </p:txBody>
      </p:sp>
      <p:sp>
        <p:nvSpPr>
          <p:cNvPr id="15749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B256E4-8AC6-49CE-B823-19C604433CB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72</a:t>
            </a:fld>
            <a:endParaRPr lang="en-GB" sz="1200">
              <a:solidFill>
                <a:srgbClr val="000000"/>
              </a:solidFill>
              <a:latin typeface="Times New Roman" pitchFamily="16" charset="0"/>
            </a:endParaRPr>
          </a:p>
        </p:txBody>
      </p:sp>
      <p:sp>
        <p:nvSpPr>
          <p:cNvPr id="15749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794A4A8-48D5-4BE4-8BB0-190500D52AC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72</a:t>
            </a:fld>
            <a:endParaRPr lang="en-GB" sz="1200">
              <a:solidFill>
                <a:srgbClr val="000000"/>
              </a:solidFill>
            </a:endParaRPr>
          </a:p>
        </p:txBody>
      </p:sp>
      <p:sp>
        <p:nvSpPr>
          <p:cNvPr id="15749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BC7DA2A-2F91-4263-B468-1AF626D987C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72</a:t>
            </a:fld>
            <a:endParaRPr lang="en-GB" sz="1200">
              <a:solidFill>
                <a:srgbClr val="000000"/>
              </a:solidFill>
            </a:endParaRPr>
          </a:p>
        </p:txBody>
      </p:sp>
      <p:sp>
        <p:nvSpPr>
          <p:cNvPr id="15749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7492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Now that we have an HDR image, what should we do with it?  Well, simply choosing a different exposure doesn’t help us much.</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5938" name="Rectangle 18"/>
          <p:cNvSpPr>
            <a:spLocks noGrp="1" noChangeArrowheads="1"/>
          </p:cNvSpPr>
          <p:nvPr>
            <p:ph type="sldNum" sz="quarter"/>
          </p:nvPr>
        </p:nvSpPr>
        <p:spPr>
          <a:noFill/>
        </p:spPr>
        <p:txBody>
          <a:bodyPr/>
          <a:lstStyle/>
          <a:p>
            <a:fld id="{163556DC-82BF-45DE-87C0-DB30D930227B}" type="slidenum">
              <a:rPr lang="en-GB">
                <a:ea typeface="MS Gothic" charset="-128"/>
              </a:rPr>
              <a:pPr/>
              <a:t>73</a:t>
            </a:fld>
            <a:endParaRPr lang="en-GB">
              <a:ea typeface="MS Gothic" charset="-128"/>
            </a:endParaRPr>
          </a:p>
        </p:txBody>
      </p:sp>
      <p:sp>
        <p:nvSpPr>
          <p:cNvPr id="157593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E6B23CC-85C7-472F-A3CA-D06F9F0958B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73</a:t>
            </a:fld>
            <a:endParaRPr lang="en-GB" sz="1200">
              <a:solidFill>
                <a:srgbClr val="000000"/>
              </a:solidFill>
              <a:latin typeface="Times New Roman" pitchFamily="16" charset="0"/>
            </a:endParaRPr>
          </a:p>
        </p:txBody>
      </p:sp>
      <p:sp>
        <p:nvSpPr>
          <p:cNvPr id="157594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F3A62E4-8396-4F73-9F36-8C6E6910121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73</a:t>
            </a:fld>
            <a:endParaRPr lang="en-GB" sz="1200">
              <a:solidFill>
                <a:srgbClr val="000000"/>
              </a:solidFill>
              <a:latin typeface="Times New Roman" pitchFamily="16" charset="0"/>
            </a:endParaRPr>
          </a:p>
        </p:txBody>
      </p:sp>
      <p:sp>
        <p:nvSpPr>
          <p:cNvPr id="157594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C041391-104E-4328-9EAB-56212B12675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73</a:t>
            </a:fld>
            <a:endParaRPr lang="en-GB" sz="1200">
              <a:solidFill>
                <a:srgbClr val="000000"/>
              </a:solidFill>
              <a:latin typeface="Times New Roman" pitchFamily="16" charset="0"/>
            </a:endParaRPr>
          </a:p>
        </p:txBody>
      </p:sp>
      <p:sp>
        <p:nvSpPr>
          <p:cNvPr id="157594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488238F-E2CA-477E-8ED2-CAB234C1931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73</a:t>
            </a:fld>
            <a:endParaRPr lang="en-GB" sz="1200">
              <a:solidFill>
                <a:srgbClr val="000000"/>
              </a:solidFill>
              <a:latin typeface="Times New Roman" pitchFamily="16" charset="0"/>
            </a:endParaRPr>
          </a:p>
        </p:txBody>
      </p:sp>
      <p:sp>
        <p:nvSpPr>
          <p:cNvPr id="157594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D3F94A8-8148-4FA0-B5E3-623FE793E03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73</a:t>
            </a:fld>
            <a:endParaRPr lang="en-GB" sz="1200">
              <a:solidFill>
                <a:srgbClr val="000000"/>
              </a:solidFill>
            </a:endParaRPr>
          </a:p>
        </p:txBody>
      </p:sp>
      <p:sp>
        <p:nvSpPr>
          <p:cNvPr id="157594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16DAE50-1893-46E1-BA4D-B323A1009C5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73</a:t>
            </a:fld>
            <a:endParaRPr lang="en-GB" sz="1200">
              <a:solidFill>
                <a:srgbClr val="000000"/>
              </a:solidFill>
            </a:endParaRPr>
          </a:p>
        </p:txBody>
      </p:sp>
      <p:sp>
        <p:nvSpPr>
          <p:cNvPr id="157594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7594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So what HDR photography does is apply a </a:t>
            </a:r>
            <a:r>
              <a:rPr lang="en-GB" dirty="0" err="1" smtClean="0">
                <a:ea typeface="MS Gothic" charset="-128"/>
              </a:rPr>
              <a:t>tonemapping</a:t>
            </a:r>
            <a:r>
              <a:rPr lang="en-GB" dirty="0" smtClean="0">
                <a:ea typeface="MS Gothic" charset="-128"/>
              </a:rPr>
              <a:t> operator.  In this case, I used the </a:t>
            </a:r>
            <a:r>
              <a:rPr lang="en-GB" dirty="0" err="1" smtClean="0">
                <a:ea typeface="MS Gothic" charset="-128"/>
              </a:rPr>
              <a:t>Photomatix</a:t>
            </a:r>
            <a:r>
              <a:rPr lang="en-GB" dirty="0" smtClean="0">
                <a:ea typeface="MS Gothic" charset="-128"/>
              </a:rPr>
              <a:t> local </a:t>
            </a:r>
            <a:r>
              <a:rPr lang="en-GB" dirty="0" err="1" smtClean="0">
                <a:ea typeface="MS Gothic" charset="-128"/>
              </a:rPr>
              <a:t>tonemapping</a:t>
            </a:r>
            <a:r>
              <a:rPr lang="en-GB" dirty="0" smtClean="0">
                <a:ea typeface="MS Gothic" charset="-128"/>
              </a:rPr>
              <a:t> operator.  Notice how we can see detail in the sky as well as detail in the cello’s case.  The catch is that it tends to destroy the overall lighting balance.  We no longer get the sense that window is so much brighter than the inside, and it </a:t>
            </a:r>
            <a:r>
              <a:rPr lang="en-GB" dirty="0" err="1" smtClean="0">
                <a:ea typeface="MS Gothic" charset="-128"/>
              </a:rPr>
              <a:t>kinda</a:t>
            </a:r>
            <a:r>
              <a:rPr lang="en-GB" dirty="0" smtClean="0">
                <a:ea typeface="MS Gothic" charset="-128"/>
              </a:rPr>
              <a:t> looks like a painting.</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62" name="Rectangle 18"/>
          <p:cNvSpPr>
            <a:spLocks noGrp="1" noChangeArrowheads="1"/>
          </p:cNvSpPr>
          <p:nvPr>
            <p:ph type="sldNum" sz="quarter"/>
          </p:nvPr>
        </p:nvSpPr>
        <p:spPr>
          <a:noFill/>
        </p:spPr>
        <p:txBody>
          <a:bodyPr/>
          <a:lstStyle/>
          <a:p>
            <a:fld id="{3A03718F-C98E-4D73-875A-7594E2F603B8}" type="slidenum">
              <a:rPr lang="en-GB">
                <a:ea typeface="MS Gothic" charset="-128"/>
              </a:rPr>
              <a:pPr/>
              <a:t>74</a:t>
            </a:fld>
            <a:endParaRPr lang="en-GB">
              <a:ea typeface="MS Gothic" charset="-128"/>
            </a:endParaRPr>
          </a:p>
        </p:txBody>
      </p:sp>
      <p:sp>
        <p:nvSpPr>
          <p:cNvPr id="157696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293B65C-5A0B-457A-8A18-745A5D51BB6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74</a:t>
            </a:fld>
            <a:endParaRPr lang="en-GB" sz="1200">
              <a:solidFill>
                <a:srgbClr val="000000"/>
              </a:solidFill>
              <a:latin typeface="Times New Roman" pitchFamily="16" charset="0"/>
            </a:endParaRPr>
          </a:p>
        </p:txBody>
      </p:sp>
      <p:sp>
        <p:nvSpPr>
          <p:cNvPr id="157696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C670F9A-C420-493E-A4FB-A9462322E8C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74</a:t>
            </a:fld>
            <a:endParaRPr lang="en-GB" sz="1200">
              <a:solidFill>
                <a:srgbClr val="000000"/>
              </a:solidFill>
              <a:latin typeface="Times New Roman" pitchFamily="16" charset="0"/>
            </a:endParaRPr>
          </a:p>
        </p:txBody>
      </p:sp>
      <p:sp>
        <p:nvSpPr>
          <p:cNvPr id="157696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DFA743C-FAD3-4CB4-B828-081D75AACFC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74</a:t>
            </a:fld>
            <a:endParaRPr lang="en-GB" sz="1200">
              <a:solidFill>
                <a:srgbClr val="000000"/>
              </a:solidFill>
              <a:latin typeface="Times New Roman" pitchFamily="16" charset="0"/>
            </a:endParaRPr>
          </a:p>
        </p:txBody>
      </p:sp>
      <p:sp>
        <p:nvSpPr>
          <p:cNvPr id="157696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136B3F-1114-4DE3-9B78-960EF332686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74</a:t>
            </a:fld>
            <a:endParaRPr lang="en-GB" sz="1200">
              <a:solidFill>
                <a:srgbClr val="000000"/>
              </a:solidFill>
              <a:latin typeface="Times New Roman" pitchFamily="16" charset="0"/>
            </a:endParaRPr>
          </a:p>
        </p:txBody>
      </p:sp>
      <p:sp>
        <p:nvSpPr>
          <p:cNvPr id="157696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9E7F128-7B9D-49C3-BE15-56E5F3C1E73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74</a:t>
            </a:fld>
            <a:endParaRPr lang="en-GB" sz="1200">
              <a:solidFill>
                <a:srgbClr val="000000"/>
              </a:solidFill>
            </a:endParaRPr>
          </a:p>
        </p:txBody>
      </p:sp>
      <p:sp>
        <p:nvSpPr>
          <p:cNvPr id="157696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7E21486-5B8F-4398-96A4-D94D116E595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74</a:t>
            </a:fld>
            <a:endParaRPr lang="en-GB" sz="1200">
              <a:solidFill>
                <a:srgbClr val="000000"/>
              </a:solidFill>
            </a:endParaRPr>
          </a:p>
        </p:txBody>
      </p:sp>
      <p:sp>
        <p:nvSpPr>
          <p:cNvPr id="157696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7697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So this is where everyone gets confused.  We need to solve for high dynamic range in different shots, as well as solve for high dynamic range within a single shot.</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7986" name="Rectangle 18"/>
          <p:cNvSpPr>
            <a:spLocks noGrp="1" noChangeArrowheads="1"/>
          </p:cNvSpPr>
          <p:nvPr>
            <p:ph type="sldNum" sz="quarter"/>
          </p:nvPr>
        </p:nvSpPr>
        <p:spPr>
          <a:noFill/>
        </p:spPr>
        <p:txBody>
          <a:bodyPr/>
          <a:lstStyle/>
          <a:p>
            <a:fld id="{44836028-B488-43D5-8920-8BCB6D47C516}" type="slidenum">
              <a:rPr lang="en-GB">
                <a:ea typeface="MS Gothic" charset="-128"/>
              </a:rPr>
              <a:pPr/>
              <a:t>75</a:t>
            </a:fld>
            <a:endParaRPr lang="en-GB">
              <a:ea typeface="MS Gothic" charset="-128"/>
            </a:endParaRPr>
          </a:p>
        </p:txBody>
      </p:sp>
      <p:sp>
        <p:nvSpPr>
          <p:cNvPr id="157798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1C132AF-1FB2-4EBD-B5EB-4C47937311F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75</a:t>
            </a:fld>
            <a:endParaRPr lang="en-GB" sz="1200">
              <a:solidFill>
                <a:srgbClr val="000000"/>
              </a:solidFill>
              <a:latin typeface="Times New Roman" pitchFamily="16" charset="0"/>
            </a:endParaRPr>
          </a:p>
        </p:txBody>
      </p:sp>
      <p:sp>
        <p:nvSpPr>
          <p:cNvPr id="157798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F26859C-3E27-4930-8EF5-61158B5C2A8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75</a:t>
            </a:fld>
            <a:endParaRPr lang="en-GB" sz="1200">
              <a:solidFill>
                <a:srgbClr val="000000"/>
              </a:solidFill>
              <a:latin typeface="Times New Roman" pitchFamily="16" charset="0"/>
            </a:endParaRPr>
          </a:p>
        </p:txBody>
      </p:sp>
      <p:sp>
        <p:nvSpPr>
          <p:cNvPr id="157798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5EF6A1D-6471-4FBC-851E-F82842A00C2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75</a:t>
            </a:fld>
            <a:endParaRPr lang="en-GB" sz="1200">
              <a:solidFill>
                <a:srgbClr val="000000"/>
              </a:solidFill>
              <a:latin typeface="Times New Roman" pitchFamily="16" charset="0"/>
            </a:endParaRPr>
          </a:p>
        </p:txBody>
      </p:sp>
      <p:sp>
        <p:nvSpPr>
          <p:cNvPr id="157799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1841058-6E06-46F9-80A8-6D550A0F23C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75</a:t>
            </a:fld>
            <a:endParaRPr lang="en-GB" sz="1200">
              <a:solidFill>
                <a:srgbClr val="000000"/>
              </a:solidFill>
              <a:latin typeface="Times New Roman" pitchFamily="16" charset="0"/>
            </a:endParaRPr>
          </a:p>
        </p:txBody>
      </p:sp>
      <p:sp>
        <p:nvSpPr>
          <p:cNvPr id="157799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AE19623-0B85-433E-BA46-A1381E449D0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75</a:t>
            </a:fld>
            <a:endParaRPr lang="en-GB" sz="1200">
              <a:solidFill>
                <a:srgbClr val="000000"/>
              </a:solidFill>
            </a:endParaRPr>
          </a:p>
        </p:txBody>
      </p:sp>
      <p:sp>
        <p:nvSpPr>
          <p:cNvPr id="157799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21CCD9-E1DD-4CD8-981E-B7E43C1E869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75</a:t>
            </a:fld>
            <a:endParaRPr lang="en-GB" sz="1200">
              <a:solidFill>
                <a:srgbClr val="000000"/>
              </a:solidFill>
            </a:endParaRPr>
          </a:p>
        </p:txBody>
      </p:sp>
      <p:sp>
        <p:nvSpPr>
          <p:cNvPr id="157799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7799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In photography, adjusting for high dynamic range in different shots doesn’t really have a name.  It’s called choosing the right exposure/aperture/ISO/neutral density filter.</a:t>
            </a: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But when they adjust for high dynamic range within a shot, it’s called HDR </a:t>
            </a:r>
            <a:r>
              <a:rPr lang="en-GB" dirty="0" err="1" smtClean="0">
                <a:ea typeface="MS Gothic" charset="-128"/>
              </a:rPr>
              <a:t>Tonemapping</a:t>
            </a:r>
            <a:r>
              <a:rPr lang="en-GB" dirty="0" smtClean="0">
                <a:ea typeface="MS Gothic" charset="-128"/>
              </a:rPr>
              <a:t>.</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9010" name="Rectangle 18"/>
          <p:cNvSpPr>
            <a:spLocks noGrp="1" noChangeArrowheads="1"/>
          </p:cNvSpPr>
          <p:nvPr>
            <p:ph type="sldNum" sz="quarter"/>
          </p:nvPr>
        </p:nvSpPr>
        <p:spPr>
          <a:noFill/>
        </p:spPr>
        <p:txBody>
          <a:bodyPr/>
          <a:lstStyle/>
          <a:p>
            <a:fld id="{90BA2402-BAD2-4013-AB43-ACDAC9F400F7}" type="slidenum">
              <a:rPr lang="en-GB">
                <a:ea typeface="MS Gothic" charset="-128"/>
              </a:rPr>
              <a:pPr/>
              <a:t>76</a:t>
            </a:fld>
            <a:endParaRPr lang="en-GB">
              <a:ea typeface="MS Gothic" charset="-128"/>
            </a:endParaRPr>
          </a:p>
        </p:txBody>
      </p:sp>
      <p:sp>
        <p:nvSpPr>
          <p:cNvPr id="15790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1A093E7-D457-4671-928F-B5C8DFC8E6E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76</a:t>
            </a:fld>
            <a:endParaRPr lang="en-GB" sz="1200">
              <a:solidFill>
                <a:srgbClr val="000000"/>
              </a:solidFill>
              <a:latin typeface="Times New Roman" pitchFamily="16" charset="0"/>
            </a:endParaRPr>
          </a:p>
        </p:txBody>
      </p:sp>
      <p:sp>
        <p:nvSpPr>
          <p:cNvPr id="15790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2BD7790-45FC-4A0C-B38E-EB7E1A9CA4E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76</a:t>
            </a:fld>
            <a:endParaRPr lang="en-GB" sz="1200">
              <a:solidFill>
                <a:srgbClr val="000000"/>
              </a:solidFill>
              <a:latin typeface="Times New Roman" pitchFamily="16" charset="0"/>
            </a:endParaRPr>
          </a:p>
        </p:txBody>
      </p:sp>
      <p:sp>
        <p:nvSpPr>
          <p:cNvPr id="15790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BC27256-113B-454A-8982-B850716EB33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76</a:t>
            </a:fld>
            <a:endParaRPr lang="en-GB" sz="1200">
              <a:solidFill>
                <a:srgbClr val="000000"/>
              </a:solidFill>
              <a:latin typeface="Times New Roman" pitchFamily="16" charset="0"/>
            </a:endParaRPr>
          </a:p>
        </p:txBody>
      </p:sp>
      <p:sp>
        <p:nvSpPr>
          <p:cNvPr id="15790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BD45D80-E7E3-4AEA-8311-5A9F2DF9EDE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76</a:t>
            </a:fld>
            <a:endParaRPr lang="en-GB" sz="1200">
              <a:solidFill>
                <a:srgbClr val="000000"/>
              </a:solidFill>
              <a:latin typeface="Times New Roman" pitchFamily="16" charset="0"/>
            </a:endParaRPr>
          </a:p>
        </p:txBody>
      </p:sp>
      <p:sp>
        <p:nvSpPr>
          <p:cNvPr id="15790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C45A29-7276-4E8B-AD5B-E34B1C5A0C2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76</a:t>
            </a:fld>
            <a:endParaRPr lang="en-GB" sz="1200">
              <a:solidFill>
                <a:srgbClr val="000000"/>
              </a:solidFill>
            </a:endParaRPr>
          </a:p>
        </p:txBody>
      </p:sp>
      <p:sp>
        <p:nvSpPr>
          <p:cNvPr id="15790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82E674E-25DF-4E67-8AE0-1F753E8C9E5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76</a:t>
            </a:fld>
            <a:endParaRPr lang="en-GB" sz="1200">
              <a:solidFill>
                <a:srgbClr val="000000"/>
              </a:solidFill>
            </a:endParaRPr>
          </a:p>
        </p:txBody>
      </p:sp>
      <p:sp>
        <p:nvSpPr>
          <p:cNvPr id="15790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7901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1058" name="Rectangle 18"/>
          <p:cNvSpPr>
            <a:spLocks noGrp="1" noChangeArrowheads="1"/>
          </p:cNvSpPr>
          <p:nvPr>
            <p:ph type="sldNum" sz="quarter"/>
          </p:nvPr>
        </p:nvSpPr>
        <p:spPr>
          <a:noFill/>
        </p:spPr>
        <p:txBody>
          <a:bodyPr/>
          <a:lstStyle/>
          <a:p>
            <a:fld id="{ECE548A1-8FB5-4448-8957-3E80651CE67C}" type="slidenum">
              <a:rPr lang="en-GB">
                <a:ea typeface="MS Gothic" charset="-128"/>
              </a:rPr>
              <a:pPr/>
              <a:t>77</a:t>
            </a:fld>
            <a:endParaRPr lang="en-GB">
              <a:ea typeface="MS Gothic" charset="-128"/>
            </a:endParaRPr>
          </a:p>
        </p:txBody>
      </p:sp>
      <p:sp>
        <p:nvSpPr>
          <p:cNvPr id="158105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3687F63-F718-47CC-ADFB-E068A9320D3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77</a:t>
            </a:fld>
            <a:endParaRPr lang="en-GB" sz="1200">
              <a:solidFill>
                <a:srgbClr val="000000"/>
              </a:solidFill>
              <a:latin typeface="Times New Roman" pitchFamily="16" charset="0"/>
            </a:endParaRPr>
          </a:p>
        </p:txBody>
      </p:sp>
      <p:sp>
        <p:nvSpPr>
          <p:cNvPr id="158106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549645C-E8BC-4B40-AECB-F3F20EB7324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77</a:t>
            </a:fld>
            <a:endParaRPr lang="en-GB" sz="1200">
              <a:solidFill>
                <a:srgbClr val="000000"/>
              </a:solidFill>
              <a:latin typeface="Times New Roman" pitchFamily="16" charset="0"/>
            </a:endParaRPr>
          </a:p>
        </p:txBody>
      </p:sp>
      <p:sp>
        <p:nvSpPr>
          <p:cNvPr id="158106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FC70FE4-C0CA-45F7-9006-F5A27548EFF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77</a:t>
            </a:fld>
            <a:endParaRPr lang="en-GB" sz="1200">
              <a:solidFill>
                <a:srgbClr val="000000"/>
              </a:solidFill>
              <a:latin typeface="Times New Roman" pitchFamily="16" charset="0"/>
            </a:endParaRPr>
          </a:p>
        </p:txBody>
      </p:sp>
      <p:sp>
        <p:nvSpPr>
          <p:cNvPr id="158106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8018B4C-1817-470D-9F39-E47113C856F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77</a:t>
            </a:fld>
            <a:endParaRPr lang="en-GB" sz="1200">
              <a:solidFill>
                <a:srgbClr val="000000"/>
              </a:solidFill>
              <a:latin typeface="Times New Roman" pitchFamily="16" charset="0"/>
            </a:endParaRPr>
          </a:p>
        </p:txBody>
      </p:sp>
      <p:sp>
        <p:nvSpPr>
          <p:cNvPr id="158106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AABBAEB-7980-4E5D-B5C3-FE0C514F689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77</a:t>
            </a:fld>
            <a:endParaRPr lang="en-GB" sz="1200">
              <a:solidFill>
                <a:srgbClr val="000000"/>
              </a:solidFill>
            </a:endParaRPr>
          </a:p>
        </p:txBody>
      </p:sp>
      <p:sp>
        <p:nvSpPr>
          <p:cNvPr id="158106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06E2963-7F48-48FB-9C4B-0F2994FD135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77</a:t>
            </a:fld>
            <a:endParaRPr lang="en-GB" sz="1200">
              <a:solidFill>
                <a:srgbClr val="000000"/>
              </a:solidFill>
            </a:endParaRPr>
          </a:p>
        </p:txBody>
      </p:sp>
      <p:sp>
        <p:nvSpPr>
          <p:cNvPr id="158106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8106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This is an HDR Image I took from </a:t>
            </a:r>
            <a:r>
              <a:rPr lang="en-GB" dirty="0" err="1" smtClean="0">
                <a:ea typeface="MS Gothic" charset="-128"/>
              </a:rPr>
              <a:t>Habib</a:t>
            </a:r>
            <a:r>
              <a:rPr lang="en-GB" dirty="0" smtClean="0">
                <a:ea typeface="MS Gothic" charset="-128"/>
              </a:rPr>
              <a:t> </a:t>
            </a:r>
            <a:r>
              <a:rPr lang="en-GB" dirty="0" err="1" smtClean="0">
                <a:ea typeface="MS Gothic" charset="-128"/>
              </a:rPr>
              <a:t>Zargarpour’s</a:t>
            </a:r>
            <a:r>
              <a:rPr lang="en-GB" dirty="0" smtClean="0">
                <a:ea typeface="MS Gothic" charset="-128"/>
              </a:rPr>
              <a:t> condo.</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2082" name="Rectangle 18"/>
          <p:cNvSpPr>
            <a:spLocks noGrp="1" noChangeArrowheads="1"/>
          </p:cNvSpPr>
          <p:nvPr>
            <p:ph type="sldNum" sz="quarter"/>
          </p:nvPr>
        </p:nvSpPr>
        <p:spPr>
          <a:noFill/>
        </p:spPr>
        <p:txBody>
          <a:bodyPr/>
          <a:lstStyle/>
          <a:p>
            <a:fld id="{15BF6E0A-8783-4811-8D1C-E8C49D1A8DD6}" type="slidenum">
              <a:rPr lang="en-GB">
                <a:ea typeface="MS Gothic" charset="-128"/>
              </a:rPr>
              <a:pPr/>
              <a:t>78</a:t>
            </a:fld>
            <a:endParaRPr lang="en-GB">
              <a:ea typeface="MS Gothic" charset="-128"/>
            </a:endParaRPr>
          </a:p>
        </p:txBody>
      </p:sp>
      <p:sp>
        <p:nvSpPr>
          <p:cNvPr id="15820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E6CE577-EA33-4430-9726-39C5E4B9169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78</a:t>
            </a:fld>
            <a:endParaRPr lang="en-GB" sz="1200">
              <a:solidFill>
                <a:srgbClr val="000000"/>
              </a:solidFill>
              <a:latin typeface="Times New Roman" pitchFamily="16" charset="0"/>
            </a:endParaRPr>
          </a:p>
        </p:txBody>
      </p:sp>
      <p:sp>
        <p:nvSpPr>
          <p:cNvPr id="15820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F7D6F7-C492-4700-9AB7-58F7E1BE616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78</a:t>
            </a:fld>
            <a:endParaRPr lang="en-GB" sz="1200">
              <a:solidFill>
                <a:srgbClr val="000000"/>
              </a:solidFill>
              <a:latin typeface="Times New Roman" pitchFamily="16" charset="0"/>
            </a:endParaRPr>
          </a:p>
        </p:txBody>
      </p:sp>
      <p:sp>
        <p:nvSpPr>
          <p:cNvPr id="15820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45FD65-90E0-4E50-B5F0-CEF275DFF21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78</a:t>
            </a:fld>
            <a:endParaRPr lang="en-GB" sz="1200">
              <a:solidFill>
                <a:srgbClr val="000000"/>
              </a:solidFill>
              <a:latin typeface="Times New Roman" pitchFamily="16" charset="0"/>
            </a:endParaRPr>
          </a:p>
        </p:txBody>
      </p:sp>
      <p:sp>
        <p:nvSpPr>
          <p:cNvPr id="15820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7955644-F09F-40A8-95A8-B801EBC3AE9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78</a:t>
            </a:fld>
            <a:endParaRPr lang="en-GB" sz="1200">
              <a:solidFill>
                <a:srgbClr val="000000"/>
              </a:solidFill>
              <a:latin typeface="Times New Roman" pitchFamily="16" charset="0"/>
            </a:endParaRPr>
          </a:p>
        </p:txBody>
      </p:sp>
      <p:sp>
        <p:nvSpPr>
          <p:cNvPr id="15820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CEF8E0A-495C-4481-9DD6-9B15EF68741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78</a:t>
            </a:fld>
            <a:endParaRPr lang="en-GB" sz="1200">
              <a:solidFill>
                <a:srgbClr val="000000"/>
              </a:solidFill>
            </a:endParaRPr>
          </a:p>
        </p:txBody>
      </p:sp>
      <p:sp>
        <p:nvSpPr>
          <p:cNvPr id="15820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0AAEE46-D889-4281-A69C-6A4532145E0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78</a:t>
            </a:fld>
            <a:endParaRPr lang="en-GB" sz="1200">
              <a:solidFill>
                <a:srgbClr val="000000"/>
              </a:solidFill>
            </a:endParaRPr>
          </a:p>
        </p:txBody>
      </p:sp>
      <p:sp>
        <p:nvSpPr>
          <p:cNvPr id="15820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8209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4130" name="Rectangle 18"/>
          <p:cNvSpPr>
            <a:spLocks noGrp="1" noChangeArrowheads="1"/>
          </p:cNvSpPr>
          <p:nvPr>
            <p:ph type="sldNum" sz="quarter"/>
          </p:nvPr>
        </p:nvSpPr>
        <p:spPr>
          <a:noFill/>
        </p:spPr>
        <p:txBody>
          <a:bodyPr/>
          <a:lstStyle/>
          <a:p>
            <a:fld id="{F2FCEE6E-F987-41C3-B619-63AEBA0C9FF8}" type="slidenum">
              <a:rPr lang="en-GB">
                <a:ea typeface="MS Gothic" charset="-128"/>
              </a:rPr>
              <a:pPr/>
              <a:t>79</a:t>
            </a:fld>
            <a:endParaRPr lang="en-GB">
              <a:ea typeface="MS Gothic" charset="-128"/>
            </a:endParaRPr>
          </a:p>
        </p:txBody>
      </p:sp>
      <p:sp>
        <p:nvSpPr>
          <p:cNvPr id="15841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592AEC7-6E71-40F6-9CDE-5921FE9CAAC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79</a:t>
            </a:fld>
            <a:endParaRPr lang="en-GB" sz="1200">
              <a:solidFill>
                <a:srgbClr val="000000"/>
              </a:solidFill>
              <a:latin typeface="Times New Roman" pitchFamily="16" charset="0"/>
            </a:endParaRPr>
          </a:p>
        </p:txBody>
      </p:sp>
      <p:sp>
        <p:nvSpPr>
          <p:cNvPr id="15841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B24289A-2008-4A0E-948B-AB8A88AD68D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79</a:t>
            </a:fld>
            <a:endParaRPr lang="en-GB" sz="1200">
              <a:solidFill>
                <a:srgbClr val="000000"/>
              </a:solidFill>
              <a:latin typeface="Times New Roman" pitchFamily="16" charset="0"/>
            </a:endParaRPr>
          </a:p>
        </p:txBody>
      </p:sp>
      <p:sp>
        <p:nvSpPr>
          <p:cNvPr id="15841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9B3965E-74E1-4FAC-98A2-BDF8DB86CF4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79</a:t>
            </a:fld>
            <a:endParaRPr lang="en-GB" sz="1200">
              <a:solidFill>
                <a:srgbClr val="000000"/>
              </a:solidFill>
              <a:latin typeface="Times New Roman" pitchFamily="16" charset="0"/>
            </a:endParaRPr>
          </a:p>
        </p:txBody>
      </p:sp>
      <p:sp>
        <p:nvSpPr>
          <p:cNvPr id="15841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32F582A-813E-4042-9690-B022CBBEC17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79</a:t>
            </a:fld>
            <a:endParaRPr lang="en-GB" sz="1200">
              <a:solidFill>
                <a:srgbClr val="000000"/>
              </a:solidFill>
              <a:latin typeface="Times New Roman" pitchFamily="16" charset="0"/>
            </a:endParaRPr>
          </a:p>
        </p:txBody>
      </p:sp>
      <p:sp>
        <p:nvSpPr>
          <p:cNvPr id="15841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077F8BB-36BA-41AE-B14A-3DAD15C7626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79</a:t>
            </a:fld>
            <a:endParaRPr lang="en-GB" sz="1200">
              <a:solidFill>
                <a:srgbClr val="000000"/>
              </a:solidFill>
            </a:endParaRPr>
          </a:p>
        </p:txBody>
      </p:sp>
      <p:sp>
        <p:nvSpPr>
          <p:cNvPr id="15841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C038B2C-F233-4A0A-B0C1-31508BDA1D7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79</a:t>
            </a:fld>
            <a:endParaRPr lang="en-GB" sz="1200">
              <a:solidFill>
                <a:srgbClr val="000000"/>
              </a:solidFill>
            </a:endParaRPr>
          </a:p>
        </p:txBody>
      </p:sp>
      <p:sp>
        <p:nvSpPr>
          <p:cNvPr id="15841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8413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Let’s start with linear, and fade-in Reinhard to really look at the difference.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3474" name="Rectangle 18"/>
          <p:cNvSpPr>
            <a:spLocks noGrp="1" noChangeArrowheads="1"/>
          </p:cNvSpPr>
          <p:nvPr>
            <p:ph type="sldNum" sz="quarter"/>
          </p:nvPr>
        </p:nvSpPr>
        <p:spPr>
          <a:noFill/>
        </p:spPr>
        <p:txBody>
          <a:bodyPr/>
          <a:lstStyle/>
          <a:p>
            <a:fld id="{D1272C44-BB65-478C-B8F6-A57C6B052F52}" type="slidenum">
              <a:rPr lang="en-GB">
                <a:ea typeface="MS Gothic" charset="-128"/>
              </a:rPr>
              <a:pPr/>
              <a:t>8</a:t>
            </a:fld>
            <a:endParaRPr lang="en-GB">
              <a:ea typeface="MS Gothic" charset="-128"/>
            </a:endParaRPr>
          </a:p>
        </p:txBody>
      </p:sp>
      <p:sp>
        <p:nvSpPr>
          <p:cNvPr id="151347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823579B-22A5-4CE7-9A81-4F6727A1A7F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a:t>
            </a:fld>
            <a:endParaRPr lang="en-GB" sz="1200">
              <a:solidFill>
                <a:srgbClr val="000000"/>
              </a:solidFill>
              <a:latin typeface="Times New Roman" pitchFamily="16" charset="0"/>
            </a:endParaRPr>
          </a:p>
        </p:txBody>
      </p:sp>
      <p:sp>
        <p:nvSpPr>
          <p:cNvPr id="151347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C367A2B-45F5-47E9-AECD-26E866FD7E8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a:t>
            </a:fld>
            <a:endParaRPr lang="en-GB" sz="1200">
              <a:solidFill>
                <a:srgbClr val="000000"/>
              </a:solidFill>
              <a:latin typeface="Times New Roman" pitchFamily="16" charset="0"/>
            </a:endParaRPr>
          </a:p>
        </p:txBody>
      </p:sp>
      <p:sp>
        <p:nvSpPr>
          <p:cNvPr id="151347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81F73B4-A10B-410A-81CF-DF37C87CFF0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a:t>
            </a:fld>
            <a:endParaRPr lang="en-GB" sz="1200">
              <a:solidFill>
                <a:srgbClr val="000000"/>
              </a:solidFill>
              <a:latin typeface="Times New Roman" pitchFamily="16" charset="0"/>
            </a:endParaRPr>
          </a:p>
        </p:txBody>
      </p:sp>
      <p:sp>
        <p:nvSpPr>
          <p:cNvPr id="151347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5DD32A1-020E-43AA-9A63-92DB191ADA1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a:t>
            </a:fld>
            <a:endParaRPr lang="en-GB" sz="1200">
              <a:solidFill>
                <a:srgbClr val="000000"/>
              </a:solidFill>
              <a:latin typeface="Times New Roman" pitchFamily="16" charset="0"/>
            </a:endParaRPr>
          </a:p>
        </p:txBody>
      </p:sp>
      <p:sp>
        <p:nvSpPr>
          <p:cNvPr id="151347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C5A9F75-8457-423D-B2E8-8E44665D4E5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a:t>
            </a:fld>
            <a:endParaRPr lang="en-GB" sz="1200">
              <a:solidFill>
                <a:srgbClr val="000000"/>
              </a:solidFill>
            </a:endParaRPr>
          </a:p>
        </p:txBody>
      </p:sp>
      <p:sp>
        <p:nvSpPr>
          <p:cNvPr id="151348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C7479F-4E83-4F65-84B3-DEBBB2F74EE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a:t>
            </a:fld>
            <a:endParaRPr lang="en-GB" sz="1200">
              <a:solidFill>
                <a:srgbClr val="000000"/>
              </a:solidFill>
            </a:endParaRPr>
          </a:p>
        </p:txBody>
      </p:sp>
      <p:sp>
        <p:nvSpPr>
          <p:cNvPr id="151348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348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2082" name="Rectangle 18"/>
          <p:cNvSpPr>
            <a:spLocks noGrp="1" noChangeArrowheads="1"/>
          </p:cNvSpPr>
          <p:nvPr>
            <p:ph type="sldNum" sz="quarter"/>
          </p:nvPr>
        </p:nvSpPr>
        <p:spPr>
          <a:noFill/>
        </p:spPr>
        <p:txBody>
          <a:bodyPr/>
          <a:lstStyle/>
          <a:p>
            <a:fld id="{15BF6E0A-8783-4811-8D1C-E8C49D1A8DD6}" type="slidenum">
              <a:rPr lang="en-GB">
                <a:ea typeface="MS Gothic" charset="-128"/>
              </a:rPr>
              <a:pPr/>
              <a:t>80</a:t>
            </a:fld>
            <a:endParaRPr lang="en-GB">
              <a:ea typeface="MS Gothic" charset="-128"/>
            </a:endParaRPr>
          </a:p>
        </p:txBody>
      </p:sp>
      <p:sp>
        <p:nvSpPr>
          <p:cNvPr id="15820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E6CE577-EA33-4430-9726-39C5E4B9169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80</a:t>
            </a:fld>
            <a:endParaRPr lang="en-GB" sz="1200">
              <a:solidFill>
                <a:srgbClr val="000000"/>
              </a:solidFill>
              <a:latin typeface="Times New Roman" pitchFamily="16" charset="0"/>
            </a:endParaRPr>
          </a:p>
        </p:txBody>
      </p:sp>
      <p:sp>
        <p:nvSpPr>
          <p:cNvPr id="15820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F7D6F7-C492-4700-9AB7-58F7E1BE616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80</a:t>
            </a:fld>
            <a:endParaRPr lang="en-GB" sz="1200">
              <a:solidFill>
                <a:srgbClr val="000000"/>
              </a:solidFill>
              <a:latin typeface="Times New Roman" pitchFamily="16" charset="0"/>
            </a:endParaRPr>
          </a:p>
        </p:txBody>
      </p:sp>
      <p:sp>
        <p:nvSpPr>
          <p:cNvPr id="15820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45FD65-90E0-4E50-B5F0-CEF275DFF21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80</a:t>
            </a:fld>
            <a:endParaRPr lang="en-GB" sz="1200">
              <a:solidFill>
                <a:srgbClr val="000000"/>
              </a:solidFill>
              <a:latin typeface="Times New Roman" pitchFamily="16" charset="0"/>
            </a:endParaRPr>
          </a:p>
        </p:txBody>
      </p:sp>
      <p:sp>
        <p:nvSpPr>
          <p:cNvPr id="15820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7955644-F09F-40A8-95A8-B801EBC3AE9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80</a:t>
            </a:fld>
            <a:endParaRPr lang="en-GB" sz="1200">
              <a:solidFill>
                <a:srgbClr val="000000"/>
              </a:solidFill>
              <a:latin typeface="Times New Roman" pitchFamily="16" charset="0"/>
            </a:endParaRPr>
          </a:p>
        </p:txBody>
      </p:sp>
      <p:sp>
        <p:nvSpPr>
          <p:cNvPr id="15820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CEF8E0A-495C-4481-9DD6-9B15EF68741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80</a:t>
            </a:fld>
            <a:endParaRPr lang="en-GB" sz="1200">
              <a:solidFill>
                <a:srgbClr val="000000"/>
              </a:solidFill>
            </a:endParaRPr>
          </a:p>
        </p:txBody>
      </p:sp>
      <p:sp>
        <p:nvSpPr>
          <p:cNvPr id="15820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0AAEE46-D889-4281-A69C-6A4532145E0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80</a:t>
            </a:fld>
            <a:endParaRPr lang="en-GB" sz="1200">
              <a:solidFill>
                <a:srgbClr val="000000"/>
              </a:solidFill>
            </a:endParaRPr>
          </a:p>
        </p:txBody>
      </p:sp>
      <p:sp>
        <p:nvSpPr>
          <p:cNvPr id="15820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8209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5154" name="Rectangle 18"/>
          <p:cNvSpPr>
            <a:spLocks noGrp="1" noChangeArrowheads="1"/>
          </p:cNvSpPr>
          <p:nvPr>
            <p:ph type="sldNum" sz="quarter"/>
          </p:nvPr>
        </p:nvSpPr>
        <p:spPr>
          <a:noFill/>
        </p:spPr>
        <p:txBody>
          <a:bodyPr/>
          <a:lstStyle/>
          <a:p>
            <a:fld id="{1FB5C029-321D-48FD-AFC0-97C22E4AD461}" type="slidenum">
              <a:rPr lang="en-GB">
                <a:ea typeface="MS Gothic" charset="-128"/>
              </a:rPr>
              <a:pPr/>
              <a:t>81</a:t>
            </a:fld>
            <a:endParaRPr lang="en-GB">
              <a:ea typeface="MS Gothic" charset="-128"/>
            </a:endParaRPr>
          </a:p>
        </p:txBody>
      </p:sp>
      <p:sp>
        <p:nvSpPr>
          <p:cNvPr id="15851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A7B01CF-F12E-420E-AA27-96E0F5EF526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81</a:t>
            </a:fld>
            <a:endParaRPr lang="en-GB" sz="1200">
              <a:solidFill>
                <a:srgbClr val="000000"/>
              </a:solidFill>
              <a:latin typeface="Times New Roman" pitchFamily="16" charset="0"/>
            </a:endParaRPr>
          </a:p>
        </p:txBody>
      </p:sp>
      <p:sp>
        <p:nvSpPr>
          <p:cNvPr id="15851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2694860-2B1E-407C-8C13-0B6C4FF706E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81</a:t>
            </a:fld>
            <a:endParaRPr lang="en-GB" sz="1200">
              <a:solidFill>
                <a:srgbClr val="000000"/>
              </a:solidFill>
              <a:latin typeface="Times New Roman" pitchFamily="16" charset="0"/>
            </a:endParaRPr>
          </a:p>
        </p:txBody>
      </p:sp>
      <p:sp>
        <p:nvSpPr>
          <p:cNvPr id="15851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9BCB30A-486A-45F2-ACCE-4BDBC9AD2FA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81</a:t>
            </a:fld>
            <a:endParaRPr lang="en-GB" sz="1200">
              <a:solidFill>
                <a:srgbClr val="000000"/>
              </a:solidFill>
              <a:latin typeface="Times New Roman" pitchFamily="16" charset="0"/>
            </a:endParaRPr>
          </a:p>
        </p:txBody>
      </p:sp>
      <p:sp>
        <p:nvSpPr>
          <p:cNvPr id="15851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D3CAB4-2F22-4273-AD88-40DE7C4D223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81</a:t>
            </a:fld>
            <a:endParaRPr lang="en-GB" sz="1200">
              <a:solidFill>
                <a:srgbClr val="000000"/>
              </a:solidFill>
              <a:latin typeface="Times New Roman" pitchFamily="16" charset="0"/>
            </a:endParaRPr>
          </a:p>
        </p:txBody>
      </p:sp>
      <p:sp>
        <p:nvSpPr>
          <p:cNvPr id="15851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67ED9CB-5B49-4682-9204-B87109F9B35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81</a:t>
            </a:fld>
            <a:endParaRPr lang="en-GB" sz="1200">
              <a:solidFill>
                <a:srgbClr val="000000"/>
              </a:solidFill>
            </a:endParaRPr>
          </a:p>
        </p:txBody>
      </p:sp>
      <p:sp>
        <p:nvSpPr>
          <p:cNvPr id="15851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6B746D-C137-456D-9F54-72707E8A121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81</a:t>
            </a:fld>
            <a:endParaRPr lang="en-GB" sz="1200">
              <a:solidFill>
                <a:srgbClr val="000000"/>
              </a:solidFill>
            </a:endParaRPr>
          </a:p>
        </p:txBody>
      </p:sp>
      <p:sp>
        <p:nvSpPr>
          <p:cNvPr id="15851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8516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6178" name="Rectangle 18"/>
          <p:cNvSpPr>
            <a:spLocks noGrp="1" noChangeArrowheads="1"/>
          </p:cNvSpPr>
          <p:nvPr>
            <p:ph type="sldNum" sz="quarter"/>
          </p:nvPr>
        </p:nvSpPr>
        <p:spPr>
          <a:noFill/>
        </p:spPr>
        <p:txBody>
          <a:bodyPr/>
          <a:lstStyle/>
          <a:p>
            <a:fld id="{EE379B4A-D4D6-4017-97B1-37172A4BCCA0}" type="slidenum">
              <a:rPr lang="en-GB">
                <a:ea typeface="MS Gothic" charset="-128"/>
              </a:rPr>
              <a:pPr/>
              <a:t>82</a:t>
            </a:fld>
            <a:endParaRPr lang="en-GB">
              <a:ea typeface="MS Gothic" charset="-128"/>
            </a:endParaRPr>
          </a:p>
        </p:txBody>
      </p:sp>
      <p:sp>
        <p:nvSpPr>
          <p:cNvPr id="15861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6E838B7-8A22-4B9D-BF70-1DCF5068833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82</a:t>
            </a:fld>
            <a:endParaRPr lang="en-GB" sz="1200">
              <a:solidFill>
                <a:srgbClr val="000000"/>
              </a:solidFill>
              <a:latin typeface="Times New Roman" pitchFamily="16" charset="0"/>
            </a:endParaRPr>
          </a:p>
        </p:txBody>
      </p:sp>
      <p:sp>
        <p:nvSpPr>
          <p:cNvPr id="15861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97964C6-5499-4AEC-80E1-EEF89D65DB3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82</a:t>
            </a:fld>
            <a:endParaRPr lang="en-GB" sz="1200">
              <a:solidFill>
                <a:srgbClr val="000000"/>
              </a:solidFill>
              <a:latin typeface="Times New Roman" pitchFamily="16" charset="0"/>
            </a:endParaRPr>
          </a:p>
        </p:txBody>
      </p:sp>
      <p:sp>
        <p:nvSpPr>
          <p:cNvPr id="15861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DAEA951-524D-4695-A048-22300CD80BE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82</a:t>
            </a:fld>
            <a:endParaRPr lang="en-GB" sz="1200">
              <a:solidFill>
                <a:srgbClr val="000000"/>
              </a:solidFill>
              <a:latin typeface="Times New Roman" pitchFamily="16" charset="0"/>
            </a:endParaRPr>
          </a:p>
        </p:txBody>
      </p:sp>
      <p:sp>
        <p:nvSpPr>
          <p:cNvPr id="15861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65E30F5-90C1-47D9-84F5-475351B4568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82</a:t>
            </a:fld>
            <a:endParaRPr lang="en-GB" sz="1200">
              <a:solidFill>
                <a:srgbClr val="000000"/>
              </a:solidFill>
              <a:latin typeface="Times New Roman" pitchFamily="16" charset="0"/>
            </a:endParaRPr>
          </a:p>
        </p:txBody>
      </p:sp>
      <p:sp>
        <p:nvSpPr>
          <p:cNvPr id="15861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88171CB-CA6E-43DD-B0AB-BBC6BC581E8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82</a:t>
            </a:fld>
            <a:endParaRPr lang="en-GB" sz="1200">
              <a:solidFill>
                <a:srgbClr val="000000"/>
              </a:solidFill>
            </a:endParaRPr>
          </a:p>
        </p:txBody>
      </p:sp>
      <p:sp>
        <p:nvSpPr>
          <p:cNvPr id="15861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B28C4B-F145-443F-8854-9EAE19D7396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82</a:t>
            </a:fld>
            <a:endParaRPr lang="en-GB" sz="1200">
              <a:solidFill>
                <a:srgbClr val="000000"/>
              </a:solidFill>
            </a:endParaRPr>
          </a:p>
        </p:txBody>
      </p:sp>
      <p:sp>
        <p:nvSpPr>
          <p:cNvPr id="15861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8618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One hidden gotcha with Reinhard is that it desaturates your darker areas.  It’s almost as if it is adding a thin film in front of the camera.</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02" name="Rectangle 18"/>
          <p:cNvSpPr>
            <a:spLocks noGrp="1" noChangeArrowheads="1"/>
          </p:cNvSpPr>
          <p:nvPr>
            <p:ph type="sldNum" sz="quarter"/>
          </p:nvPr>
        </p:nvSpPr>
        <p:spPr>
          <a:noFill/>
        </p:spPr>
        <p:txBody>
          <a:bodyPr/>
          <a:lstStyle/>
          <a:p>
            <a:fld id="{154FF672-13E4-45D8-9EB7-E191B8368E9F}" type="slidenum">
              <a:rPr lang="en-GB">
                <a:ea typeface="MS Gothic" charset="-128"/>
              </a:rPr>
              <a:pPr/>
              <a:t>83</a:t>
            </a:fld>
            <a:endParaRPr lang="en-GB">
              <a:ea typeface="MS Gothic" charset="-128"/>
            </a:endParaRPr>
          </a:p>
        </p:txBody>
      </p:sp>
      <p:sp>
        <p:nvSpPr>
          <p:cNvPr id="15872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CA58E23-06CF-47C7-9E3D-F721ADA4AF14}"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83</a:t>
            </a:fld>
            <a:endParaRPr lang="en-GB" sz="1200">
              <a:solidFill>
                <a:srgbClr val="000000"/>
              </a:solidFill>
              <a:latin typeface="Times New Roman" pitchFamily="16" charset="0"/>
            </a:endParaRPr>
          </a:p>
        </p:txBody>
      </p:sp>
      <p:sp>
        <p:nvSpPr>
          <p:cNvPr id="15872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762D5C8-C39C-4039-8705-B87C46A1BD5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83</a:t>
            </a:fld>
            <a:endParaRPr lang="en-GB" sz="1200">
              <a:solidFill>
                <a:srgbClr val="000000"/>
              </a:solidFill>
              <a:latin typeface="Times New Roman" pitchFamily="16" charset="0"/>
            </a:endParaRPr>
          </a:p>
        </p:txBody>
      </p:sp>
      <p:sp>
        <p:nvSpPr>
          <p:cNvPr id="15872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A6E914-08CF-4AF8-8FDA-7A1BFDA46F6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83</a:t>
            </a:fld>
            <a:endParaRPr lang="en-GB" sz="1200">
              <a:solidFill>
                <a:srgbClr val="000000"/>
              </a:solidFill>
              <a:latin typeface="Times New Roman" pitchFamily="16" charset="0"/>
            </a:endParaRPr>
          </a:p>
        </p:txBody>
      </p:sp>
      <p:sp>
        <p:nvSpPr>
          <p:cNvPr id="15872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3757594-01AB-4C2D-BB7B-DAEFE2FF754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83</a:t>
            </a:fld>
            <a:endParaRPr lang="en-GB" sz="1200">
              <a:solidFill>
                <a:srgbClr val="000000"/>
              </a:solidFill>
              <a:latin typeface="Times New Roman" pitchFamily="16" charset="0"/>
            </a:endParaRPr>
          </a:p>
        </p:txBody>
      </p:sp>
      <p:sp>
        <p:nvSpPr>
          <p:cNvPr id="15872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059F714-0E7A-4BFE-A372-E60AFB9F59D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83</a:t>
            </a:fld>
            <a:endParaRPr lang="en-GB" sz="1200">
              <a:solidFill>
                <a:srgbClr val="000000"/>
              </a:solidFill>
            </a:endParaRPr>
          </a:p>
        </p:txBody>
      </p:sp>
      <p:sp>
        <p:nvSpPr>
          <p:cNvPr id="15872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360D684-30FF-4A94-81F0-3F6B55B47A6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83</a:t>
            </a:fld>
            <a:endParaRPr lang="en-GB" sz="1200">
              <a:solidFill>
                <a:srgbClr val="000000"/>
              </a:solidFill>
            </a:endParaRPr>
          </a:p>
        </p:txBody>
      </p:sp>
      <p:sp>
        <p:nvSpPr>
          <p:cNvPr id="15872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872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8226" name="Rectangle 18"/>
          <p:cNvSpPr>
            <a:spLocks noGrp="1" noChangeArrowheads="1"/>
          </p:cNvSpPr>
          <p:nvPr>
            <p:ph type="sldNum" sz="quarter"/>
          </p:nvPr>
        </p:nvSpPr>
        <p:spPr>
          <a:noFill/>
        </p:spPr>
        <p:txBody>
          <a:bodyPr/>
          <a:lstStyle/>
          <a:p>
            <a:fld id="{04A84683-0F7E-41D5-8F92-E3B72DAFC088}" type="slidenum">
              <a:rPr lang="en-GB">
                <a:ea typeface="MS Gothic" charset="-128"/>
              </a:rPr>
              <a:pPr/>
              <a:t>84</a:t>
            </a:fld>
            <a:endParaRPr lang="en-GB">
              <a:ea typeface="MS Gothic" charset="-128"/>
            </a:endParaRPr>
          </a:p>
        </p:txBody>
      </p:sp>
      <p:sp>
        <p:nvSpPr>
          <p:cNvPr id="15882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AC69E93-2A97-4981-ADB5-C9C9E89A2B25}"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84</a:t>
            </a:fld>
            <a:endParaRPr lang="en-GB" sz="1200">
              <a:solidFill>
                <a:srgbClr val="000000"/>
              </a:solidFill>
              <a:latin typeface="Times New Roman" pitchFamily="16" charset="0"/>
            </a:endParaRPr>
          </a:p>
        </p:txBody>
      </p:sp>
      <p:sp>
        <p:nvSpPr>
          <p:cNvPr id="15882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B6EB966-3695-4948-BFA6-9CE9CB21552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84</a:t>
            </a:fld>
            <a:endParaRPr lang="en-GB" sz="1200">
              <a:solidFill>
                <a:srgbClr val="000000"/>
              </a:solidFill>
              <a:latin typeface="Times New Roman" pitchFamily="16" charset="0"/>
            </a:endParaRPr>
          </a:p>
        </p:txBody>
      </p:sp>
      <p:sp>
        <p:nvSpPr>
          <p:cNvPr id="15882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E0941A3-0BFB-4998-9CB6-B236C952153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84</a:t>
            </a:fld>
            <a:endParaRPr lang="en-GB" sz="1200">
              <a:solidFill>
                <a:srgbClr val="000000"/>
              </a:solidFill>
              <a:latin typeface="Times New Roman" pitchFamily="16" charset="0"/>
            </a:endParaRPr>
          </a:p>
        </p:txBody>
      </p:sp>
      <p:sp>
        <p:nvSpPr>
          <p:cNvPr id="15882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DE456F9-83DC-49BF-9F47-F55369E0875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84</a:t>
            </a:fld>
            <a:endParaRPr lang="en-GB" sz="1200">
              <a:solidFill>
                <a:srgbClr val="000000"/>
              </a:solidFill>
              <a:latin typeface="Times New Roman" pitchFamily="16" charset="0"/>
            </a:endParaRPr>
          </a:p>
        </p:txBody>
      </p:sp>
      <p:sp>
        <p:nvSpPr>
          <p:cNvPr id="15882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FFA050A-FF24-460B-8248-F13E7DB9305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84</a:t>
            </a:fld>
            <a:endParaRPr lang="en-GB" sz="1200">
              <a:solidFill>
                <a:srgbClr val="000000"/>
              </a:solidFill>
            </a:endParaRPr>
          </a:p>
        </p:txBody>
      </p:sp>
      <p:sp>
        <p:nvSpPr>
          <p:cNvPr id="15882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FDE3E0A-8A00-4B3F-9DA0-9D17A010CEE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84</a:t>
            </a:fld>
            <a:endParaRPr lang="en-GB" sz="1200">
              <a:solidFill>
                <a:srgbClr val="000000"/>
              </a:solidFill>
            </a:endParaRPr>
          </a:p>
        </p:txBody>
      </p:sp>
      <p:sp>
        <p:nvSpPr>
          <p:cNvPr id="15882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8823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it makes the highlights look better.</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9250" name="Rectangle 18"/>
          <p:cNvSpPr>
            <a:spLocks noGrp="1" noChangeArrowheads="1"/>
          </p:cNvSpPr>
          <p:nvPr>
            <p:ph type="sldNum" sz="quarter"/>
          </p:nvPr>
        </p:nvSpPr>
        <p:spPr>
          <a:noFill/>
        </p:spPr>
        <p:txBody>
          <a:bodyPr/>
          <a:lstStyle/>
          <a:p>
            <a:fld id="{CD0B1788-9FBE-45BB-998B-B752FD19F8D7}" type="slidenum">
              <a:rPr lang="en-GB">
                <a:ea typeface="MS Gothic" charset="-128"/>
              </a:rPr>
              <a:pPr/>
              <a:t>85</a:t>
            </a:fld>
            <a:endParaRPr lang="en-GB">
              <a:ea typeface="MS Gothic" charset="-128"/>
            </a:endParaRPr>
          </a:p>
        </p:txBody>
      </p:sp>
      <p:sp>
        <p:nvSpPr>
          <p:cNvPr id="15892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3EAF682D-3AA7-4CDC-A3C6-C5BB58F9A8E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85</a:t>
            </a:fld>
            <a:endParaRPr lang="en-GB" sz="1200">
              <a:solidFill>
                <a:srgbClr val="000000"/>
              </a:solidFill>
              <a:latin typeface="Times New Roman" pitchFamily="16" charset="0"/>
            </a:endParaRPr>
          </a:p>
        </p:txBody>
      </p:sp>
      <p:sp>
        <p:nvSpPr>
          <p:cNvPr id="15892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DD3D87A-B419-4118-A68B-C0001304EF7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85</a:t>
            </a:fld>
            <a:endParaRPr lang="en-GB" sz="1200">
              <a:solidFill>
                <a:srgbClr val="000000"/>
              </a:solidFill>
              <a:latin typeface="Times New Roman" pitchFamily="16" charset="0"/>
            </a:endParaRPr>
          </a:p>
        </p:txBody>
      </p:sp>
      <p:sp>
        <p:nvSpPr>
          <p:cNvPr id="15892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75A068-1DA1-426A-8273-915B1038579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85</a:t>
            </a:fld>
            <a:endParaRPr lang="en-GB" sz="1200">
              <a:solidFill>
                <a:srgbClr val="000000"/>
              </a:solidFill>
              <a:latin typeface="Times New Roman" pitchFamily="16" charset="0"/>
            </a:endParaRPr>
          </a:p>
        </p:txBody>
      </p:sp>
      <p:sp>
        <p:nvSpPr>
          <p:cNvPr id="15892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2DB19F8-27DE-4F6E-ACE6-21A00907A04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85</a:t>
            </a:fld>
            <a:endParaRPr lang="en-GB" sz="1200">
              <a:solidFill>
                <a:srgbClr val="000000"/>
              </a:solidFill>
              <a:latin typeface="Times New Roman" pitchFamily="16" charset="0"/>
            </a:endParaRPr>
          </a:p>
        </p:txBody>
      </p:sp>
      <p:sp>
        <p:nvSpPr>
          <p:cNvPr id="15892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8049C4F-F2C0-4006-8D14-F5D53B32880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85</a:t>
            </a:fld>
            <a:endParaRPr lang="en-GB" sz="1200">
              <a:solidFill>
                <a:srgbClr val="000000"/>
              </a:solidFill>
            </a:endParaRPr>
          </a:p>
        </p:txBody>
      </p:sp>
      <p:sp>
        <p:nvSpPr>
          <p:cNvPr id="15892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FBEEB11-9259-4868-B891-96C672598DA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85</a:t>
            </a:fld>
            <a:endParaRPr lang="en-GB" sz="1200">
              <a:solidFill>
                <a:srgbClr val="000000"/>
              </a:solidFill>
            </a:endParaRPr>
          </a:p>
        </p:txBody>
      </p:sp>
      <p:sp>
        <p:nvSpPr>
          <p:cNvPr id="15892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8925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0274" name="Rectangle 18"/>
          <p:cNvSpPr>
            <a:spLocks noGrp="1" noChangeArrowheads="1"/>
          </p:cNvSpPr>
          <p:nvPr>
            <p:ph type="sldNum" sz="quarter"/>
          </p:nvPr>
        </p:nvSpPr>
        <p:spPr>
          <a:noFill/>
        </p:spPr>
        <p:txBody>
          <a:bodyPr/>
          <a:lstStyle/>
          <a:p>
            <a:fld id="{5017E128-4C28-47EA-918D-D9E249FEA446}" type="slidenum">
              <a:rPr lang="en-GB">
                <a:ea typeface="MS Gothic" charset="-128"/>
              </a:rPr>
              <a:pPr/>
              <a:t>86</a:t>
            </a:fld>
            <a:endParaRPr lang="en-GB">
              <a:ea typeface="MS Gothic" charset="-128"/>
            </a:endParaRPr>
          </a:p>
        </p:txBody>
      </p:sp>
      <p:sp>
        <p:nvSpPr>
          <p:cNvPr id="159027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BFA9E8E-E1E3-446D-95F0-A43EA133D1E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86</a:t>
            </a:fld>
            <a:endParaRPr lang="en-GB" sz="1200">
              <a:solidFill>
                <a:srgbClr val="000000"/>
              </a:solidFill>
              <a:latin typeface="Times New Roman" pitchFamily="16" charset="0"/>
            </a:endParaRPr>
          </a:p>
        </p:txBody>
      </p:sp>
      <p:sp>
        <p:nvSpPr>
          <p:cNvPr id="159027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BE9182A-5DD6-46CD-A380-4B834811B0C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86</a:t>
            </a:fld>
            <a:endParaRPr lang="en-GB" sz="1200">
              <a:solidFill>
                <a:srgbClr val="000000"/>
              </a:solidFill>
              <a:latin typeface="Times New Roman" pitchFamily="16" charset="0"/>
            </a:endParaRPr>
          </a:p>
        </p:txBody>
      </p:sp>
      <p:sp>
        <p:nvSpPr>
          <p:cNvPr id="159027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3D0741F-0498-4B2E-AAD0-F88CFF77A2B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86</a:t>
            </a:fld>
            <a:endParaRPr lang="en-GB" sz="1200">
              <a:solidFill>
                <a:srgbClr val="000000"/>
              </a:solidFill>
              <a:latin typeface="Times New Roman" pitchFamily="16" charset="0"/>
            </a:endParaRPr>
          </a:p>
        </p:txBody>
      </p:sp>
      <p:sp>
        <p:nvSpPr>
          <p:cNvPr id="159027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D35687E-309F-45E7-A5D4-4EDBE439DFD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86</a:t>
            </a:fld>
            <a:endParaRPr lang="en-GB" sz="1200">
              <a:solidFill>
                <a:srgbClr val="000000"/>
              </a:solidFill>
              <a:latin typeface="Times New Roman" pitchFamily="16" charset="0"/>
            </a:endParaRPr>
          </a:p>
        </p:txBody>
      </p:sp>
      <p:sp>
        <p:nvSpPr>
          <p:cNvPr id="159027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B928E3-5A45-4591-A5DD-C011C2956C9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86</a:t>
            </a:fld>
            <a:endParaRPr lang="en-GB" sz="1200">
              <a:solidFill>
                <a:srgbClr val="000000"/>
              </a:solidFill>
            </a:endParaRPr>
          </a:p>
        </p:txBody>
      </p:sp>
      <p:sp>
        <p:nvSpPr>
          <p:cNvPr id="159028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E108065-05E2-4B00-A9DB-52B03D0359C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86</a:t>
            </a:fld>
            <a:endParaRPr lang="en-GB" sz="1200">
              <a:solidFill>
                <a:srgbClr val="000000"/>
              </a:solidFill>
            </a:endParaRPr>
          </a:p>
        </p:txBody>
      </p:sp>
      <p:sp>
        <p:nvSpPr>
          <p:cNvPr id="159028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9028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1298" name="Rectangle 18"/>
          <p:cNvSpPr>
            <a:spLocks noGrp="1" noChangeArrowheads="1"/>
          </p:cNvSpPr>
          <p:nvPr>
            <p:ph type="sldNum" sz="quarter"/>
          </p:nvPr>
        </p:nvSpPr>
        <p:spPr>
          <a:noFill/>
        </p:spPr>
        <p:txBody>
          <a:bodyPr/>
          <a:lstStyle/>
          <a:p>
            <a:fld id="{8D8046DD-60DC-4EFF-9741-1CAF974C643E}" type="slidenum">
              <a:rPr lang="en-GB">
                <a:ea typeface="MS Gothic" charset="-128"/>
              </a:rPr>
              <a:pPr/>
              <a:t>87</a:t>
            </a:fld>
            <a:endParaRPr lang="en-GB">
              <a:ea typeface="MS Gothic" charset="-128"/>
            </a:endParaRPr>
          </a:p>
        </p:txBody>
      </p:sp>
      <p:sp>
        <p:nvSpPr>
          <p:cNvPr id="159129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C635012-33FF-4FDB-8E17-E550378B12B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87</a:t>
            </a:fld>
            <a:endParaRPr lang="en-GB" sz="1200">
              <a:solidFill>
                <a:srgbClr val="000000"/>
              </a:solidFill>
              <a:latin typeface="Times New Roman" pitchFamily="16" charset="0"/>
            </a:endParaRPr>
          </a:p>
        </p:txBody>
      </p:sp>
      <p:sp>
        <p:nvSpPr>
          <p:cNvPr id="159130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21915A8-25B7-41BE-A52A-B4E80FDCAEC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87</a:t>
            </a:fld>
            <a:endParaRPr lang="en-GB" sz="1200">
              <a:solidFill>
                <a:srgbClr val="000000"/>
              </a:solidFill>
              <a:latin typeface="Times New Roman" pitchFamily="16" charset="0"/>
            </a:endParaRPr>
          </a:p>
        </p:txBody>
      </p:sp>
      <p:sp>
        <p:nvSpPr>
          <p:cNvPr id="159130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30A799B-49CF-4ECF-AE86-2FD4321B787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87</a:t>
            </a:fld>
            <a:endParaRPr lang="en-GB" sz="1200">
              <a:solidFill>
                <a:srgbClr val="000000"/>
              </a:solidFill>
              <a:latin typeface="Times New Roman" pitchFamily="16" charset="0"/>
            </a:endParaRPr>
          </a:p>
        </p:txBody>
      </p:sp>
      <p:sp>
        <p:nvSpPr>
          <p:cNvPr id="159130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319F177-0B28-4CFA-B633-C84EEAA4FBC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87</a:t>
            </a:fld>
            <a:endParaRPr lang="en-GB" sz="1200">
              <a:solidFill>
                <a:srgbClr val="000000"/>
              </a:solidFill>
              <a:latin typeface="Times New Roman" pitchFamily="16" charset="0"/>
            </a:endParaRPr>
          </a:p>
        </p:txBody>
      </p:sp>
      <p:sp>
        <p:nvSpPr>
          <p:cNvPr id="159130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C6A98FA-1E05-4AA7-B5D4-7F80C261FE4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87</a:t>
            </a:fld>
            <a:endParaRPr lang="en-GB" sz="1200">
              <a:solidFill>
                <a:srgbClr val="000000"/>
              </a:solidFill>
            </a:endParaRPr>
          </a:p>
        </p:txBody>
      </p:sp>
      <p:sp>
        <p:nvSpPr>
          <p:cNvPr id="159130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7790A7E-B590-445F-B5AE-18C9D3CC1C4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87</a:t>
            </a:fld>
            <a:endParaRPr lang="en-GB" sz="1200">
              <a:solidFill>
                <a:srgbClr val="000000"/>
              </a:solidFill>
            </a:endParaRPr>
          </a:p>
        </p:txBody>
      </p:sp>
      <p:sp>
        <p:nvSpPr>
          <p:cNvPr id="159130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9130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Low end is fine, but as it goes up, there is some bad hue-shifting as the different channels clamp.</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2322" name="Rectangle 18"/>
          <p:cNvSpPr>
            <a:spLocks noGrp="1" noChangeArrowheads="1"/>
          </p:cNvSpPr>
          <p:nvPr>
            <p:ph type="sldNum" sz="quarter"/>
          </p:nvPr>
        </p:nvSpPr>
        <p:spPr>
          <a:noFill/>
        </p:spPr>
        <p:txBody>
          <a:bodyPr/>
          <a:lstStyle/>
          <a:p>
            <a:fld id="{A6D1981C-BAB5-48DA-AED3-1FB19E6DC4AB}" type="slidenum">
              <a:rPr lang="en-GB">
                <a:ea typeface="MS Gothic" charset="-128"/>
              </a:rPr>
              <a:pPr/>
              <a:t>88</a:t>
            </a:fld>
            <a:endParaRPr lang="en-GB">
              <a:ea typeface="MS Gothic" charset="-128"/>
            </a:endParaRPr>
          </a:p>
        </p:txBody>
      </p:sp>
      <p:sp>
        <p:nvSpPr>
          <p:cNvPr id="159232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9893472-765D-4A3B-B65A-1BC3A1BFD08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88</a:t>
            </a:fld>
            <a:endParaRPr lang="en-GB" sz="1200">
              <a:solidFill>
                <a:srgbClr val="000000"/>
              </a:solidFill>
              <a:latin typeface="Times New Roman" pitchFamily="16" charset="0"/>
            </a:endParaRPr>
          </a:p>
        </p:txBody>
      </p:sp>
      <p:sp>
        <p:nvSpPr>
          <p:cNvPr id="159232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CE3AAF1-4CBD-4A11-86E9-26B7419EA5E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88</a:t>
            </a:fld>
            <a:endParaRPr lang="en-GB" sz="1200">
              <a:solidFill>
                <a:srgbClr val="000000"/>
              </a:solidFill>
              <a:latin typeface="Times New Roman" pitchFamily="16" charset="0"/>
            </a:endParaRPr>
          </a:p>
        </p:txBody>
      </p:sp>
      <p:sp>
        <p:nvSpPr>
          <p:cNvPr id="159232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A137846-4A13-498D-81F2-CD2C6BFCFF2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88</a:t>
            </a:fld>
            <a:endParaRPr lang="en-GB" sz="1200">
              <a:solidFill>
                <a:srgbClr val="000000"/>
              </a:solidFill>
              <a:latin typeface="Times New Roman" pitchFamily="16" charset="0"/>
            </a:endParaRPr>
          </a:p>
        </p:txBody>
      </p:sp>
      <p:sp>
        <p:nvSpPr>
          <p:cNvPr id="159232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552AC9E-5BE3-47EB-8C74-464422CE2A5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88</a:t>
            </a:fld>
            <a:endParaRPr lang="en-GB" sz="1200">
              <a:solidFill>
                <a:srgbClr val="000000"/>
              </a:solidFill>
              <a:latin typeface="Times New Roman" pitchFamily="16" charset="0"/>
            </a:endParaRPr>
          </a:p>
        </p:txBody>
      </p:sp>
      <p:sp>
        <p:nvSpPr>
          <p:cNvPr id="159232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EEA6666-1B66-418F-A12F-95E92C3066F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88</a:t>
            </a:fld>
            <a:endParaRPr lang="en-GB" sz="1200">
              <a:solidFill>
                <a:srgbClr val="000000"/>
              </a:solidFill>
            </a:endParaRPr>
          </a:p>
        </p:txBody>
      </p:sp>
      <p:sp>
        <p:nvSpPr>
          <p:cNvPr id="159232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9E9D5DC-E516-4022-9F9A-D743DEAABB7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88</a:t>
            </a:fld>
            <a:endParaRPr lang="en-GB" sz="1200">
              <a:solidFill>
                <a:srgbClr val="000000"/>
              </a:solidFill>
            </a:endParaRPr>
          </a:p>
        </p:txBody>
      </p:sp>
      <p:sp>
        <p:nvSpPr>
          <p:cNvPr id="159232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9233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This is what it looks like if you render without the </a:t>
            </a:r>
            <a:r>
              <a:rPr lang="en-GB" dirty="0" err="1" smtClean="0">
                <a:ea typeface="MS Gothic" charset="-128"/>
              </a:rPr>
              <a:t>pow</a:t>
            </a:r>
            <a:r>
              <a:rPr lang="en-GB" dirty="0" smtClean="0">
                <a:ea typeface="MS Gothic" charset="-128"/>
              </a:rPr>
              <a:t>(1/2.2) at the end.  You get crisper blacks, but the lower channels really go to black.  So orange turns to red because the other channels drop out.  At the top end the hue-shifting as </a:t>
            </a:r>
            <a:r>
              <a:rPr lang="en-GB" dirty="0" err="1" smtClean="0">
                <a:ea typeface="MS Gothic" charset="-128"/>
              </a:rPr>
              <a:t>color</a:t>
            </a:r>
            <a:r>
              <a:rPr lang="en-GB" dirty="0" smtClean="0">
                <a:ea typeface="MS Gothic" charset="-128"/>
              </a:rPr>
              <a:t> clamps is way worse than pure linear.</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3346" name="Rectangle 18"/>
          <p:cNvSpPr>
            <a:spLocks noGrp="1" noChangeArrowheads="1"/>
          </p:cNvSpPr>
          <p:nvPr>
            <p:ph type="sldNum" sz="quarter"/>
          </p:nvPr>
        </p:nvSpPr>
        <p:spPr>
          <a:noFill/>
        </p:spPr>
        <p:txBody>
          <a:bodyPr/>
          <a:lstStyle/>
          <a:p>
            <a:fld id="{A418A82C-ADE5-4ED8-9B49-1CA666EBAFD2}" type="slidenum">
              <a:rPr lang="en-GB">
                <a:ea typeface="MS Gothic" charset="-128"/>
              </a:rPr>
              <a:pPr/>
              <a:t>89</a:t>
            </a:fld>
            <a:endParaRPr lang="en-GB">
              <a:ea typeface="MS Gothic" charset="-128"/>
            </a:endParaRPr>
          </a:p>
        </p:txBody>
      </p:sp>
      <p:sp>
        <p:nvSpPr>
          <p:cNvPr id="159334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116BCF1-7187-4BD3-9FD9-268F715E17C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89</a:t>
            </a:fld>
            <a:endParaRPr lang="en-GB" sz="1200">
              <a:solidFill>
                <a:srgbClr val="000000"/>
              </a:solidFill>
              <a:latin typeface="Times New Roman" pitchFamily="16" charset="0"/>
            </a:endParaRPr>
          </a:p>
        </p:txBody>
      </p:sp>
      <p:sp>
        <p:nvSpPr>
          <p:cNvPr id="159334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3592F01-3161-4E98-BB04-6C473A70AA8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89</a:t>
            </a:fld>
            <a:endParaRPr lang="en-GB" sz="1200">
              <a:solidFill>
                <a:srgbClr val="000000"/>
              </a:solidFill>
              <a:latin typeface="Times New Roman" pitchFamily="16" charset="0"/>
            </a:endParaRPr>
          </a:p>
        </p:txBody>
      </p:sp>
      <p:sp>
        <p:nvSpPr>
          <p:cNvPr id="159334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622DE19-D151-49ED-AB7F-E4C4E0EB51D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89</a:t>
            </a:fld>
            <a:endParaRPr lang="en-GB" sz="1200">
              <a:solidFill>
                <a:srgbClr val="000000"/>
              </a:solidFill>
              <a:latin typeface="Times New Roman" pitchFamily="16" charset="0"/>
            </a:endParaRPr>
          </a:p>
        </p:txBody>
      </p:sp>
      <p:sp>
        <p:nvSpPr>
          <p:cNvPr id="159335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89A2EDF-9C41-4C5C-980A-EF6DFD6CCC3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89</a:t>
            </a:fld>
            <a:endParaRPr lang="en-GB" sz="1200">
              <a:solidFill>
                <a:srgbClr val="000000"/>
              </a:solidFill>
              <a:latin typeface="Times New Roman" pitchFamily="16" charset="0"/>
            </a:endParaRPr>
          </a:p>
        </p:txBody>
      </p:sp>
      <p:sp>
        <p:nvSpPr>
          <p:cNvPr id="159335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E0944BD-E3F2-4B7E-841C-7F1B853A7B0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89</a:t>
            </a:fld>
            <a:endParaRPr lang="en-GB" sz="1200">
              <a:solidFill>
                <a:srgbClr val="000000"/>
              </a:solidFill>
            </a:endParaRPr>
          </a:p>
        </p:txBody>
      </p:sp>
      <p:sp>
        <p:nvSpPr>
          <p:cNvPr id="159335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E58351A-39EB-45C3-9BA6-DBEEB291CDF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89</a:t>
            </a:fld>
            <a:endParaRPr lang="en-GB" sz="1200">
              <a:solidFill>
                <a:srgbClr val="000000"/>
              </a:solidFill>
            </a:endParaRPr>
          </a:p>
        </p:txBody>
      </p:sp>
      <p:sp>
        <p:nvSpPr>
          <p:cNvPr id="159335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9335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here is Reinhard.  Notice how I the low end, it’s much more desaturated.  The top end looks nice though, and has a much better fade to white.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4498" name="Rectangle 18"/>
          <p:cNvSpPr>
            <a:spLocks noGrp="1" noChangeArrowheads="1"/>
          </p:cNvSpPr>
          <p:nvPr>
            <p:ph type="sldNum" sz="quarter"/>
          </p:nvPr>
        </p:nvSpPr>
        <p:spPr>
          <a:noFill/>
        </p:spPr>
        <p:txBody>
          <a:bodyPr/>
          <a:lstStyle/>
          <a:p>
            <a:fld id="{698D118A-666B-46FD-92C4-42C54CF56371}" type="slidenum">
              <a:rPr lang="en-GB">
                <a:ea typeface="MS Gothic" charset="-128"/>
              </a:rPr>
              <a:pPr/>
              <a:t>9</a:t>
            </a:fld>
            <a:endParaRPr lang="en-GB">
              <a:ea typeface="MS Gothic" charset="-128"/>
            </a:endParaRPr>
          </a:p>
        </p:txBody>
      </p:sp>
      <p:sp>
        <p:nvSpPr>
          <p:cNvPr id="151449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0464A33-8618-4FED-ABA4-72D56EED7A0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9</a:t>
            </a:fld>
            <a:endParaRPr lang="en-GB" sz="1200">
              <a:solidFill>
                <a:srgbClr val="000000"/>
              </a:solidFill>
              <a:latin typeface="Times New Roman" pitchFamily="16" charset="0"/>
            </a:endParaRPr>
          </a:p>
        </p:txBody>
      </p:sp>
      <p:sp>
        <p:nvSpPr>
          <p:cNvPr id="151450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2536CE2-00A6-45A3-8DF3-00603A9944A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a:t>
            </a:fld>
            <a:endParaRPr lang="en-GB" sz="1200">
              <a:solidFill>
                <a:srgbClr val="000000"/>
              </a:solidFill>
              <a:latin typeface="Times New Roman" pitchFamily="16" charset="0"/>
            </a:endParaRPr>
          </a:p>
        </p:txBody>
      </p:sp>
      <p:sp>
        <p:nvSpPr>
          <p:cNvPr id="151450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159BE98-8523-4CB3-9522-0C39ACDCFA7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a:t>
            </a:fld>
            <a:endParaRPr lang="en-GB" sz="1200">
              <a:solidFill>
                <a:srgbClr val="000000"/>
              </a:solidFill>
              <a:latin typeface="Times New Roman" pitchFamily="16" charset="0"/>
            </a:endParaRPr>
          </a:p>
        </p:txBody>
      </p:sp>
      <p:sp>
        <p:nvSpPr>
          <p:cNvPr id="151450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1C125A6-2169-4900-9C20-B086B4048CA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a:t>
            </a:fld>
            <a:endParaRPr lang="en-GB" sz="1200">
              <a:solidFill>
                <a:srgbClr val="000000"/>
              </a:solidFill>
              <a:latin typeface="Times New Roman" pitchFamily="16" charset="0"/>
            </a:endParaRPr>
          </a:p>
        </p:txBody>
      </p:sp>
      <p:sp>
        <p:nvSpPr>
          <p:cNvPr id="151450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EE7C49B-F0D0-4BF6-8E7C-9840E260AE5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a:t>
            </a:fld>
            <a:endParaRPr lang="en-GB" sz="1200">
              <a:solidFill>
                <a:srgbClr val="000000"/>
              </a:solidFill>
            </a:endParaRPr>
          </a:p>
        </p:txBody>
      </p:sp>
      <p:sp>
        <p:nvSpPr>
          <p:cNvPr id="151450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354158E-8123-4554-BBBC-E2F76230CC3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a:t>
            </a:fld>
            <a:endParaRPr lang="en-GB" sz="1200">
              <a:solidFill>
                <a:srgbClr val="000000"/>
              </a:solidFill>
            </a:endParaRPr>
          </a:p>
        </p:txBody>
      </p:sp>
      <p:sp>
        <p:nvSpPr>
          <p:cNvPr id="151450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450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4370" name="Rectangle 18"/>
          <p:cNvSpPr>
            <a:spLocks noGrp="1" noChangeArrowheads="1"/>
          </p:cNvSpPr>
          <p:nvPr>
            <p:ph type="sldNum" sz="quarter"/>
          </p:nvPr>
        </p:nvSpPr>
        <p:spPr>
          <a:noFill/>
        </p:spPr>
        <p:txBody>
          <a:bodyPr/>
          <a:lstStyle/>
          <a:p>
            <a:fld id="{FB8A836B-FD4C-460E-BC5C-2715E9717F36}" type="slidenum">
              <a:rPr lang="en-GB">
                <a:ea typeface="MS Gothic" charset="-128"/>
              </a:rPr>
              <a:pPr/>
              <a:t>90</a:t>
            </a:fld>
            <a:endParaRPr lang="en-GB">
              <a:ea typeface="MS Gothic" charset="-128"/>
            </a:endParaRPr>
          </a:p>
        </p:txBody>
      </p:sp>
      <p:sp>
        <p:nvSpPr>
          <p:cNvPr id="159437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19CEBCA-375D-4F1E-9221-C6B026A0B5D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90</a:t>
            </a:fld>
            <a:endParaRPr lang="en-GB" sz="1200">
              <a:solidFill>
                <a:srgbClr val="000000"/>
              </a:solidFill>
              <a:latin typeface="Times New Roman" pitchFamily="16" charset="0"/>
            </a:endParaRPr>
          </a:p>
        </p:txBody>
      </p:sp>
      <p:sp>
        <p:nvSpPr>
          <p:cNvPr id="159437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2A35BA5-CE6D-4095-BB9F-81C361CBB72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90</a:t>
            </a:fld>
            <a:endParaRPr lang="en-GB" sz="1200">
              <a:solidFill>
                <a:srgbClr val="000000"/>
              </a:solidFill>
              <a:latin typeface="Times New Roman" pitchFamily="16" charset="0"/>
            </a:endParaRPr>
          </a:p>
        </p:txBody>
      </p:sp>
      <p:sp>
        <p:nvSpPr>
          <p:cNvPr id="159437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42F93C2-0D9E-48D6-9915-3C6A83E0AEE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90</a:t>
            </a:fld>
            <a:endParaRPr lang="en-GB" sz="1200">
              <a:solidFill>
                <a:srgbClr val="000000"/>
              </a:solidFill>
              <a:latin typeface="Times New Roman" pitchFamily="16" charset="0"/>
            </a:endParaRPr>
          </a:p>
        </p:txBody>
      </p:sp>
      <p:sp>
        <p:nvSpPr>
          <p:cNvPr id="159437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1438DDD-BD27-49C6-9A01-FAFFDBB9CAF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90</a:t>
            </a:fld>
            <a:endParaRPr lang="en-GB" sz="1200">
              <a:solidFill>
                <a:srgbClr val="000000"/>
              </a:solidFill>
              <a:latin typeface="Times New Roman" pitchFamily="16" charset="0"/>
            </a:endParaRPr>
          </a:p>
        </p:txBody>
      </p:sp>
      <p:sp>
        <p:nvSpPr>
          <p:cNvPr id="159437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7EC6C3-DBA5-4C0D-B4BA-9A88B0A94EA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90</a:t>
            </a:fld>
            <a:endParaRPr lang="en-GB" sz="1200">
              <a:solidFill>
                <a:srgbClr val="000000"/>
              </a:solidFill>
            </a:endParaRPr>
          </a:p>
        </p:txBody>
      </p:sp>
      <p:sp>
        <p:nvSpPr>
          <p:cNvPr id="159437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A76564F-DED7-46DA-BA68-76F4447899B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90</a:t>
            </a:fld>
            <a:endParaRPr lang="en-GB" sz="1200">
              <a:solidFill>
                <a:srgbClr val="000000"/>
              </a:solidFill>
            </a:endParaRPr>
          </a:p>
        </p:txBody>
      </p:sp>
      <p:sp>
        <p:nvSpPr>
          <p:cNvPr id="159437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9437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If only we could get the best of all three…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5394" name="Rectangle 18"/>
          <p:cNvSpPr>
            <a:spLocks noGrp="1" noChangeArrowheads="1"/>
          </p:cNvSpPr>
          <p:nvPr>
            <p:ph type="sldNum" sz="quarter"/>
          </p:nvPr>
        </p:nvSpPr>
        <p:spPr>
          <a:noFill/>
        </p:spPr>
        <p:txBody>
          <a:bodyPr/>
          <a:lstStyle/>
          <a:p>
            <a:fld id="{5AC8DB03-5983-407D-A1A4-083359D5B19D}" type="slidenum">
              <a:rPr lang="en-GB">
                <a:ea typeface="MS Gothic" charset="-128"/>
              </a:rPr>
              <a:pPr/>
              <a:t>91</a:t>
            </a:fld>
            <a:endParaRPr lang="en-GB">
              <a:ea typeface="MS Gothic" charset="-128"/>
            </a:endParaRPr>
          </a:p>
        </p:txBody>
      </p:sp>
      <p:sp>
        <p:nvSpPr>
          <p:cNvPr id="159539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CB60A75-9EF6-44DA-81A2-C08F6771FAD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91</a:t>
            </a:fld>
            <a:endParaRPr lang="en-GB" sz="1200">
              <a:solidFill>
                <a:srgbClr val="000000"/>
              </a:solidFill>
              <a:latin typeface="Times New Roman" pitchFamily="16" charset="0"/>
            </a:endParaRPr>
          </a:p>
        </p:txBody>
      </p:sp>
      <p:sp>
        <p:nvSpPr>
          <p:cNvPr id="159539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EC5381C-3ED7-4A7E-A253-25C615CD688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91</a:t>
            </a:fld>
            <a:endParaRPr lang="en-GB" sz="1200">
              <a:solidFill>
                <a:srgbClr val="000000"/>
              </a:solidFill>
              <a:latin typeface="Times New Roman" pitchFamily="16" charset="0"/>
            </a:endParaRPr>
          </a:p>
        </p:txBody>
      </p:sp>
      <p:sp>
        <p:nvSpPr>
          <p:cNvPr id="159539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DD436CC-93D0-44DD-A929-442CE2A8116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91</a:t>
            </a:fld>
            <a:endParaRPr lang="en-GB" sz="1200">
              <a:solidFill>
                <a:srgbClr val="000000"/>
              </a:solidFill>
              <a:latin typeface="Times New Roman" pitchFamily="16" charset="0"/>
            </a:endParaRPr>
          </a:p>
        </p:txBody>
      </p:sp>
      <p:sp>
        <p:nvSpPr>
          <p:cNvPr id="159539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AFE8B0B-5F31-4143-9F33-50ED2634A18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91</a:t>
            </a:fld>
            <a:endParaRPr lang="en-GB" sz="1200">
              <a:solidFill>
                <a:srgbClr val="000000"/>
              </a:solidFill>
              <a:latin typeface="Times New Roman" pitchFamily="16" charset="0"/>
            </a:endParaRPr>
          </a:p>
        </p:txBody>
      </p:sp>
      <p:sp>
        <p:nvSpPr>
          <p:cNvPr id="159539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F0B42A1-85B3-4E92-8055-A7AF854F25C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91</a:t>
            </a:fld>
            <a:endParaRPr lang="en-GB" sz="1200">
              <a:solidFill>
                <a:srgbClr val="000000"/>
              </a:solidFill>
            </a:endParaRPr>
          </a:p>
        </p:txBody>
      </p:sp>
      <p:sp>
        <p:nvSpPr>
          <p:cNvPr id="159540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22187A0-E256-4C4F-8F6C-C5202F32791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91</a:t>
            </a:fld>
            <a:endParaRPr lang="en-GB" sz="1200">
              <a:solidFill>
                <a:srgbClr val="000000"/>
              </a:solidFill>
            </a:endParaRPr>
          </a:p>
        </p:txBody>
      </p:sp>
      <p:sp>
        <p:nvSpPr>
          <p:cNvPr id="159540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95402"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6418" name="Rectangle 18"/>
          <p:cNvSpPr>
            <a:spLocks noGrp="1" noChangeArrowheads="1"/>
          </p:cNvSpPr>
          <p:nvPr>
            <p:ph type="sldNum" sz="quarter"/>
          </p:nvPr>
        </p:nvSpPr>
        <p:spPr>
          <a:noFill/>
        </p:spPr>
        <p:txBody>
          <a:bodyPr/>
          <a:lstStyle/>
          <a:p>
            <a:fld id="{6394EE6D-12A1-4B2F-A8FB-02E0F81A9BD4}" type="slidenum">
              <a:rPr lang="en-GB">
                <a:ea typeface="MS Gothic" charset="-128"/>
              </a:rPr>
              <a:pPr/>
              <a:t>92</a:t>
            </a:fld>
            <a:endParaRPr lang="en-GB">
              <a:ea typeface="MS Gothic" charset="-128"/>
            </a:endParaRPr>
          </a:p>
        </p:txBody>
      </p:sp>
      <p:sp>
        <p:nvSpPr>
          <p:cNvPr id="15964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DCEBDA7-486F-4F54-9CF9-A8E73F7793C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92</a:t>
            </a:fld>
            <a:endParaRPr lang="en-GB" sz="1200">
              <a:solidFill>
                <a:srgbClr val="000000"/>
              </a:solidFill>
              <a:latin typeface="Times New Roman" pitchFamily="16" charset="0"/>
            </a:endParaRPr>
          </a:p>
        </p:txBody>
      </p:sp>
      <p:sp>
        <p:nvSpPr>
          <p:cNvPr id="15964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12AB9C9-472D-438A-9E3F-3FE6D3D8C9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92</a:t>
            </a:fld>
            <a:endParaRPr lang="en-GB" sz="1200">
              <a:solidFill>
                <a:srgbClr val="000000"/>
              </a:solidFill>
              <a:latin typeface="Times New Roman" pitchFamily="16" charset="0"/>
            </a:endParaRPr>
          </a:p>
        </p:txBody>
      </p:sp>
      <p:sp>
        <p:nvSpPr>
          <p:cNvPr id="15964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D2E409E-ABFB-4831-88FF-801A314C8DB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92</a:t>
            </a:fld>
            <a:endParaRPr lang="en-GB" sz="1200">
              <a:solidFill>
                <a:srgbClr val="000000"/>
              </a:solidFill>
              <a:latin typeface="Times New Roman" pitchFamily="16" charset="0"/>
            </a:endParaRPr>
          </a:p>
        </p:txBody>
      </p:sp>
      <p:sp>
        <p:nvSpPr>
          <p:cNvPr id="15964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E46131E-58C8-42F8-B34E-75A4249F0E1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92</a:t>
            </a:fld>
            <a:endParaRPr lang="en-GB" sz="1200">
              <a:solidFill>
                <a:srgbClr val="000000"/>
              </a:solidFill>
              <a:latin typeface="Times New Roman" pitchFamily="16" charset="0"/>
            </a:endParaRPr>
          </a:p>
        </p:txBody>
      </p:sp>
      <p:sp>
        <p:nvSpPr>
          <p:cNvPr id="15964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F809E33-AD8E-43E7-86DD-1FDFD001663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92</a:t>
            </a:fld>
            <a:endParaRPr lang="en-GB" sz="1200">
              <a:solidFill>
                <a:srgbClr val="000000"/>
              </a:solidFill>
            </a:endParaRPr>
          </a:p>
        </p:txBody>
      </p:sp>
      <p:sp>
        <p:nvSpPr>
          <p:cNvPr id="15964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DB4C2C8-30DA-4B9A-BE93-0E4F2682142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92</a:t>
            </a:fld>
            <a:endParaRPr lang="en-GB" sz="1200">
              <a:solidFill>
                <a:srgbClr val="000000"/>
              </a:solidFill>
            </a:endParaRPr>
          </a:p>
        </p:txBody>
      </p:sp>
      <p:sp>
        <p:nvSpPr>
          <p:cNvPr id="15964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9642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42" name="Rectangle 18"/>
          <p:cNvSpPr>
            <a:spLocks noGrp="1" noChangeArrowheads="1"/>
          </p:cNvSpPr>
          <p:nvPr>
            <p:ph type="sldNum" sz="quarter"/>
          </p:nvPr>
        </p:nvSpPr>
        <p:spPr>
          <a:noFill/>
        </p:spPr>
        <p:txBody>
          <a:bodyPr/>
          <a:lstStyle/>
          <a:p>
            <a:fld id="{6174854E-B79B-476B-8485-E650FC23759F}" type="slidenum">
              <a:rPr lang="en-GB">
                <a:ea typeface="MS Gothic" charset="-128"/>
              </a:rPr>
              <a:pPr/>
              <a:t>93</a:t>
            </a:fld>
            <a:endParaRPr lang="en-GB">
              <a:ea typeface="MS Gothic" charset="-128"/>
            </a:endParaRPr>
          </a:p>
        </p:txBody>
      </p:sp>
      <p:sp>
        <p:nvSpPr>
          <p:cNvPr id="15974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E393A9A-0FD6-4D3B-9588-FB996B69A07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93</a:t>
            </a:fld>
            <a:endParaRPr lang="en-GB" sz="1200">
              <a:solidFill>
                <a:srgbClr val="000000"/>
              </a:solidFill>
              <a:latin typeface="Times New Roman" pitchFamily="16" charset="0"/>
            </a:endParaRPr>
          </a:p>
        </p:txBody>
      </p:sp>
      <p:sp>
        <p:nvSpPr>
          <p:cNvPr id="15974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F26DDA-0173-4456-8E3F-65A99A4E877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93</a:t>
            </a:fld>
            <a:endParaRPr lang="en-GB" sz="1200">
              <a:solidFill>
                <a:srgbClr val="000000"/>
              </a:solidFill>
              <a:latin typeface="Times New Roman" pitchFamily="16" charset="0"/>
            </a:endParaRPr>
          </a:p>
        </p:txBody>
      </p:sp>
      <p:sp>
        <p:nvSpPr>
          <p:cNvPr id="15974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5C439E-CFCE-4FB7-BC35-23C9F570344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93</a:t>
            </a:fld>
            <a:endParaRPr lang="en-GB" sz="1200">
              <a:solidFill>
                <a:srgbClr val="000000"/>
              </a:solidFill>
              <a:latin typeface="Times New Roman" pitchFamily="16" charset="0"/>
            </a:endParaRPr>
          </a:p>
        </p:txBody>
      </p:sp>
      <p:sp>
        <p:nvSpPr>
          <p:cNvPr id="15974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C7B1CD8-44E4-448A-A89E-A010DD7098F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93</a:t>
            </a:fld>
            <a:endParaRPr lang="en-GB" sz="1200">
              <a:solidFill>
                <a:srgbClr val="000000"/>
              </a:solidFill>
              <a:latin typeface="Times New Roman" pitchFamily="16" charset="0"/>
            </a:endParaRPr>
          </a:p>
        </p:txBody>
      </p:sp>
      <p:sp>
        <p:nvSpPr>
          <p:cNvPr id="15974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EAD5DDC-FF72-4665-B827-BADC83EE8F2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93</a:t>
            </a:fld>
            <a:endParaRPr lang="en-GB" sz="1200">
              <a:solidFill>
                <a:srgbClr val="000000"/>
              </a:solidFill>
            </a:endParaRPr>
          </a:p>
        </p:txBody>
      </p:sp>
      <p:sp>
        <p:nvSpPr>
          <p:cNvPr id="15974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46FE47D-73F1-4CFA-AA15-74C3022F56D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93</a:t>
            </a:fld>
            <a:endParaRPr lang="en-GB" sz="1200">
              <a:solidFill>
                <a:srgbClr val="000000"/>
              </a:solidFill>
            </a:endParaRPr>
          </a:p>
        </p:txBody>
      </p:sp>
      <p:sp>
        <p:nvSpPr>
          <p:cNvPr id="15974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9745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F20EBBC0-611D-4645-8FAD-8D55C23AF9A6}" type="slidenum">
              <a:rPr lang="en-GB"/>
              <a:pPr/>
              <a:t>94</a:t>
            </a:fld>
            <a:endParaRPr lang="en-GB"/>
          </a:p>
        </p:txBody>
      </p:sp>
      <p:sp>
        <p:nvSpPr>
          <p:cNvPr id="470017"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74CF773-A988-408E-ABA4-3E8629487E80}"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94</a:t>
            </a:fld>
            <a:endParaRPr lang="en-GB" sz="1200">
              <a:solidFill>
                <a:srgbClr val="000000"/>
              </a:solidFill>
              <a:latin typeface="Times New Roman" pitchFamily="16" charset="0"/>
            </a:endParaRPr>
          </a:p>
        </p:txBody>
      </p:sp>
      <p:sp>
        <p:nvSpPr>
          <p:cNvPr id="470018"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90B21CF-0679-468B-9E24-3BD4DE61169F}"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94</a:t>
            </a:fld>
            <a:endParaRPr lang="en-GB" sz="1200">
              <a:solidFill>
                <a:srgbClr val="000000"/>
              </a:solidFill>
              <a:latin typeface="Times New Roman" pitchFamily="16" charset="0"/>
            </a:endParaRPr>
          </a:p>
        </p:txBody>
      </p:sp>
      <p:sp>
        <p:nvSpPr>
          <p:cNvPr id="470019"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59A073B-BE2D-46BE-806F-BC07CFB225A8}"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94</a:t>
            </a:fld>
            <a:endParaRPr lang="en-GB" sz="1200">
              <a:solidFill>
                <a:srgbClr val="000000"/>
              </a:solidFill>
              <a:latin typeface="Times New Roman" pitchFamily="16" charset="0"/>
            </a:endParaRPr>
          </a:p>
        </p:txBody>
      </p:sp>
      <p:sp>
        <p:nvSpPr>
          <p:cNvPr id="470020"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6A8C117-36DF-42A7-920A-655DA74134A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94</a:t>
            </a:fld>
            <a:endParaRPr lang="en-GB" sz="1200">
              <a:solidFill>
                <a:srgbClr val="000000"/>
              </a:solidFill>
            </a:endParaRPr>
          </a:p>
        </p:txBody>
      </p:sp>
      <p:sp>
        <p:nvSpPr>
          <p:cNvPr id="470021"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7E67065-17FD-4366-BAC4-4944E36CB7C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94</a:t>
            </a:fld>
            <a:endParaRPr lang="en-GB" sz="1200">
              <a:solidFill>
                <a:srgbClr val="000000"/>
              </a:solidFill>
            </a:endParaRPr>
          </a:p>
        </p:txBody>
      </p:sp>
      <p:sp>
        <p:nvSpPr>
          <p:cNvPr id="470022"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70023"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9490" name="Rectangle 18"/>
          <p:cNvSpPr>
            <a:spLocks noGrp="1" noChangeArrowheads="1"/>
          </p:cNvSpPr>
          <p:nvPr>
            <p:ph type="sldNum" sz="quarter"/>
          </p:nvPr>
        </p:nvSpPr>
        <p:spPr>
          <a:noFill/>
        </p:spPr>
        <p:txBody>
          <a:bodyPr/>
          <a:lstStyle/>
          <a:p>
            <a:fld id="{8A523413-CF79-4360-A8EF-1EE5A3279DFF}" type="slidenum">
              <a:rPr lang="en-GB">
                <a:ea typeface="MS Gothic" charset="-128"/>
              </a:rPr>
              <a:pPr/>
              <a:t>95</a:t>
            </a:fld>
            <a:endParaRPr lang="en-GB">
              <a:ea typeface="MS Gothic" charset="-128"/>
            </a:endParaRPr>
          </a:p>
        </p:txBody>
      </p:sp>
      <p:sp>
        <p:nvSpPr>
          <p:cNvPr id="159949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83F8E9A-DEBB-4ACE-9AEE-0FCBC157AF1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95</a:t>
            </a:fld>
            <a:endParaRPr lang="en-GB" sz="1200">
              <a:solidFill>
                <a:srgbClr val="000000"/>
              </a:solidFill>
              <a:latin typeface="Times New Roman" pitchFamily="16" charset="0"/>
            </a:endParaRPr>
          </a:p>
        </p:txBody>
      </p:sp>
      <p:sp>
        <p:nvSpPr>
          <p:cNvPr id="159949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01D76A7-A719-42EF-B506-C8A51D76DB0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95</a:t>
            </a:fld>
            <a:endParaRPr lang="en-GB" sz="1200">
              <a:solidFill>
                <a:srgbClr val="000000"/>
              </a:solidFill>
              <a:latin typeface="Times New Roman" pitchFamily="16" charset="0"/>
            </a:endParaRPr>
          </a:p>
        </p:txBody>
      </p:sp>
      <p:sp>
        <p:nvSpPr>
          <p:cNvPr id="159949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8AB0903-A357-43B4-818E-AC58DEDF3F3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95</a:t>
            </a:fld>
            <a:endParaRPr lang="en-GB" sz="1200">
              <a:solidFill>
                <a:srgbClr val="000000"/>
              </a:solidFill>
              <a:latin typeface="Times New Roman" pitchFamily="16" charset="0"/>
            </a:endParaRPr>
          </a:p>
        </p:txBody>
      </p:sp>
      <p:sp>
        <p:nvSpPr>
          <p:cNvPr id="159949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7761576-39C5-4190-95C9-FD341318348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95</a:t>
            </a:fld>
            <a:endParaRPr lang="en-GB" sz="1200">
              <a:solidFill>
                <a:srgbClr val="000000"/>
              </a:solidFill>
              <a:latin typeface="Times New Roman" pitchFamily="16" charset="0"/>
            </a:endParaRPr>
          </a:p>
        </p:txBody>
      </p:sp>
      <p:sp>
        <p:nvSpPr>
          <p:cNvPr id="159949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446E2F8-E49A-4518-9855-66F9F783B56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95</a:t>
            </a:fld>
            <a:endParaRPr lang="en-GB" sz="1200">
              <a:solidFill>
                <a:srgbClr val="000000"/>
              </a:solidFill>
            </a:endParaRPr>
          </a:p>
        </p:txBody>
      </p:sp>
      <p:sp>
        <p:nvSpPr>
          <p:cNvPr id="159949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4D17659-5614-4F2C-856A-495A8C64740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95</a:t>
            </a:fld>
            <a:endParaRPr lang="en-GB" sz="1200">
              <a:solidFill>
                <a:srgbClr val="000000"/>
              </a:solidFill>
            </a:endParaRPr>
          </a:p>
        </p:txBody>
      </p:sp>
      <p:sp>
        <p:nvSpPr>
          <p:cNvPr id="159949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9949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Here’s why using a film curve is a good thing.</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0514" name="Rectangle 18"/>
          <p:cNvSpPr>
            <a:spLocks noGrp="1" noChangeArrowheads="1"/>
          </p:cNvSpPr>
          <p:nvPr>
            <p:ph type="sldNum" sz="quarter"/>
          </p:nvPr>
        </p:nvSpPr>
        <p:spPr>
          <a:noFill/>
        </p:spPr>
        <p:txBody>
          <a:bodyPr/>
          <a:lstStyle/>
          <a:p>
            <a:fld id="{C5EAC742-B161-4C7F-A317-F0F1C17BCF84}" type="slidenum">
              <a:rPr lang="en-GB">
                <a:ea typeface="MS Gothic" charset="-128"/>
              </a:rPr>
              <a:pPr/>
              <a:t>96</a:t>
            </a:fld>
            <a:endParaRPr lang="en-GB">
              <a:ea typeface="MS Gothic" charset="-128"/>
            </a:endParaRPr>
          </a:p>
        </p:txBody>
      </p:sp>
      <p:sp>
        <p:nvSpPr>
          <p:cNvPr id="16005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7EF3E56-03B1-4EC1-8A20-A64806480EF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96</a:t>
            </a:fld>
            <a:endParaRPr lang="en-GB" sz="1200">
              <a:solidFill>
                <a:srgbClr val="000000"/>
              </a:solidFill>
              <a:latin typeface="Times New Roman" pitchFamily="16" charset="0"/>
            </a:endParaRPr>
          </a:p>
        </p:txBody>
      </p:sp>
      <p:sp>
        <p:nvSpPr>
          <p:cNvPr id="16005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E7F6844-4F90-409C-8402-03ACD0A7D91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96</a:t>
            </a:fld>
            <a:endParaRPr lang="en-GB" sz="1200">
              <a:solidFill>
                <a:srgbClr val="000000"/>
              </a:solidFill>
              <a:latin typeface="Times New Roman" pitchFamily="16" charset="0"/>
            </a:endParaRPr>
          </a:p>
        </p:txBody>
      </p:sp>
      <p:sp>
        <p:nvSpPr>
          <p:cNvPr id="16005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C7A0D0E-B029-424C-B135-64B6F072121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96</a:t>
            </a:fld>
            <a:endParaRPr lang="en-GB" sz="1200">
              <a:solidFill>
                <a:srgbClr val="000000"/>
              </a:solidFill>
              <a:latin typeface="Times New Roman" pitchFamily="16" charset="0"/>
            </a:endParaRPr>
          </a:p>
        </p:txBody>
      </p:sp>
      <p:sp>
        <p:nvSpPr>
          <p:cNvPr id="16005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DCA9BF6-E73B-4913-9979-18111975FCA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96</a:t>
            </a:fld>
            <a:endParaRPr lang="en-GB" sz="1200">
              <a:solidFill>
                <a:srgbClr val="000000"/>
              </a:solidFill>
              <a:latin typeface="Times New Roman" pitchFamily="16" charset="0"/>
            </a:endParaRPr>
          </a:p>
        </p:txBody>
      </p:sp>
      <p:sp>
        <p:nvSpPr>
          <p:cNvPr id="16005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36178A7-3EFF-4ACD-9C32-61BC632ADFF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96</a:t>
            </a:fld>
            <a:endParaRPr lang="en-GB" sz="1200">
              <a:solidFill>
                <a:srgbClr val="000000"/>
              </a:solidFill>
            </a:endParaRPr>
          </a:p>
        </p:txBody>
      </p:sp>
      <p:sp>
        <p:nvSpPr>
          <p:cNvPr id="16005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D195F6F-B9C3-417E-B37E-1208C2BE824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96</a:t>
            </a:fld>
            <a:endParaRPr lang="en-GB" sz="1200">
              <a:solidFill>
                <a:srgbClr val="000000"/>
              </a:solidFill>
            </a:endParaRPr>
          </a:p>
        </p:txBody>
      </p:sp>
      <p:sp>
        <p:nvSpPr>
          <p:cNvPr id="16005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60052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The top is linear and the bottom is an approximation of a film curve.  Note how the blacks are crisper and more saturated.  And at the top end it fades to white nices.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1F5C3906-DD5F-466D-AF1E-E1A95DEFA51F}" type="slidenum">
              <a:rPr lang="en-GB"/>
              <a:pPr/>
              <a:t>97</a:t>
            </a:fld>
            <a:endParaRPr lang="en-GB"/>
          </a:p>
        </p:txBody>
      </p:sp>
      <p:sp>
        <p:nvSpPr>
          <p:cNvPr id="47411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B09D1AF-ED90-4E38-AD60-02C716FBFD84}"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97</a:t>
            </a:fld>
            <a:endParaRPr lang="en-GB" sz="1200">
              <a:solidFill>
                <a:srgbClr val="000000"/>
              </a:solidFill>
              <a:latin typeface="Times New Roman" pitchFamily="16" charset="0"/>
            </a:endParaRPr>
          </a:p>
        </p:txBody>
      </p:sp>
      <p:sp>
        <p:nvSpPr>
          <p:cNvPr id="47411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54C42E2-D0CF-4940-9BEF-8DA3B90F60F9}"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97</a:t>
            </a:fld>
            <a:endParaRPr lang="en-GB" sz="1200">
              <a:solidFill>
                <a:srgbClr val="000000"/>
              </a:solidFill>
              <a:latin typeface="Times New Roman" pitchFamily="16" charset="0"/>
            </a:endParaRPr>
          </a:p>
        </p:txBody>
      </p:sp>
      <p:sp>
        <p:nvSpPr>
          <p:cNvPr id="47411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4E9B666-5D35-4AA3-BA89-0738D9F079E0}"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97</a:t>
            </a:fld>
            <a:endParaRPr lang="en-GB" sz="1200">
              <a:solidFill>
                <a:srgbClr val="000000"/>
              </a:solidFill>
              <a:latin typeface="Times New Roman" pitchFamily="16" charset="0"/>
            </a:endParaRPr>
          </a:p>
        </p:txBody>
      </p:sp>
      <p:sp>
        <p:nvSpPr>
          <p:cNvPr id="47411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E196D55-40A4-457D-B08D-73EC48DB145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97</a:t>
            </a:fld>
            <a:endParaRPr lang="en-GB" sz="1200">
              <a:solidFill>
                <a:srgbClr val="000000"/>
              </a:solidFill>
            </a:endParaRPr>
          </a:p>
        </p:txBody>
      </p:sp>
      <p:sp>
        <p:nvSpPr>
          <p:cNvPr id="47411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B935FB8-00C4-4A1B-8605-39AC8F65AF8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97</a:t>
            </a:fld>
            <a:endParaRPr lang="en-GB" sz="1200">
              <a:solidFill>
                <a:srgbClr val="000000"/>
              </a:solidFill>
            </a:endParaRPr>
          </a:p>
        </p:txBody>
      </p:sp>
      <p:sp>
        <p:nvSpPr>
          <p:cNvPr id="47411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7411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0DDBF551-FC3F-4AC9-8842-1FFEB4252915}" type="slidenum">
              <a:rPr lang="en-GB"/>
              <a:pPr/>
              <a:t>98</a:t>
            </a:fld>
            <a:endParaRPr lang="en-GB"/>
          </a:p>
        </p:txBody>
      </p:sp>
      <p:sp>
        <p:nvSpPr>
          <p:cNvPr id="475137"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E9C1435-F98F-4B97-BC87-4D968A5B03A9}"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98</a:t>
            </a:fld>
            <a:endParaRPr lang="en-GB" sz="1200">
              <a:solidFill>
                <a:srgbClr val="000000"/>
              </a:solidFill>
              <a:latin typeface="Times New Roman" pitchFamily="16" charset="0"/>
            </a:endParaRPr>
          </a:p>
        </p:txBody>
      </p:sp>
      <p:sp>
        <p:nvSpPr>
          <p:cNvPr id="475138"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AE3511-F8E1-4CE7-8A9E-C975443BAFDF}"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98</a:t>
            </a:fld>
            <a:endParaRPr lang="en-GB" sz="1200">
              <a:solidFill>
                <a:srgbClr val="000000"/>
              </a:solidFill>
              <a:latin typeface="Times New Roman" pitchFamily="16" charset="0"/>
            </a:endParaRPr>
          </a:p>
        </p:txBody>
      </p:sp>
      <p:sp>
        <p:nvSpPr>
          <p:cNvPr id="475139"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0FCCFA-D83E-41E3-8E4E-D93EF9F9662E}"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98</a:t>
            </a:fld>
            <a:endParaRPr lang="en-GB" sz="1200">
              <a:solidFill>
                <a:srgbClr val="000000"/>
              </a:solidFill>
              <a:latin typeface="Times New Roman" pitchFamily="16" charset="0"/>
            </a:endParaRPr>
          </a:p>
        </p:txBody>
      </p:sp>
      <p:sp>
        <p:nvSpPr>
          <p:cNvPr id="475140"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5DD977C-AB2B-4E1E-A60B-BDB9309D324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98</a:t>
            </a:fld>
            <a:endParaRPr lang="en-GB" sz="1200">
              <a:solidFill>
                <a:srgbClr val="000000"/>
              </a:solidFill>
            </a:endParaRPr>
          </a:p>
        </p:txBody>
      </p:sp>
      <p:sp>
        <p:nvSpPr>
          <p:cNvPr id="475141"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E0FE770-E93C-455B-A6B9-6C01AF377BC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98</a:t>
            </a:fld>
            <a:endParaRPr lang="en-GB" sz="1200">
              <a:solidFill>
                <a:srgbClr val="000000"/>
              </a:solidFill>
            </a:endParaRPr>
          </a:p>
        </p:txBody>
      </p:sp>
      <p:sp>
        <p:nvSpPr>
          <p:cNvPr id="475142"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75143"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E1238E5B-17E3-48E2-9BDF-DCBCAC7E27AA}" type="slidenum">
              <a:rPr lang="en-GB"/>
              <a:pPr/>
              <a:t>99</a:t>
            </a:fld>
            <a:endParaRPr lang="en-GB"/>
          </a:p>
        </p:txBody>
      </p:sp>
      <p:sp>
        <p:nvSpPr>
          <p:cNvPr id="476161"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50E798D-B15B-4ACD-ABF1-D5BD3D783BF0}"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99</a:t>
            </a:fld>
            <a:endParaRPr lang="en-GB" sz="1200">
              <a:solidFill>
                <a:srgbClr val="000000"/>
              </a:solidFill>
              <a:latin typeface="Times New Roman" pitchFamily="16" charset="0"/>
            </a:endParaRPr>
          </a:p>
        </p:txBody>
      </p:sp>
      <p:sp>
        <p:nvSpPr>
          <p:cNvPr id="476162"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FBD5E08-6BBA-4E3C-BEFB-903610A76131}"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99</a:t>
            </a:fld>
            <a:endParaRPr lang="en-GB" sz="1200">
              <a:solidFill>
                <a:srgbClr val="000000"/>
              </a:solidFill>
              <a:latin typeface="Times New Roman" pitchFamily="16" charset="0"/>
            </a:endParaRPr>
          </a:p>
        </p:txBody>
      </p:sp>
      <p:sp>
        <p:nvSpPr>
          <p:cNvPr id="476163"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15A1DD1-DF7B-48A9-9446-88DF202B024C}"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99</a:t>
            </a:fld>
            <a:endParaRPr lang="en-GB" sz="1200">
              <a:solidFill>
                <a:srgbClr val="000000"/>
              </a:solidFill>
              <a:latin typeface="Times New Roman" pitchFamily="16" charset="0"/>
            </a:endParaRPr>
          </a:p>
        </p:txBody>
      </p:sp>
      <p:sp>
        <p:nvSpPr>
          <p:cNvPr id="476164"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94FE771-C301-43F7-9125-7A51E5ED803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99</a:t>
            </a:fld>
            <a:endParaRPr lang="en-GB" sz="1200">
              <a:solidFill>
                <a:srgbClr val="000000"/>
              </a:solidFill>
            </a:endParaRPr>
          </a:p>
        </p:txBody>
      </p:sp>
      <p:sp>
        <p:nvSpPr>
          <p:cNvPr id="476165"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A1A6BEE-E37E-498F-BB2B-B44F7BFAEA3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99</a:t>
            </a:fld>
            <a:endParaRPr lang="en-GB" sz="1200">
              <a:solidFill>
                <a:srgbClr val="000000"/>
              </a:solidFill>
            </a:endParaRPr>
          </a:p>
        </p:txBody>
      </p:sp>
      <p:sp>
        <p:nvSpPr>
          <p:cNvPr id="476166"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76167"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58A9A914-3409-410B-A436-9BED7ADA3DAC}"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C2258B6-1836-4A5A-B5C8-0C4965947F7C}" type="slidenum">
              <a:rPr lang="en-GB"/>
              <a:pPr>
                <a:defRPr/>
              </a:pPr>
              <a:t>‹#›</a:t>
            </a:fld>
            <a:endParaRPr lang="en-GB"/>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67B6695-08EB-4B44-BED9-A1FBB43A5B95}" type="slidenum">
              <a:rPr lang="en-GB"/>
              <a:pPr>
                <a:defRPr/>
              </a:pPr>
              <a:t>‹#›</a:t>
            </a:fld>
            <a:endParaRPr lang="en-GB"/>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AE5F85C-89FC-489E-8895-FFCE0BBE3D56}" type="slidenum">
              <a:rPr lang="en-GB"/>
              <a:pPr>
                <a:defRPr/>
              </a:pPr>
              <a:t>‹#›</a:t>
            </a:fld>
            <a:endParaRPr lang="en-GB"/>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B72C24D-8D48-48AB-B81B-D4AD624B849F}" type="slidenum">
              <a:rPr lang="en-GB"/>
              <a:pPr>
                <a:defRPr/>
              </a:pPr>
              <a:t>‹#›</a:t>
            </a:fld>
            <a:endParaRPr lang="en-GB"/>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1A2884A6-48E3-4770-AC66-1ABEF55E3BFC}" type="slidenum">
              <a:rPr lang="en-GB"/>
              <a:pPr>
                <a:defRPr/>
              </a:pPr>
              <a:t>‹#›</a:t>
            </a:fld>
            <a:endParaRPr lang="en-GB"/>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13FAB96-9549-40B8-8DEC-D06213E63790}" type="slidenum">
              <a:rPr lang="en-GB"/>
              <a:pPr>
                <a:defRPr/>
              </a:pPr>
              <a:t>‹#›</a:t>
            </a:fld>
            <a:endParaRPr lang="en-GB"/>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82C9521-1E27-42B2-B3FA-E143927B2F61}" type="slidenum">
              <a:rPr lang="en-GB"/>
              <a:pPr>
                <a:defRPr/>
              </a:pPr>
              <a:t>‹#›</a:t>
            </a:fld>
            <a:endParaRPr lang="en-GB"/>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32F71A5-A56F-4EF2-AAA5-69E4BE116665}" type="slidenum">
              <a:rPr lang="en-GB"/>
              <a:pPr>
                <a:defRPr/>
              </a:pPr>
              <a:t>‹#›</a:t>
            </a:fld>
            <a:endParaRPr lang="en-GB"/>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022882E1-92BC-4C59-8F11-93D10FEC9B87}" type="slidenum">
              <a:rPr lang="en-GB"/>
              <a:pPr>
                <a:defRPr/>
              </a:pPr>
              <a:t>‹#›</a:t>
            </a:fld>
            <a:endParaRPr lang="en-GB"/>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970CE1B0-6ADF-4DDD-BA72-26F5A7565E56}" type="slidenum">
              <a:rPr lang="en-GB"/>
              <a:pPr>
                <a:defRPr/>
              </a:pPr>
              <a:t>‹#›</a:t>
            </a:fld>
            <a:endParaRPr lang="en-GB"/>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25298CB-AB0C-42AC-97EE-1BA4FB48026F}" type="slidenum">
              <a:rPr lang="en-GB"/>
              <a:pPr>
                <a:defRPr/>
              </a:pPr>
              <a:t>‹#›</a:t>
            </a:fld>
            <a:endParaRPr lang="en-GB"/>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6885EBB-CDE1-4766-90A6-508F73C64C7D}" type="slidenum">
              <a:rPr lang="en-GB"/>
              <a:pPr>
                <a:defRPr/>
              </a:pPr>
              <a:t>‹#›</a:t>
            </a:fld>
            <a:endParaRPr lang="en-GB"/>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42A30A0-ACD7-4CF5-BBC0-F88482EE3687}" type="slidenum">
              <a:rPr lang="en-GB"/>
              <a:pPr>
                <a:defRPr/>
              </a:pPr>
              <a:t>‹#›</a:t>
            </a:fld>
            <a:endParaRPr lang="en-GB"/>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8C4BD4E-B6BD-4E8F-91A6-37720A23188C}" type="slidenum">
              <a:rPr lang="en-GB"/>
              <a:pPr>
                <a:defRPr/>
              </a:pPr>
              <a:t>‹#›</a:t>
            </a:fld>
            <a:endParaRPr lang="en-GB"/>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A5B88D5-F1F1-4DBB-BB2B-0401A163E6FB}" type="slidenum">
              <a:rPr lang="en-GB"/>
              <a:pPr>
                <a:defRPr/>
              </a:pPr>
              <a:t>‹#›</a:t>
            </a:fld>
            <a:endParaRPr lang="en-GB"/>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60BDA86-D779-4D68-9F66-9FBFE5133346}" type="slidenum">
              <a:rPr lang="en-GB"/>
              <a:pPr>
                <a:defRPr/>
              </a:pPr>
              <a:t>‹#›</a:t>
            </a:fld>
            <a:endParaRPr lang="en-GB"/>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297B529-1F7A-436A-94AA-72F2EE64F891}" type="slidenum">
              <a:rPr lang="en-GB"/>
              <a:pPr>
                <a:defRPr/>
              </a:pPr>
              <a:t>‹#›</a:t>
            </a:fld>
            <a:endParaRPr lang="en-GB"/>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6FCD7E4-6F56-4835-A0AD-7B604204F39E}" type="slidenum">
              <a:rPr lang="en-GB"/>
              <a:pPr>
                <a:defRPr/>
              </a:pPr>
              <a:t>‹#›</a:t>
            </a:fld>
            <a:endParaRPr lang="en-GB"/>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6674EC8C-23C2-4EA2-B656-59447E2DAEA6}" type="slidenum">
              <a:rPr lang="en-GB"/>
              <a:pPr>
                <a:defRPr/>
              </a:pPr>
              <a:t>‹#›</a:t>
            </a:fld>
            <a:endParaRPr lang="en-GB"/>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8CBD252-49BD-42F6-A017-B5E2DD5CA5F0}" type="slidenum">
              <a:rPr lang="en-GB"/>
              <a:pPr>
                <a:defRPr/>
              </a:pPr>
              <a:t>‹#›</a:t>
            </a:fld>
            <a:endParaRPr lang="en-GB"/>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B04E218-7ECC-4F43-82A9-C1545CDD29B8}" type="slidenum">
              <a:rPr lang="en-GB"/>
              <a:pPr>
                <a:defRPr/>
              </a:pPr>
              <a:t>‹#›</a:t>
            </a:fld>
            <a:endParaRPr lang="en-GB"/>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74CD1C4A-9B61-4B48-9CF8-F09ED23585BE}" type="slidenum">
              <a:rPr lang="en-GB"/>
              <a:pPr>
                <a:defRPr/>
              </a:pPr>
              <a:t>‹#›</a:t>
            </a:fld>
            <a:endParaRPr lang="en-GB"/>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E193BD8-A8B8-457E-B052-2EDC0D570D82}" type="slidenum">
              <a:rPr lang="en-GB"/>
              <a:pPr>
                <a:defRPr/>
              </a:pPr>
              <a:t>‹#›</a:t>
            </a:fld>
            <a:endParaRPr lang="en-GB"/>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5F119382-1CAA-4147-B607-2793291C8234}" type="slidenum">
              <a:rPr lang="en-GB"/>
              <a:pPr>
                <a:defRPr/>
              </a:pPr>
              <a:t>‹#›</a:t>
            </a:fld>
            <a:endParaRPr lang="en-GB"/>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E1C8295-6102-4D8C-AC0F-60DF37AE0343}" type="slidenum">
              <a:rPr lang="en-GB"/>
              <a:pPr>
                <a:defRPr/>
              </a:pPr>
              <a:t>‹#›</a:t>
            </a:fld>
            <a:endParaRPr lang="en-GB"/>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8FCE4BE-AEC3-4F4C-BF27-13E5FEE96E2F}" type="slidenum">
              <a:rPr lang="en-GB"/>
              <a:pPr>
                <a:defRPr/>
              </a:pPr>
              <a:t>‹#›</a:t>
            </a:fld>
            <a:endParaRPr lang="en-GB"/>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2585FF3-F925-44A9-95FC-2855F28F1D1B}" type="slidenum">
              <a:rPr lang="en-GB"/>
              <a:pPr>
                <a:defRPr/>
              </a:pPr>
              <a:t>‹#›</a:t>
            </a:fld>
            <a:endParaRPr lang="en-GB"/>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9A2B499-0567-4D33-A05E-22B923C18B13}" type="slidenum">
              <a:rPr lang="en-GB"/>
              <a:pPr>
                <a:defRPr/>
              </a:pPr>
              <a:t>‹#›</a:t>
            </a:fld>
            <a:endParaRPr lang="en-GB"/>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A173421-AB4C-4C9B-B90C-E1010385D489}" type="slidenum">
              <a:rPr lang="en-GB"/>
              <a:pPr>
                <a:defRPr/>
              </a:pPr>
              <a:t>‹#›</a:t>
            </a:fld>
            <a:endParaRPr lang="en-GB"/>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227B224-8C16-4782-8E0D-2A33A4EB5B66}" type="slidenum">
              <a:rPr lang="en-GB"/>
              <a:pPr>
                <a:defRPr/>
              </a:pPr>
              <a:t>‹#›</a:t>
            </a:fld>
            <a:endParaRPr lang="en-GB"/>
          </a:p>
        </p:txBody>
      </p:sp>
    </p:spTree>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309E023-026E-4116-9133-B72300D1F6C3}" type="slidenum">
              <a:rPr lang="en-GB"/>
              <a:pPr>
                <a:defRPr/>
              </a:pPr>
              <a:t>‹#›</a:t>
            </a:fld>
            <a:endParaRPr lang="en-GB"/>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FDA3AEAB-85AD-4CD4-A02B-6B918B12C6B3}" type="slidenum">
              <a:rPr lang="en-GB"/>
              <a:pPr>
                <a:defRPr/>
              </a:pPr>
              <a:t>‹#›</a:t>
            </a:fld>
            <a:endParaRPr lang="en-GB"/>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FD4163F-27EA-45D0-AE44-3AA82F44E3CB}" type="slidenum">
              <a:rPr lang="en-GB"/>
              <a:pPr>
                <a:defRPr/>
              </a:pPr>
              <a:t>‹#›</a:t>
            </a:fld>
            <a:endParaRPr lang="en-GB"/>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99481B5-2A5C-47B6-A6BC-887A2F799C61}" type="slidenum">
              <a:rPr lang="en-GB"/>
              <a:pPr>
                <a:defRPr/>
              </a:pPr>
              <a:t>‹#›</a:t>
            </a:fld>
            <a:endParaRPr lang="en-GB"/>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FF554B6-450B-4119-BEBF-116329D6B526}" type="slidenum">
              <a:rPr lang="en-GB"/>
              <a:pPr>
                <a:defRPr/>
              </a:pPr>
              <a:t>‹#›</a:t>
            </a:fld>
            <a:endParaRPr lang="en-GB"/>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3F5CAE8B-034F-4619-A4AE-20CB7334A611}" type="slidenum">
              <a:rPr lang="en-GB"/>
              <a:pPr>
                <a:defRPr/>
              </a:pPr>
              <a:t>‹#›</a:t>
            </a:fld>
            <a:endParaRPr lang="en-GB"/>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05B64E0-A878-4F72-93A0-1E5ECC8543E2}" type="slidenum">
              <a:rPr lang="en-GB"/>
              <a:pPr>
                <a:defRPr/>
              </a:pPr>
              <a:t>‹#›</a:t>
            </a:fld>
            <a:endParaRPr lang="en-GB"/>
          </a:p>
        </p:txBody>
      </p:sp>
    </p:spTree>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4D9B715-3CD5-4CA7-A9E1-9D32FFBD3F90}" type="slidenum">
              <a:rPr lang="en-GB"/>
              <a:pPr>
                <a:defRPr/>
              </a:pPr>
              <a:t>‹#›</a:t>
            </a:fld>
            <a:endParaRPr lang="en-GB"/>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191F653-0065-4BAF-BA23-DDFB93C3A884}" type="slidenum">
              <a:rPr lang="en-GB"/>
              <a:pPr>
                <a:defRPr/>
              </a:pPr>
              <a:t>‹#›</a:t>
            </a:fld>
            <a:endParaRPr lang="en-GB"/>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750365D-7C9A-4370-BCE7-EB148039118E}" type="slidenum">
              <a:rPr lang="en-GB"/>
              <a:pPr>
                <a:defRPr/>
              </a:pPr>
              <a:t>‹#›</a:t>
            </a:fld>
            <a:endParaRPr lang="en-GB"/>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D36C4B9-B682-423F-BB02-89F3D2E61D6A}" type="slidenum">
              <a:rPr lang="en-GB"/>
              <a:pPr>
                <a:defRPr/>
              </a:pPr>
              <a:t>‹#›</a:t>
            </a:fld>
            <a:endParaRPr lang="en-GB"/>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E4A7F57-CE71-42C3-87EA-569637B5BF05}" type="slidenum">
              <a:rPr lang="en-GB"/>
              <a:pPr>
                <a:defRPr/>
              </a:pPr>
              <a:t>‹#›</a:t>
            </a:fld>
            <a:endParaRPr lang="en-GB"/>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6EBD179-0D3D-42EF-85DD-B329EB3FCC63}" type="slidenum">
              <a:rPr lang="en-GB"/>
              <a:pPr>
                <a:defRPr/>
              </a:pPr>
              <a:t>‹#›</a:t>
            </a:fld>
            <a:endParaRPr lang="en-GB"/>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5881CFF-EA6A-469B-B9B4-EAD6EEECD292}" type="slidenum">
              <a:rPr lang="en-GB"/>
              <a:pPr>
                <a:defRPr/>
              </a:pPr>
              <a:t>‹#›</a:t>
            </a:fld>
            <a:endParaRPr lang="en-GB"/>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CD7B3227-AE85-4014-9EDC-F01620D6CF47}" type="slidenum">
              <a:rPr lang="en-GB"/>
              <a:pPr>
                <a:defRPr/>
              </a:pPr>
              <a:t>‹#›</a:t>
            </a:fld>
            <a:endParaRPr lang="en-GB"/>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C4CF872B-E7BB-44DC-8586-463F1695F741}" type="slidenum">
              <a:rPr lang="en-GB"/>
              <a:pPr>
                <a:defRPr/>
              </a:pPr>
              <a:t>‹#›</a:t>
            </a:fld>
            <a:endParaRPr lang="en-GB"/>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3B14E4F-3045-4FB1-83C9-C03C862A903A}" type="slidenum">
              <a:rPr lang="en-GB"/>
              <a:pPr>
                <a:defRPr/>
              </a:pPr>
              <a:t>‹#›</a:t>
            </a:fld>
            <a:endParaRPr lang="en-GB"/>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BF91EEB-784F-4396-B4C5-4D2AD8C07C59}" type="slidenum">
              <a:rPr lang="en-GB"/>
              <a:pPr>
                <a:defRPr/>
              </a:pPr>
              <a:t>‹#›</a:t>
            </a:fld>
            <a:endParaRPr lang="en-GB"/>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2689D78-3715-47A2-A9FF-1C4C83D68424}" type="slidenum">
              <a:rPr lang="en-GB"/>
              <a:pPr>
                <a:defRPr/>
              </a:pPr>
              <a:t>‹#›</a:t>
            </a:fld>
            <a:endParaRPr lang="en-GB"/>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833B6AC-0B99-4CFC-B5DD-EAE4D5E0F65F}" type="slidenum">
              <a:rPr lang="en-GB"/>
              <a:pPr>
                <a:defRPr/>
              </a:pPr>
              <a:t>‹#›</a:t>
            </a:fld>
            <a:endParaRPr lang="en-GB"/>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DEE3EF9-BC7E-4954-841A-9A3A6143E9ED}" type="slidenum">
              <a:rPr lang="en-GB"/>
              <a:pPr>
                <a:defRPr/>
              </a:pPr>
              <a:t>‹#›</a:t>
            </a:fld>
            <a:endParaRPr lang="en-GB"/>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27739E4-D3A0-4355-A0BE-891BF802E057}" type="slidenum">
              <a:rPr lang="en-GB"/>
              <a:pPr>
                <a:defRPr/>
              </a:pPr>
              <a:t>‹#›</a:t>
            </a:fld>
            <a:endParaRPr lang="en-GB"/>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8A9D5E4-A863-457E-878C-BF4A8D514651}" type="slidenum">
              <a:rPr lang="en-GB"/>
              <a:pPr>
                <a:defRPr/>
              </a:pPr>
              <a:t>‹#›</a:t>
            </a:fld>
            <a:endParaRPr lang="en-GB"/>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CF7C2A6-8773-4499-9467-E41D4E7B71C3}" type="slidenum">
              <a:rPr lang="en-GB"/>
              <a:pPr>
                <a:defRPr/>
              </a:pPr>
              <a:t>‹#›</a:t>
            </a:fld>
            <a:endParaRPr lang="en-GB"/>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FA9AAD3-4DC6-442F-9A4B-21028828AE78}" type="slidenum">
              <a:rPr lang="en-GB"/>
              <a:pPr>
                <a:defRPr/>
              </a:pPr>
              <a:t>‹#›</a:t>
            </a:fld>
            <a:endParaRPr lang="en-GB"/>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282A3FE-DEDC-4671-9F35-1371B9326139}" type="slidenum">
              <a:rPr lang="en-GB"/>
              <a:pPr>
                <a:defRPr/>
              </a:pPr>
              <a:t>‹#›</a:t>
            </a:fld>
            <a:endParaRPr lang="en-GB"/>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A7370F8-4BF0-4014-95C5-1A6D90D200AE}" type="slidenum">
              <a:rPr lang="en-GB"/>
              <a:pPr>
                <a:defRPr/>
              </a:pPr>
              <a:t>‹#›</a:t>
            </a:fld>
            <a:endParaRPr lang="en-GB"/>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B168946E-137F-434F-BE1E-72FCD57CC550}" type="slidenum">
              <a:rPr lang="en-GB"/>
              <a:pPr>
                <a:defRPr/>
              </a:pPr>
              <a:t>‹#›</a:t>
            </a:fld>
            <a:endParaRPr lang="en-GB"/>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3DC8AAE-06EF-45DF-A748-29F54EBB5155}" type="slidenum">
              <a:rPr lang="en-GB"/>
              <a:pPr>
                <a:defRPr/>
              </a:pPr>
              <a:t>‹#›</a:t>
            </a:fld>
            <a:endParaRPr lang="en-GB"/>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4536C6B-C470-4D49-A3BD-5C75B77E7D8A}" type="slidenum">
              <a:rPr lang="en-GB"/>
              <a:pPr>
                <a:defRPr/>
              </a:pPr>
              <a:t>‹#›</a:t>
            </a:fld>
            <a:endParaRPr lang="en-GB"/>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56DEAA1-3142-4180-A61B-07C399F0B370}" type="slidenum">
              <a:rPr lang="en-GB"/>
              <a:pPr>
                <a:defRPr/>
              </a:pPr>
              <a:t>‹#›</a:t>
            </a:fld>
            <a:endParaRPr lang="en-GB"/>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2E9508A-B16D-4D50-9654-E748DAA36D9F}" type="slidenum">
              <a:rPr lang="en-GB"/>
              <a:pPr>
                <a:defRPr/>
              </a:pPr>
              <a:t>‹#›</a:t>
            </a:fld>
            <a:endParaRPr lang="en-GB"/>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7564C7F-5170-4B14-8F63-0402F685202B}" type="slidenum">
              <a:rPr lang="en-GB"/>
              <a:pPr>
                <a:defRPr/>
              </a:pPr>
              <a:t>‹#›</a:t>
            </a:fld>
            <a:endParaRPr lang="en-GB"/>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BCF225F-3981-4B19-BFBD-31A53D9C2B9D}" type="slidenum">
              <a:rPr lang="en-GB"/>
              <a:pPr>
                <a:defRPr/>
              </a:pPr>
              <a:t>‹#›</a:t>
            </a:fld>
            <a:endParaRPr lang="en-GB"/>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C78CC9A-AF65-46B1-A501-29E99FB31CDF}" type="slidenum">
              <a:rPr lang="en-GB"/>
              <a:pPr>
                <a:defRPr/>
              </a:pPr>
              <a:t>‹#›</a:t>
            </a:fld>
            <a:endParaRPr lang="en-GB"/>
          </a:p>
        </p:txBody>
      </p:sp>
      <p:sp>
        <p:nvSpPr>
          <p:cNvPr id="5" name="Date Placeholder 4"/>
          <p:cNvSpPr>
            <a:spLocks noGrp="1"/>
          </p:cNvSpPr>
          <p:nvPr>
            <p:ph type="dt" idx="11"/>
          </p:nvPr>
        </p:nvSpPr>
        <p:spPr/>
        <p:txBody>
          <a:bodyPr/>
          <a:lstStyle>
            <a:lvl1pPr>
              <a:defRPr smtClean="0"/>
            </a:lvl1pPr>
          </a:lstStyle>
          <a:p>
            <a:pPr>
              <a:defRPr/>
            </a:pPr>
            <a:endParaRPr lang="en-GB"/>
          </a:p>
        </p:txBody>
      </p:sp>
      <p:sp>
        <p:nvSpPr>
          <p:cNvPr id="6" name="Footer Placeholder 5"/>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0B8FBAA-2E21-4751-8D6E-8EF62B24E6A1}" type="slidenum">
              <a:rPr lang="en-GB"/>
              <a:pPr>
                <a:defRPr/>
              </a:pPr>
              <a:t>‹#›</a:t>
            </a:fld>
            <a:endParaRPr lang="en-GB"/>
          </a:p>
        </p:txBody>
      </p:sp>
      <p:sp>
        <p:nvSpPr>
          <p:cNvPr id="5" name="Date Placeholder 4"/>
          <p:cNvSpPr>
            <a:spLocks noGrp="1"/>
          </p:cNvSpPr>
          <p:nvPr>
            <p:ph type="dt" idx="11"/>
          </p:nvPr>
        </p:nvSpPr>
        <p:spPr/>
        <p:txBody>
          <a:bodyPr/>
          <a:lstStyle>
            <a:lvl1pPr>
              <a:defRPr smtClean="0"/>
            </a:lvl1pPr>
          </a:lstStyle>
          <a:p>
            <a:pPr>
              <a:defRPr/>
            </a:pPr>
            <a:endParaRPr lang="en-GB"/>
          </a:p>
        </p:txBody>
      </p:sp>
      <p:sp>
        <p:nvSpPr>
          <p:cNvPr id="6" name="Footer Placeholder 5"/>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6026F636-0587-4774-9CA2-3C05AA329BEE}" type="slidenum">
              <a:rPr lang="en-GB"/>
              <a:pPr>
                <a:defRPr/>
              </a:pPr>
              <a:t>‹#›</a:t>
            </a:fld>
            <a:endParaRPr lang="en-GB"/>
          </a:p>
        </p:txBody>
      </p:sp>
      <p:sp>
        <p:nvSpPr>
          <p:cNvPr id="5" name="Date Placeholder 4"/>
          <p:cNvSpPr>
            <a:spLocks noGrp="1"/>
          </p:cNvSpPr>
          <p:nvPr>
            <p:ph type="dt" idx="11"/>
          </p:nvPr>
        </p:nvSpPr>
        <p:spPr/>
        <p:txBody>
          <a:bodyPr/>
          <a:lstStyle>
            <a:lvl1pPr>
              <a:defRPr smtClean="0"/>
            </a:lvl1pPr>
          </a:lstStyle>
          <a:p>
            <a:pPr>
              <a:defRPr/>
            </a:pPr>
            <a:endParaRPr lang="en-GB"/>
          </a:p>
        </p:txBody>
      </p:sp>
      <p:sp>
        <p:nvSpPr>
          <p:cNvPr id="6" name="Footer Placeholder 5"/>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9564B13C-0521-4A26-8382-8E2A23ED8765}" type="slidenum">
              <a:rPr lang="en-GB"/>
              <a:pPr>
                <a:defRPr/>
              </a:pPr>
              <a:t>‹#›</a:t>
            </a:fld>
            <a:endParaRPr lang="en-GB"/>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5425"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5025" y="1219200"/>
            <a:ext cx="4037013"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3526DD3-7AD3-49BF-AE6D-782F1BC8B583}" type="slidenum">
              <a:rPr lang="en-GB"/>
              <a:pPr>
                <a:defRPr/>
              </a:pPr>
              <a:t>‹#›</a:t>
            </a:fld>
            <a:endParaRPr lang="en-GB"/>
          </a:p>
        </p:txBody>
      </p:sp>
      <p:sp>
        <p:nvSpPr>
          <p:cNvPr id="6" name="Date Placeholder 5"/>
          <p:cNvSpPr>
            <a:spLocks noGrp="1"/>
          </p:cNvSpPr>
          <p:nvPr>
            <p:ph type="dt" idx="11"/>
          </p:nvPr>
        </p:nvSpPr>
        <p:spPr/>
        <p:txBody>
          <a:bodyPr/>
          <a:lstStyle>
            <a:lvl1pPr>
              <a:defRPr smtClean="0"/>
            </a:lvl1pPr>
          </a:lstStyle>
          <a:p>
            <a:pPr>
              <a:defRPr/>
            </a:pPr>
            <a:endParaRPr lang="en-GB"/>
          </a:p>
        </p:txBody>
      </p:sp>
      <p:sp>
        <p:nvSpPr>
          <p:cNvPr id="7" name="Footer Placeholder 6"/>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485DE7E-C667-4750-9AA6-DA5A40ACADC0}" type="slidenum">
              <a:rPr lang="en-GB"/>
              <a:pPr>
                <a:defRPr/>
              </a:pPr>
              <a:t>‹#›</a:t>
            </a:fld>
            <a:endParaRPr lang="en-GB"/>
          </a:p>
        </p:txBody>
      </p:sp>
      <p:sp>
        <p:nvSpPr>
          <p:cNvPr id="8" name="Date Placeholder 7"/>
          <p:cNvSpPr>
            <a:spLocks noGrp="1"/>
          </p:cNvSpPr>
          <p:nvPr>
            <p:ph type="dt" idx="11"/>
          </p:nvPr>
        </p:nvSpPr>
        <p:spPr/>
        <p:txBody>
          <a:bodyPr/>
          <a:lstStyle>
            <a:lvl1pPr>
              <a:defRPr smtClean="0"/>
            </a:lvl1pPr>
          </a:lstStyle>
          <a:p>
            <a:pPr>
              <a:defRPr/>
            </a:pPr>
            <a:endParaRPr lang="en-GB"/>
          </a:p>
        </p:txBody>
      </p:sp>
      <p:sp>
        <p:nvSpPr>
          <p:cNvPr id="9" name="Footer Placeholder 8"/>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7D478B6-E88F-4E43-8BB2-707EF5325429}" type="slidenum">
              <a:rPr lang="en-GB"/>
              <a:pPr>
                <a:defRPr/>
              </a:pPr>
              <a:t>‹#›</a:t>
            </a:fld>
            <a:endParaRPr lang="en-GB"/>
          </a:p>
        </p:txBody>
      </p:sp>
      <p:sp>
        <p:nvSpPr>
          <p:cNvPr id="4" name="Date Placeholder 3"/>
          <p:cNvSpPr>
            <a:spLocks noGrp="1"/>
          </p:cNvSpPr>
          <p:nvPr>
            <p:ph type="dt" idx="11"/>
          </p:nvPr>
        </p:nvSpPr>
        <p:spPr/>
        <p:txBody>
          <a:bodyPr/>
          <a:lstStyle>
            <a:lvl1pPr>
              <a:defRPr smtClean="0"/>
            </a:lvl1pPr>
          </a:lstStyle>
          <a:p>
            <a:pPr>
              <a:defRPr/>
            </a:pPr>
            <a:endParaRPr lang="en-GB"/>
          </a:p>
        </p:txBody>
      </p:sp>
      <p:sp>
        <p:nvSpPr>
          <p:cNvPr id="5" name="Footer Placeholder 4"/>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1BE3BED-00AE-492D-A228-A27F70700D07}" type="slidenum">
              <a:rPr lang="en-GB"/>
              <a:pPr>
                <a:defRPr/>
              </a:pPr>
              <a:t>‹#›</a:t>
            </a:fld>
            <a:endParaRPr lang="en-GB"/>
          </a:p>
        </p:txBody>
      </p:sp>
      <p:sp>
        <p:nvSpPr>
          <p:cNvPr id="3" name="Date Placeholder 2"/>
          <p:cNvSpPr>
            <a:spLocks noGrp="1"/>
          </p:cNvSpPr>
          <p:nvPr>
            <p:ph type="dt" idx="11"/>
          </p:nvPr>
        </p:nvSpPr>
        <p:spPr/>
        <p:txBody>
          <a:bodyPr/>
          <a:lstStyle>
            <a:lvl1pPr>
              <a:defRPr smtClean="0"/>
            </a:lvl1pPr>
          </a:lstStyle>
          <a:p>
            <a:pPr>
              <a:defRPr/>
            </a:pPr>
            <a:endParaRPr lang="en-GB"/>
          </a:p>
        </p:txBody>
      </p:sp>
      <p:sp>
        <p:nvSpPr>
          <p:cNvPr id="4" name="Footer Placeholder 3"/>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50D92FF-813F-4994-9A79-BFB0CCAC80D9}" type="slidenum">
              <a:rPr lang="en-GB"/>
              <a:pPr>
                <a:defRPr/>
              </a:pPr>
              <a:t>‹#›</a:t>
            </a:fld>
            <a:endParaRPr lang="en-GB"/>
          </a:p>
        </p:txBody>
      </p:sp>
      <p:sp>
        <p:nvSpPr>
          <p:cNvPr id="6" name="Date Placeholder 5"/>
          <p:cNvSpPr>
            <a:spLocks noGrp="1"/>
          </p:cNvSpPr>
          <p:nvPr>
            <p:ph type="dt" idx="11"/>
          </p:nvPr>
        </p:nvSpPr>
        <p:spPr/>
        <p:txBody>
          <a:bodyPr/>
          <a:lstStyle>
            <a:lvl1pPr>
              <a:defRPr smtClean="0"/>
            </a:lvl1pPr>
          </a:lstStyle>
          <a:p>
            <a:pPr>
              <a:defRPr/>
            </a:pPr>
            <a:endParaRPr lang="en-GB"/>
          </a:p>
        </p:txBody>
      </p:sp>
      <p:sp>
        <p:nvSpPr>
          <p:cNvPr id="7" name="Footer Placeholder 6"/>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F795B77-B4A0-4972-9BD0-5FC266426D18}" type="slidenum">
              <a:rPr lang="en-GB"/>
              <a:pPr>
                <a:defRPr/>
              </a:pPr>
              <a:t>‹#›</a:t>
            </a:fld>
            <a:endParaRPr lang="en-GB"/>
          </a:p>
        </p:txBody>
      </p:sp>
      <p:sp>
        <p:nvSpPr>
          <p:cNvPr id="6" name="Date Placeholder 5"/>
          <p:cNvSpPr>
            <a:spLocks noGrp="1"/>
          </p:cNvSpPr>
          <p:nvPr>
            <p:ph type="dt" idx="11"/>
          </p:nvPr>
        </p:nvSpPr>
        <p:spPr/>
        <p:txBody>
          <a:bodyPr/>
          <a:lstStyle>
            <a:lvl1pPr>
              <a:defRPr smtClean="0"/>
            </a:lvl1pPr>
          </a:lstStyle>
          <a:p>
            <a:pPr>
              <a:defRPr/>
            </a:pPr>
            <a:endParaRPr lang="en-GB"/>
          </a:p>
        </p:txBody>
      </p:sp>
      <p:sp>
        <p:nvSpPr>
          <p:cNvPr id="7" name="Footer Placeholder 6"/>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2012985-C41C-43BB-9AD4-48289A6FD9B0}" type="slidenum">
              <a:rPr lang="en-GB"/>
              <a:pPr>
                <a:defRPr/>
              </a:pPr>
              <a:t>‹#›</a:t>
            </a:fld>
            <a:endParaRPr lang="en-GB"/>
          </a:p>
        </p:txBody>
      </p:sp>
      <p:sp>
        <p:nvSpPr>
          <p:cNvPr id="5" name="Date Placeholder 4"/>
          <p:cNvSpPr>
            <a:spLocks noGrp="1"/>
          </p:cNvSpPr>
          <p:nvPr>
            <p:ph type="dt" idx="11"/>
          </p:nvPr>
        </p:nvSpPr>
        <p:spPr/>
        <p:txBody>
          <a:bodyPr/>
          <a:lstStyle>
            <a:lvl1pPr>
              <a:defRPr smtClean="0"/>
            </a:lvl1pPr>
          </a:lstStyle>
          <a:p>
            <a:pPr>
              <a:defRPr/>
            </a:pPr>
            <a:endParaRPr lang="en-GB"/>
          </a:p>
        </p:txBody>
      </p:sp>
      <p:sp>
        <p:nvSpPr>
          <p:cNvPr id="6" name="Footer Placeholder 5"/>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150813"/>
            <a:ext cx="2055813" cy="5973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6625" cy="5973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04B7E4A-CA6A-4D9E-BC98-592A12E356B9}" type="slidenum">
              <a:rPr lang="en-GB"/>
              <a:pPr>
                <a:defRPr/>
              </a:pPr>
              <a:t>‹#›</a:t>
            </a:fld>
            <a:endParaRPr lang="en-GB"/>
          </a:p>
        </p:txBody>
      </p:sp>
      <p:sp>
        <p:nvSpPr>
          <p:cNvPr id="5" name="Date Placeholder 4"/>
          <p:cNvSpPr>
            <a:spLocks noGrp="1"/>
          </p:cNvSpPr>
          <p:nvPr>
            <p:ph type="dt" idx="11"/>
          </p:nvPr>
        </p:nvSpPr>
        <p:spPr/>
        <p:txBody>
          <a:bodyPr/>
          <a:lstStyle>
            <a:lvl1pPr>
              <a:defRPr smtClean="0"/>
            </a:lvl1pPr>
          </a:lstStyle>
          <a:p>
            <a:pPr>
              <a:defRPr/>
            </a:pPr>
            <a:endParaRPr lang="en-GB"/>
          </a:p>
        </p:txBody>
      </p:sp>
      <p:sp>
        <p:nvSpPr>
          <p:cNvPr id="6" name="Footer Placeholder 5"/>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1A031A3-404A-4CEA-B348-11F8A9397BF3}" type="slidenum">
              <a:rPr lang="en-GB"/>
              <a:pPr>
                <a:defRPr/>
              </a:pPr>
              <a:t>‹#›</a:t>
            </a:fld>
            <a:endParaRPr lang="en-GB"/>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3AC2524-70D7-4052-B65D-2DBC1775CB46}" type="slidenum">
              <a:rPr lang="en-GB"/>
              <a:pPr>
                <a:defRPr/>
              </a:pPr>
              <a:t>‹#›</a:t>
            </a:fld>
            <a:endParaRPr lang="en-GB"/>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2C6DC7B-5B3D-4581-BB34-D1F5D4A95C1D}"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3342FCC-0F80-417B-9753-BBF1FB30198C}" type="slidenum">
              <a:rPr lang="en-GB"/>
              <a:pPr>
                <a:defRPr/>
              </a:pPr>
              <a:t>‹#›</a:t>
            </a:fld>
            <a:endParaRPr lang="en-GB"/>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8BBFE10-104A-4629-B9A6-804625F1233C}" type="slidenum">
              <a:rPr lang="en-GB"/>
              <a:pPr>
                <a:defRPr/>
              </a:pPr>
              <a:t>‹#›</a:t>
            </a:fld>
            <a:endParaRPr lang="en-GB"/>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5B6C1AA5-7BDB-4FA1-977E-6763A903B5D7}" type="slidenum">
              <a:rPr lang="en-GB"/>
              <a:pPr>
                <a:defRPr/>
              </a:pPr>
              <a:t>‹#›</a:t>
            </a:fld>
            <a:endParaRPr lang="en-GB"/>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A0270B2-7AB5-487F-9C36-BA38CD3D5E31}" type="slidenum">
              <a:rPr lang="en-GB"/>
              <a:pPr>
                <a:defRPr/>
              </a:pPr>
              <a:t>‹#›</a:t>
            </a:fld>
            <a:endParaRPr lang="en-GB"/>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996F62D-6609-4D7E-A0F8-282C13CCB649}" type="slidenum">
              <a:rPr lang="en-GB"/>
              <a:pPr>
                <a:defRPr/>
              </a:pPr>
              <a:t>‹#›</a:t>
            </a:fld>
            <a:endParaRPr lang="en-GB"/>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CB945D7-D328-4792-9013-E999C2F33AF3}" type="slidenum">
              <a:rPr lang="en-GB"/>
              <a:pPr>
                <a:defRPr/>
              </a:pPr>
              <a:t>‹#›</a:t>
            </a:fld>
            <a:endParaRPr lang="en-GB"/>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AD7E365-CDE0-481E-8FDC-A83162938610}" type="slidenum">
              <a:rPr lang="en-GB"/>
              <a:pPr>
                <a:defRPr/>
              </a:pPr>
              <a:t>‹#›</a:t>
            </a:fld>
            <a:endParaRPr lang="en-GB"/>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158C1D6-9E15-4752-86B0-9E57DD7E2B16}" type="slidenum">
              <a:rPr lang="en-GB"/>
              <a:pPr>
                <a:defRPr/>
              </a:pPr>
              <a:t>‹#›</a:t>
            </a:fld>
            <a:endParaRPr lang="en-GB"/>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C250EDA-024D-4F61-B953-07C9DDB98B45}" type="slidenum">
              <a:rPr lang="en-GB"/>
              <a:pPr>
                <a:defRPr/>
              </a:pPr>
              <a:t>‹#›</a:t>
            </a:fld>
            <a:endParaRPr lang="en-GB"/>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F1214FE-A611-411F-B157-D27DCD63FE7E}" type="slidenum">
              <a:rPr lang="en-GB"/>
              <a:pPr>
                <a:defRPr/>
              </a:pPr>
              <a:t>‹#›</a:t>
            </a:fld>
            <a:endParaRPr lang="en-GB"/>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E36CFE5-514B-455F-AF84-FF0FCA212EEF}"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8150E68-2256-4FE8-B712-E1180C8C385D}" type="slidenum">
              <a:rPr lang="en-GB"/>
              <a:pPr>
                <a:defRPr/>
              </a:pPr>
              <a:t>‹#›</a:t>
            </a:fld>
            <a:endParaRPr lang="en-GB"/>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EB8E3B9-79B2-4FB5-AFF8-EDE1442366F7}" type="slidenum">
              <a:rPr lang="en-GB"/>
              <a:pPr>
                <a:defRPr/>
              </a:pPr>
              <a:t>‹#›</a:t>
            </a:fld>
            <a:endParaRPr lang="en-GB"/>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3E788F9-397B-4019-8DC9-FE196E704B22}" type="slidenum">
              <a:rPr lang="en-GB"/>
              <a:pPr>
                <a:defRPr/>
              </a:pPr>
              <a:t>‹#›</a:t>
            </a:fld>
            <a:endParaRPr lang="en-GB"/>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35A7847-6F86-472E-822A-38403074E3AE}" type="slidenum">
              <a:rPr lang="en-GB"/>
              <a:pPr>
                <a:defRPr/>
              </a:pPr>
              <a:t>‹#›</a:t>
            </a:fld>
            <a:endParaRPr lang="en-GB"/>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87BDEED-3B70-4979-8EB7-915B8C40105E}" type="slidenum">
              <a:rPr lang="en-GB"/>
              <a:pPr>
                <a:defRPr/>
              </a:pPr>
              <a:t>‹#›</a:t>
            </a:fld>
            <a:endParaRPr lang="en-GB"/>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8C544BF-72D4-47CC-97D1-45DDD07D1F2A}" type="slidenum">
              <a:rPr lang="en-GB"/>
              <a:pPr>
                <a:defRPr/>
              </a:pPr>
              <a:t>‹#›</a:t>
            </a:fld>
            <a:endParaRPr lang="en-GB"/>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0EC1BF3-00FB-41F0-A9A1-8020A4DBD11C}" type="slidenum">
              <a:rPr lang="en-GB"/>
              <a:pPr>
                <a:defRPr/>
              </a:pPr>
              <a:t>‹#›</a:t>
            </a:fld>
            <a:endParaRPr lang="en-GB"/>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1A2C17D-59B7-4F7F-BDC7-67BE3A362E1B}" type="slidenum">
              <a:rPr lang="en-GB"/>
              <a:pPr>
                <a:defRPr/>
              </a:pPr>
              <a:t>‹#›</a:t>
            </a:fld>
            <a:endParaRPr lang="en-GB"/>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4C8448F8-5D58-4305-9BA3-0F26CCCEDC08}" type="slidenum">
              <a:rPr lang="en-GB"/>
              <a:pPr>
                <a:defRPr/>
              </a:pPr>
              <a:t>‹#›</a:t>
            </a:fld>
            <a:endParaRPr lang="en-GB"/>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9B72C976-FEEE-48BF-B121-AAD21FD31B5E}" type="slidenum">
              <a:rPr lang="en-GB"/>
              <a:pPr>
                <a:defRPr/>
              </a:pPr>
              <a:t>‹#›</a:t>
            </a:fld>
            <a:endParaRPr lang="en-GB"/>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80FD8CB-15D4-419E-AB30-614F0A131D8A}" type="slidenum">
              <a:rPr lang="en-GB"/>
              <a:pPr>
                <a:defRPr/>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632A3B0-2A48-4CDE-A5DD-2CE743B46273}" type="slidenum">
              <a:rPr lang="en-GB"/>
              <a:pPr>
                <a:defRPr/>
              </a:pPr>
              <a:t>‹#›</a:t>
            </a:fld>
            <a:endParaRPr lang="en-GB"/>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AB60B17-AF05-483A-9E81-4AB6ACC6F9E9}" type="slidenum">
              <a:rPr lang="en-GB"/>
              <a:pPr>
                <a:defRPr/>
              </a:pPr>
              <a:t>‹#›</a:t>
            </a:fld>
            <a:endParaRPr lang="en-GB"/>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9AEB089-7394-45C6-8F12-785F92A6F3F4}" type="slidenum">
              <a:rPr lang="en-GB"/>
              <a:pPr>
                <a:defRPr/>
              </a:pPr>
              <a:t>‹#›</a:t>
            </a:fld>
            <a:endParaRPr lang="en-GB"/>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E8C3354-DB02-4654-8AE6-5FCA4A30BFC3}" type="slidenum">
              <a:rPr lang="en-GB"/>
              <a:pPr>
                <a:defRPr/>
              </a:pPr>
              <a:t>‹#›</a:t>
            </a:fld>
            <a:endParaRPr lang="en-GB"/>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BE96317E-82D5-4754-8292-119C4F7F3076}" type="slidenum">
              <a:rPr lang="en-GB"/>
              <a:pPr>
                <a:defRPr/>
              </a:pPr>
              <a:t>‹#›</a:t>
            </a:fld>
            <a:endParaRPr lang="en-GB"/>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E70EDC1-08D4-4708-B6FB-EDF5011BB3A8}" type="slidenum">
              <a:rPr lang="en-GB"/>
              <a:pPr>
                <a:defRPr/>
              </a:pPr>
              <a:t>‹#›</a:t>
            </a:fld>
            <a:endParaRPr lang="en-GB"/>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74817F9-9673-42C7-AEA2-E1FE8B869A3C}" type="slidenum">
              <a:rPr lang="en-GB"/>
              <a:pPr>
                <a:defRPr/>
              </a:pPr>
              <a:t>‹#›</a:t>
            </a:fld>
            <a:endParaRPr lang="en-GB"/>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B7105CE-3F1F-4EB8-9C85-3A3DBC4E4B26}" type="slidenum">
              <a:rPr lang="en-GB"/>
              <a:pPr>
                <a:defRPr/>
              </a:pPr>
              <a:t>‹#›</a:t>
            </a:fld>
            <a:endParaRPr lang="en-GB"/>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96CE809-F083-4255-B8F1-D90E7660AEFF}" type="slidenum">
              <a:rPr lang="en-GB"/>
              <a:pPr>
                <a:defRPr/>
              </a:pPr>
              <a:t>‹#›</a:t>
            </a:fld>
            <a:endParaRPr lang="en-GB"/>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5D52516-76FC-44D8-B4E9-C7CA2C9E22E9}" type="slidenum">
              <a:rPr lang="en-GB"/>
              <a:pPr>
                <a:defRPr/>
              </a:pPr>
              <a:t>‹#›</a:t>
            </a:fld>
            <a:endParaRPr lang="en-GB"/>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72AE7AC-0FCC-42B7-BD71-BE763D8A0792}" type="slidenum">
              <a:rPr lang="en-GB"/>
              <a:pPr>
                <a:defRPr/>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AA195B37-5154-41FF-BE23-DC856244504D}" type="slidenum">
              <a:rPr lang="en-GB"/>
              <a:pPr>
                <a:defRPr/>
              </a:pPr>
              <a:t>‹#›</a:t>
            </a:fld>
            <a:endParaRPr lang="en-GB"/>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57E290D-D5BF-43E8-9D17-55A326D6BF28}" type="slidenum">
              <a:rPr lang="en-GB"/>
              <a:pPr>
                <a:defRPr/>
              </a:pPr>
              <a:t>‹#›</a:t>
            </a:fld>
            <a:endParaRPr lang="en-GB"/>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F9FE84B-5294-450E-B87D-2BB8772C909D}" type="slidenum">
              <a:rPr lang="en-GB"/>
              <a:pPr>
                <a:defRPr/>
              </a:pPr>
              <a:t>‹#›</a:t>
            </a:fld>
            <a:endParaRPr lang="en-GB"/>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102F943-23C0-445F-A7D3-E77FF4BAEA76}" type="slidenum">
              <a:rPr lang="en-GB"/>
              <a:pPr>
                <a:defRPr/>
              </a:pPr>
              <a:t>‹#›</a:t>
            </a:fld>
            <a:endParaRPr lang="en-GB"/>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DCD025A-5C39-467C-B3A9-1DFF6D53ABA9}" type="slidenum">
              <a:rPr lang="en-GB"/>
              <a:pPr>
                <a:defRPr/>
              </a:pPr>
              <a:t>‹#›</a:t>
            </a:fld>
            <a:endParaRPr lang="en-GB"/>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5B852985-1ADA-4F73-9D7A-D382A9618A92}" type="slidenum">
              <a:rPr lang="en-GB"/>
              <a:pPr>
                <a:defRPr/>
              </a:pPr>
              <a:t>‹#›</a:t>
            </a:fld>
            <a:endParaRPr lang="en-GB"/>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3BED386-7E68-4022-83A0-18EAE7801A17}" type="slidenum">
              <a:rPr lang="en-GB"/>
              <a:pPr>
                <a:defRPr/>
              </a:pPr>
              <a:t>‹#›</a:t>
            </a:fld>
            <a:endParaRPr lang="en-GB"/>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AEB177B-506A-483B-927F-55F89073AC2D}" type="slidenum">
              <a:rPr lang="en-GB"/>
              <a:pPr>
                <a:defRPr/>
              </a:pPr>
              <a:t>‹#›</a:t>
            </a:fld>
            <a:endParaRPr lang="en-GB"/>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4917B29-A18E-4E7D-B83C-21852B098BD1}" type="slidenum">
              <a:rPr lang="en-GB"/>
              <a:pPr>
                <a:defRPr/>
              </a:pPr>
              <a:t>‹#›</a:t>
            </a:fld>
            <a:endParaRPr lang="en-GB"/>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3F96010-68A5-4874-890D-F93CC9C27830}" type="slidenum">
              <a:rPr lang="en-GB"/>
              <a:pPr>
                <a:defRPr/>
              </a:pPr>
              <a:t>‹#›</a:t>
            </a:fld>
            <a:endParaRPr lang="en-GB"/>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60E0DCB3-447D-4B74-B150-A2B166529FB3}" type="slidenum">
              <a:rPr lang="en-GB"/>
              <a:pPr>
                <a:defRPr/>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43F6BB50-93B1-406B-83F9-D9A22669293A}" type="slidenum">
              <a:rPr lang="en-GB"/>
              <a:pPr>
                <a:defRPr/>
              </a:pPr>
              <a:t>‹#›</a:t>
            </a:fld>
            <a:endParaRPr lang="en-GB"/>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D104716-0C89-4E26-AAB3-B5D568386E3C}" type="slidenum">
              <a:rPr lang="en-GB"/>
              <a:pPr>
                <a:defRPr/>
              </a:pPr>
              <a:t>‹#›</a:t>
            </a:fld>
            <a:endParaRPr lang="en-GB"/>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D6E0943-D68E-49DA-853A-103B4437DF15}" type="slidenum">
              <a:rPr lang="en-GB"/>
              <a:pPr>
                <a:defRPr/>
              </a:pPr>
              <a:t>‹#›</a:t>
            </a:fld>
            <a:endParaRPr lang="en-GB"/>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B6A2C5F-499C-4103-9204-FC5AABE06B34}" type="slidenum">
              <a:rPr lang="en-GB"/>
              <a:pPr>
                <a:defRPr/>
              </a:pPr>
              <a:t>‹#›</a:t>
            </a:fld>
            <a:endParaRPr lang="en-GB"/>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4E3BDB3-E001-4471-9433-E577E728A5ED}" type="slidenum">
              <a:rPr lang="en-GB"/>
              <a:pPr>
                <a:defRPr/>
              </a:pPr>
              <a:t>‹#›</a:t>
            </a:fld>
            <a:endParaRPr lang="en-GB"/>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DEE472F-69F0-46EF-8F58-7BF12A88DB78}" type="slidenum">
              <a:rPr lang="en-GB"/>
              <a:pPr>
                <a:defRPr/>
              </a:pPr>
              <a:t>‹#›</a:t>
            </a:fld>
            <a:endParaRPr lang="en-GB"/>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6D4CE72-BFEE-47D1-9B40-AA1959553D51}" type="slidenum">
              <a:rPr lang="en-GB"/>
              <a:pPr>
                <a:defRPr/>
              </a:pPr>
              <a:t>‹#›</a:t>
            </a:fld>
            <a:endParaRPr lang="en-GB"/>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CFA61E1-1A36-4A3A-85BC-FC7AD92FF59D}" type="slidenum">
              <a:rPr lang="en-GB"/>
              <a:pPr>
                <a:defRPr/>
              </a:pPr>
              <a:t>‹#›</a:t>
            </a:fld>
            <a:endParaRPr lang="en-GB"/>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E7F02A9-58FD-4F66-9DF3-8526C5822C4E}" type="slidenum">
              <a:rPr lang="en-GB"/>
              <a:pPr>
                <a:defRPr/>
              </a:pPr>
              <a:t>‹#›</a:t>
            </a:fld>
            <a:endParaRPr lang="en-GB"/>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01CD09A3-7F4C-4F06-A3C3-19CA2F1A4561}" type="slidenum">
              <a:rPr lang="en-GB"/>
              <a:pPr>
                <a:defRPr/>
              </a:pPr>
              <a:t>‹#›</a:t>
            </a:fld>
            <a:endParaRPr lang="en-GB"/>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087496C-00AF-4F07-9F65-F7382398E7EA}" type="slidenum">
              <a:rPr lang="en-GB"/>
              <a:pPr>
                <a:defRPr/>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E4F2C6E-2A2E-472A-91AE-2B3259D3A53E}" type="slidenum">
              <a:rPr lang="en-GB"/>
              <a:pPr>
                <a:defRPr/>
              </a:pPr>
              <a:t>‹#›</a:t>
            </a:fld>
            <a:endParaRPr lang="en-GB"/>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7861C23-6B79-4448-BAF3-AE6D2D505824}" type="slidenum">
              <a:rPr lang="en-GB"/>
              <a:pPr>
                <a:defRPr/>
              </a:pPr>
              <a:t>‹#›</a:t>
            </a:fld>
            <a:endParaRPr lang="en-GB"/>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FCB1600-BAEB-494E-A5F0-DBAEDE214B5B}" type="slidenum">
              <a:rPr lang="en-GB"/>
              <a:pPr>
                <a:defRPr/>
              </a:pPr>
              <a:t>‹#›</a:t>
            </a:fld>
            <a:endParaRPr lang="en-GB"/>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FA1629D-7338-4B41-9FC7-15E317E9BEB7}" type="slidenum">
              <a:rPr lang="en-GB"/>
              <a:pPr>
                <a:defRPr/>
              </a:pPr>
              <a:t>‹#›</a:t>
            </a:fld>
            <a:endParaRPr lang="en-GB"/>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D31834F-08F6-4041-AC07-D7B86B9A760B}" type="slidenum">
              <a:rPr lang="en-GB"/>
              <a:pPr>
                <a:defRPr/>
              </a:pPr>
              <a:t>‹#›</a:t>
            </a:fld>
            <a:endParaRPr lang="en-GB"/>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1F1F6F4-678C-4169-A26C-F92F1F917789}" type="slidenum">
              <a:rPr lang="en-GB"/>
              <a:pPr>
                <a:defRPr/>
              </a:pPr>
              <a:t>‹#›</a:t>
            </a:fld>
            <a:endParaRPr lang="en-GB"/>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E3AC6A7-C95D-46A5-AC35-F12B71088096}" type="slidenum">
              <a:rPr lang="en-GB"/>
              <a:pPr>
                <a:defRPr/>
              </a:pPr>
              <a:t>‹#›</a:t>
            </a:fld>
            <a:endParaRPr lang="en-GB"/>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D8975476-0909-403A-BBD9-0E3BA580F0D7}" type="slidenum">
              <a:rPr lang="en-GB"/>
              <a:pPr>
                <a:defRPr/>
              </a:pPr>
              <a:t>‹#›</a:t>
            </a:fld>
            <a:endParaRPr lang="en-GB"/>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8F28796-3271-4369-AB82-70F870B921F8}" type="slidenum">
              <a:rPr lang="en-GB"/>
              <a:pPr>
                <a:defRPr/>
              </a:pPr>
              <a:t>‹#›</a:t>
            </a:fld>
            <a:endParaRPr lang="en-GB"/>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CD2E34B-60A7-4119-83BD-46B201823837}" type="slidenum">
              <a:rPr lang="en-GB"/>
              <a:pPr>
                <a:defRPr/>
              </a:pPr>
              <a:t>‹#›</a:t>
            </a:fld>
            <a:endParaRPr lang="en-GB"/>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26D30E8-DEE3-48D8-9727-349EF2C37602}" type="slidenum">
              <a:rPr lang="en-GB"/>
              <a:pPr>
                <a:defRPr/>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7A88C0EF-2B91-46E2-9F9D-2CE181608613}" type="slidenum">
              <a:rPr lang="en-GB"/>
              <a:pPr>
                <a:defRPr/>
              </a:pPr>
              <a:t>‹#›</a:t>
            </a:fld>
            <a:endParaRPr lang="en-GB"/>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20EC961-C9EE-4106-86B4-A85498A64529}" type="slidenum">
              <a:rPr lang="en-GB"/>
              <a:pPr>
                <a:defRPr/>
              </a:pPr>
              <a:t>‹#›</a:t>
            </a:fld>
            <a:endParaRPr lang="en-GB"/>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C6583A7C-8889-4E9A-AF0C-42E49FBF8435}" type="slidenum">
              <a:rPr lang="en-GB"/>
              <a:pPr>
                <a:defRPr/>
              </a:pPr>
              <a:t>‹#›</a:t>
            </a:fld>
            <a:endParaRPr lang="en-GB"/>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0F1FE05-EF71-4E7D-9AD9-EB1030DA531A}" type="slidenum">
              <a:rPr lang="en-GB"/>
              <a:pPr>
                <a:defRPr/>
              </a:pPr>
              <a:t>‹#›</a:t>
            </a:fld>
            <a:endParaRPr lang="en-GB"/>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9CFE08F-A208-43D7-A447-594B0F109309}" type="slidenum">
              <a:rPr lang="en-GB"/>
              <a:pPr>
                <a:defRPr/>
              </a:pPr>
              <a:t>‹#›</a:t>
            </a:fld>
            <a:endParaRPr lang="en-GB"/>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4207FD0-330B-4C6B-81A5-D97623E748D4}" type="slidenum">
              <a:rPr lang="en-GB"/>
              <a:pPr>
                <a:defRPr/>
              </a:pPr>
              <a:t>‹#›</a:t>
            </a:fld>
            <a:endParaRPr lang="en-GB"/>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4AAFD02-4A74-40F7-829D-DDF9008EC52A}" type="slidenum">
              <a:rPr lang="en-GB"/>
              <a:pPr>
                <a:defRPr/>
              </a:pPr>
              <a:t>‹#›</a:t>
            </a:fld>
            <a:endParaRPr lang="en-GB"/>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5EE0A5E-3DA3-4D35-B5BC-2ED37218BBD0}" type="slidenum">
              <a:rPr lang="en-GB"/>
              <a:pPr>
                <a:defRPr/>
              </a:pPr>
              <a:t>‹#›</a:t>
            </a:fld>
            <a:endParaRPr lang="en-GB"/>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693EF44-B67D-45CF-A0E8-3CB7C140E1A4}" type="slidenum">
              <a:rPr lang="en-GB"/>
              <a:pPr>
                <a:defRPr/>
              </a:pPr>
              <a:t>‹#›</a:t>
            </a:fld>
            <a:endParaRPr lang="en-GB"/>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28270D2-3B9B-4614-8AF3-7B136BA1D645}" type="slidenum">
              <a:rPr lang="en-GB"/>
              <a:pPr>
                <a:defRPr/>
              </a:pPr>
              <a:t>‹#›</a:t>
            </a:fld>
            <a:endParaRPr lang="en-GB"/>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61F7F92C-12AA-4E14-9A04-BB594C02377D}" type="slidenum">
              <a:rPr lang="en-GB"/>
              <a:pPr>
                <a:defRPr/>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782A31E-9F12-4314-A032-EF7A00C37AD8}" type="slidenum">
              <a:rPr lang="en-GB"/>
              <a:pPr>
                <a:defRPr/>
              </a:pPr>
              <a:t>‹#›</a:t>
            </a:fld>
            <a:endParaRPr lang="en-GB"/>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FF6220F-C08A-4D3A-B4AD-CEDBBABD4B41}" type="slidenum">
              <a:rPr lang="en-GB"/>
              <a:pPr>
                <a:defRPr/>
              </a:pPr>
              <a:t>‹#›</a:t>
            </a:fld>
            <a:endParaRPr lang="en-GB"/>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593994E2-8C0A-4A7C-851B-D4005B7777F1}" type="slidenum">
              <a:rPr lang="en-GB"/>
              <a:pPr>
                <a:defRPr/>
              </a:pPr>
              <a:t>‹#›</a:t>
            </a:fld>
            <a:endParaRPr lang="en-GB"/>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EDD9D6F-7F10-42CA-9770-592C7CC9BB5F}" type="slidenum">
              <a:rPr lang="en-GB"/>
              <a:pPr>
                <a:defRPr/>
              </a:pPr>
              <a:t>‹#›</a:t>
            </a:fld>
            <a:endParaRPr lang="en-GB"/>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CBFEB91-0F04-4074-8F6E-456BCE448485}" type="slidenum">
              <a:rPr lang="en-GB"/>
              <a:pPr>
                <a:defRPr/>
              </a:pPr>
              <a:t>‹#›</a:t>
            </a:fld>
            <a:endParaRPr lang="en-GB"/>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217D087-31AE-4EFC-A870-96146AE2C339}" type="slidenum">
              <a:rPr lang="en-GB"/>
              <a:pPr>
                <a:defRPr/>
              </a:pPr>
              <a:t>‹#›</a:t>
            </a:fld>
            <a:endParaRPr lang="en-GB"/>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BD86B52-AB9F-4F7C-8476-B76FF11394C3}" type="slidenum">
              <a:rPr lang="en-GB"/>
              <a:pPr>
                <a:defRPr/>
              </a:pPr>
              <a:t>‹#›</a:t>
            </a:fld>
            <a:endParaRPr lang="en-GB"/>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FC031A0-61E2-4950-97C2-5ECF515BD30B}" type="slidenum">
              <a:rPr lang="en-GB"/>
              <a:pPr>
                <a:defRPr/>
              </a:pPr>
              <a:t>‹#›</a:t>
            </a:fld>
            <a:endParaRPr lang="en-GB"/>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75605DE-BBB5-4369-BED4-29AC7FFCF5FF}" type="slidenum">
              <a:rPr lang="en-GB"/>
              <a:pPr>
                <a:defRPr/>
              </a:pPr>
              <a:t>‹#›</a:t>
            </a:fld>
            <a:endParaRPr lang="en-GB"/>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6E9EA26-0575-4AD1-955D-1B0231976121}" type="slidenum">
              <a:rPr lang="en-GB"/>
              <a:pPr>
                <a:defRPr/>
              </a:pPr>
              <a:t>‹#›</a:t>
            </a:fld>
            <a:endParaRPr lang="en-GB"/>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1B42BB2-B097-4265-9AF5-8016F2BC0BDC}" type="slidenum">
              <a:rPr lang="en-GB"/>
              <a:pPr>
                <a:defRPr/>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2C8A95D-0CE9-4078-8C48-FE6E79DB0A97}" type="slidenum">
              <a:rPr lang="en-GB"/>
              <a:pPr>
                <a:defRPr/>
              </a:pPr>
              <a:t>‹#›</a:t>
            </a:fld>
            <a:endParaRPr lang="en-GB"/>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7ABAA86-1FBB-48B8-95F5-523F934C17CF}" type="slidenum">
              <a:rPr lang="en-GB"/>
              <a:pPr>
                <a:defRPr/>
              </a:pPr>
              <a:t>‹#›</a:t>
            </a:fld>
            <a:endParaRPr lang="en-GB"/>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8EE44F7F-B15B-4A9A-9286-9470C9463A98}" type="slidenum">
              <a:rPr lang="en-GB"/>
              <a:pPr>
                <a:defRPr/>
              </a:pPr>
              <a:t>‹#›</a:t>
            </a:fld>
            <a:endParaRPr lang="en-GB"/>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0F2F6B62-C7B7-4E57-BF73-98AF314EFBBE}" type="slidenum">
              <a:rPr lang="en-GB"/>
              <a:pPr>
                <a:defRPr/>
              </a:pPr>
              <a:t>‹#›</a:t>
            </a:fld>
            <a:endParaRPr lang="en-GB"/>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AC58A8C-C598-4C7C-ACB0-DEE669F2EF0B}" type="slidenum">
              <a:rPr lang="en-GB"/>
              <a:pPr>
                <a:defRPr/>
              </a:pPr>
              <a:t>‹#›</a:t>
            </a:fld>
            <a:endParaRPr lang="en-GB"/>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EA99F6E-5AD1-4B7F-92B3-D2DCBB5A7246}" type="slidenum">
              <a:rPr lang="en-GB"/>
              <a:pPr>
                <a:defRPr/>
              </a:pPr>
              <a:t>‹#›</a:t>
            </a:fld>
            <a:endParaRPr lang="en-GB"/>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1A94214-ABA2-432B-AE55-E327B2F078B3}" type="slidenum">
              <a:rPr lang="en-GB"/>
              <a:pPr>
                <a:defRPr/>
              </a:pPr>
              <a:t>‹#›</a:t>
            </a:fld>
            <a:endParaRPr lang="en-GB"/>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9E991FA-AA63-47FC-9106-DA7070FE62F9}" type="slidenum">
              <a:rPr lang="en-GB"/>
              <a:pPr>
                <a:defRPr/>
              </a:pPr>
              <a:t>‹#›</a:t>
            </a:fld>
            <a:endParaRPr lang="en-GB"/>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2293654-0C01-4CCC-BC3D-5E284E63CADA}" type="slidenum">
              <a:rPr lang="en-GB"/>
              <a:pPr>
                <a:defRPr/>
              </a:pPr>
              <a:t>‹#›</a:t>
            </a:fld>
            <a:endParaRPr lang="en-GB"/>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8EEF028-1DBB-4099-8240-9140ABB45FC8}" type="slidenum">
              <a:rPr lang="en-GB"/>
              <a:pPr>
                <a:defRPr/>
              </a:pPr>
              <a:t>‹#›</a:t>
            </a:fld>
            <a:endParaRPr lang="en-GB"/>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52D83F0-E0F2-4F86-961B-1B614D965671}"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7A1EFAA-6F6A-4C8A-B79B-6A863AF47293}" type="slidenum">
              <a:rPr lang="en-GB"/>
              <a:pPr>
                <a:defRPr/>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F5B5C04-E480-435A-B941-B6C68931FB5F}" type="slidenum">
              <a:rPr lang="en-GB"/>
              <a:pPr>
                <a:defRPr/>
              </a:pPr>
              <a:t>‹#›</a:t>
            </a:fld>
            <a:endParaRPr lang="en-GB"/>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F55F4F1-541B-4228-A493-DFBC47AA23D4}" type="slidenum">
              <a:rPr lang="en-GB"/>
              <a:pPr>
                <a:defRPr/>
              </a:pPr>
              <a:t>‹#›</a:t>
            </a:fld>
            <a:endParaRPr lang="en-GB"/>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C3F6BFC-06A8-4907-AA59-82BF6C96C183}" type="slidenum">
              <a:rPr lang="en-GB"/>
              <a:pPr>
                <a:defRPr/>
              </a:pPr>
              <a:t>‹#›</a:t>
            </a:fld>
            <a:endParaRPr lang="en-GB"/>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B2F274C-9431-4C51-A21A-F07A30961133}" type="slidenum">
              <a:rPr lang="en-GB"/>
              <a:pPr>
                <a:defRPr/>
              </a:pPr>
              <a:t>‹#›</a:t>
            </a:fld>
            <a:endParaRPr lang="en-GB"/>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0D819395-978D-4EF3-938E-3111821FB0CC}" type="slidenum">
              <a:rPr lang="en-GB"/>
              <a:pPr>
                <a:defRPr/>
              </a:pPr>
              <a:t>‹#›</a:t>
            </a:fld>
            <a:endParaRPr lang="en-GB"/>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691B9CB-8796-4C8A-8D17-81623210C0C2}" type="slidenum">
              <a:rPr lang="en-GB"/>
              <a:pPr>
                <a:defRPr/>
              </a:pPr>
              <a:t>‹#›</a:t>
            </a:fld>
            <a:endParaRPr lang="en-GB"/>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C94B71A7-27F3-4E95-999A-78A5CD07154D}" type="slidenum">
              <a:rPr lang="en-GB"/>
              <a:pPr>
                <a:defRPr/>
              </a:pPr>
              <a:t>‹#›</a:t>
            </a:fld>
            <a:endParaRPr lang="en-GB"/>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E1E76E9-C405-4899-A1A1-31F7550494A8}" type="slidenum">
              <a:rPr lang="en-GB"/>
              <a:pPr>
                <a:defRPr/>
              </a:pPr>
              <a:t>‹#›</a:t>
            </a:fld>
            <a:endParaRPr lang="en-GB"/>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EB3B67B-1243-463F-9E8A-6FA5C21CAB45}" type="slidenum">
              <a:rPr lang="en-GB"/>
              <a:pPr>
                <a:defRPr/>
              </a:pPr>
              <a:t>‹#›</a:t>
            </a:fld>
            <a:endParaRPr lang="en-GB"/>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1D459B6-3735-448A-9643-62B77F97BEFE}" type="slidenum">
              <a:rPr lang="en-GB"/>
              <a:pPr>
                <a:defRPr/>
              </a:pPr>
              <a:t>‹#›</a:t>
            </a:fld>
            <a:endParaRPr lang="en-GB"/>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E5B25D6-8955-490C-A662-32D085B099C6}" type="slidenum">
              <a:rPr lang="en-GB"/>
              <a:pPr>
                <a:defRPr/>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49A5414-A7DC-4986-9CD8-91F50E8C37D9}" type="slidenum">
              <a:rPr lang="en-GB"/>
              <a:pPr>
                <a:defRPr/>
              </a:pPr>
              <a:t>‹#›</a:t>
            </a:fld>
            <a:endParaRPr lang="en-GB"/>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33DA96E-E603-42CB-8190-CAFAD7813899}" type="slidenum">
              <a:rPr lang="en-GB"/>
              <a:pPr>
                <a:defRPr/>
              </a:pPr>
              <a:t>‹#›</a:t>
            </a:fld>
            <a:endParaRPr lang="en-GB"/>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B2470F9-BA3C-41D1-BFD6-5757387145BB}" type="slidenum">
              <a:rPr lang="en-GB"/>
              <a:pPr>
                <a:defRPr/>
              </a:pPr>
              <a:t>‹#›</a:t>
            </a:fld>
            <a:endParaRPr lang="en-GB"/>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D6BEBFC-601F-469F-B119-493200029BE3}" type="slidenum">
              <a:rPr lang="en-GB"/>
              <a:pPr>
                <a:defRPr/>
              </a:pPr>
              <a:t>‹#›</a:t>
            </a:fld>
            <a:endParaRPr lang="en-GB"/>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55F8561-6E56-47A9-9FC0-813E8BE6E948}" type="slidenum">
              <a:rPr lang="en-GB"/>
              <a:pPr>
                <a:defRPr/>
              </a:pPr>
              <a:t>‹#›</a:t>
            </a:fld>
            <a:endParaRPr lang="en-GB"/>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BE97414-01A4-4A7C-AAA4-2E388EB84E77}" type="slidenum">
              <a:rPr lang="en-GB"/>
              <a:pPr>
                <a:defRPr/>
              </a:pPr>
              <a:t>‹#›</a:t>
            </a:fld>
            <a:endParaRPr lang="en-GB"/>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67F35E86-F9BA-49F4-BDF0-8E80133058B9}" type="slidenum">
              <a:rPr lang="en-GB"/>
              <a:pPr>
                <a:defRPr/>
              </a:pPr>
              <a:t>‹#›</a:t>
            </a:fld>
            <a:endParaRPr lang="en-GB"/>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EE61B7D-E147-4CB0-9550-32354CA2AEEE}" type="slidenum">
              <a:rPr lang="en-GB"/>
              <a:pPr>
                <a:defRPr/>
              </a:pPr>
              <a:t>‹#›</a:t>
            </a:fld>
            <a:endParaRPr lang="en-GB"/>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639194C-F819-479F-8ED0-0CD5DEB975B0}" type="slidenum">
              <a:rPr lang="en-GB"/>
              <a:pPr>
                <a:defRPr/>
              </a:pPr>
              <a:t>‹#›</a:t>
            </a:fld>
            <a:endParaRPr lang="en-GB"/>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B23D640-D76A-4ABB-BF52-1D0239CEEC35}" type="slidenum">
              <a:rPr lang="en-GB"/>
              <a:pPr>
                <a:defRPr/>
              </a:pPr>
              <a:t>‹#›</a:t>
            </a:fld>
            <a:endParaRPr lang="en-GB"/>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35498F7-F192-46DF-B433-237512E762F1}" type="slidenum">
              <a:rPr lang="en-GB"/>
              <a:pPr>
                <a:defRPr/>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04CD86B-658F-439D-A1EB-30DF1CD1B591}" type="slidenum">
              <a:rPr lang="en-GB"/>
              <a:pPr>
                <a:defRPr/>
              </a:pPr>
              <a:t>‹#›</a:t>
            </a:fld>
            <a:endParaRPr lang="en-GB"/>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D72AB3F-EF24-4DD1-B39D-5B89884E288D}" type="slidenum">
              <a:rPr lang="en-GB"/>
              <a:pPr>
                <a:defRPr/>
              </a:pPr>
              <a:t>‹#›</a:t>
            </a:fld>
            <a:endParaRPr lang="en-GB"/>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E29B57F3-D0D9-4910-A8FB-270C0E203964}" type="slidenum">
              <a:rPr lang="en-GB"/>
              <a:pPr>
                <a:defRPr/>
              </a:pPr>
              <a:t>‹#›</a:t>
            </a:fld>
            <a:endParaRPr lang="en-GB"/>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25DA569-A289-4F8B-9823-F6602196E6AF}" type="slidenum">
              <a:rPr lang="en-GB"/>
              <a:pPr>
                <a:defRPr/>
              </a:pPr>
              <a:t>‹#›</a:t>
            </a:fld>
            <a:endParaRPr lang="en-GB"/>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63C8088-1F80-4E2D-BFF6-F7BD6CA01A97}" type="slidenum">
              <a:rPr lang="en-GB"/>
              <a:pPr>
                <a:defRPr/>
              </a:pPr>
              <a:t>‹#›</a:t>
            </a:fld>
            <a:endParaRPr lang="en-GB"/>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EDD38D0-428B-4B22-A801-82612624F047}" type="slidenum">
              <a:rPr lang="en-GB"/>
              <a:pPr>
                <a:defRPr/>
              </a:pPr>
              <a:t>‹#›</a:t>
            </a:fld>
            <a:endParaRPr lang="en-GB"/>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30D5C95-FA83-4DA9-8B00-6C8A8FB185D7}" type="slidenum">
              <a:rPr lang="en-GB"/>
              <a:pPr>
                <a:defRPr/>
              </a:pPr>
              <a:t>‹#›</a:t>
            </a:fld>
            <a:endParaRPr lang="en-GB"/>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124FF55-AE0E-4BA4-9573-C0FAEE6051D5}" type="slidenum">
              <a:rPr lang="en-GB"/>
              <a:pPr>
                <a:defRPr/>
              </a:pPr>
              <a:t>‹#›</a:t>
            </a:fld>
            <a:endParaRPr lang="en-GB"/>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7C06335-C44A-48DA-879B-E9EC1A1AB3B6}" type="slidenum">
              <a:rPr lang="en-GB"/>
              <a:pPr>
                <a:defRPr/>
              </a:pPr>
              <a:t>‹#›</a:t>
            </a:fld>
            <a:endParaRPr lang="en-GB"/>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EA55A5A-774F-43DD-A016-D3AB0F145467}" type="slidenum">
              <a:rPr lang="en-GB"/>
              <a:pPr>
                <a:defRPr/>
              </a:pPr>
              <a:t>‹#›</a:t>
            </a:fld>
            <a:endParaRPr lang="en-GB"/>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D195796-A4E7-45CC-A718-C40262BEEFA0}" type="slidenum">
              <a:rPr lang="en-GB"/>
              <a:pPr>
                <a:defRPr/>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C13A4F2-06C8-45FB-81BD-3433724885BE}" type="slidenum">
              <a:rPr lang="en-GB"/>
              <a:pPr>
                <a:defRPr/>
              </a:pPr>
              <a:t>‹#›</a:t>
            </a:fld>
            <a:endParaRPr lang="en-GB"/>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25A4B9D-8CAF-4B1B-A331-EEF6CBBDA0E9}" type="slidenum">
              <a:rPr lang="en-GB"/>
              <a:pPr>
                <a:defRPr/>
              </a:pPr>
              <a:t>‹#›</a:t>
            </a:fld>
            <a:endParaRPr lang="en-GB"/>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2944CFC-E3F3-4F7B-AAE9-C8F2332D3677}" type="slidenum">
              <a:rPr lang="en-GB"/>
              <a:pPr>
                <a:defRPr/>
              </a:pPr>
              <a:t>‹#›</a:t>
            </a:fld>
            <a:endParaRPr lang="en-GB"/>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0114133-706E-4683-ACEF-B2F63D8CD485}" type="slidenum">
              <a:rPr lang="en-GB"/>
              <a:pPr>
                <a:defRPr/>
              </a:pPr>
              <a:t>‹#›</a:t>
            </a:fld>
            <a:endParaRPr lang="en-GB"/>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21AB9B0-2F65-48AA-B7F2-20D80A8F38BB}" type="slidenum">
              <a:rPr lang="en-GB"/>
              <a:pPr>
                <a:defRPr/>
              </a:pPr>
              <a:t>‹#›</a:t>
            </a:fld>
            <a:endParaRPr lang="en-GB"/>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3106B46-AAED-49A3-B05A-77A84D2C8904}" type="slidenum">
              <a:rPr lang="en-GB"/>
              <a:pPr>
                <a:defRPr/>
              </a:pPr>
              <a:t>‹#›</a:t>
            </a:fld>
            <a:endParaRPr lang="en-GB"/>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16C77F2-DD4B-4E3E-B9AB-B5BED2311A19}" type="slidenum">
              <a:rPr lang="en-GB"/>
              <a:pPr>
                <a:defRPr/>
              </a:pPr>
              <a:t>‹#›</a:t>
            </a:fld>
            <a:endParaRPr lang="en-GB"/>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587F9B3-E856-4954-AB93-1290AB02D8D9}" type="slidenum">
              <a:rPr lang="en-GB"/>
              <a:pPr>
                <a:defRPr/>
              </a:pPr>
              <a:t>‹#›</a:t>
            </a:fld>
            <a:endParaRPr lang="en-GB"/>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11672B0-B757-4EC4-9E46-1AACE269143D}" type="slidenum">
              <a:rPr lang="en-GB"/>
              <a:pPr>
                <a:defRPr/>
              </a:pPr>
              <a:t>‹#›</a:t>
            </a:fld>
            <a:endParaRPr lang="en-GB"/>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9D0544D-23EF-4AA9-9C5A-CC871D6A49AC}" type="slidenum">
              <a:rPr lang="en-GB"/>
              <a:pPr>
                <a:defRPr/>
              </a:pPr>
              <a:t>‹#›</a:t>
            </a:fld>
            <a:endParaRPr lang="en-GB"/>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2CA15B6-5607-463D-B83A-58C08EC1C28E}" type="slidenum">
              <a:rPr lang="en-GB"/>
              <a:pPr>
                <a:defRPr/>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6493F6D-09CA-4828-881F-66DDB7F585C6}" type="slidenum">
              <a:rPr lang="en-GB"/>
              <a:pPr>
                <a:defRPr/>
              </a:pPr>
              <a:t>‹#›</a:t>
            </a:fld>
            <a:endParaRPr lang="en-GB"/>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82C39EA-6CEC-4075-8D3B-FD3B5F91970F}" type="slidenum">
              <a:rPr lang="en-GB"/>
              <a:pPr>
                <a:defRPr/>
              </a:pPr>
              <a:t>‹#›</a:t>
            </a:fld>
            <a:endParaRPr lang="en-GB"/>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C1A0688-31C3-4E47-9697-21F44725086E}" type="slidenum">
              <a:rPr lang="en-GB"/>
              <a:pPr>
                <a:defRPr/>
              </a:pPr>
              <a:t>‹#›</a:t>
            </a:fld>
            <a:endParaRPr lang="en-GB"/>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9CF4C9C-B885-436D-A760-71FA8F8CD473}" type="slidenum">
              <a:rPr lang="en-GB"/>
              <a:pPr>
                <a:defRPr/>
              </a:pPr>
              <a:t>‹#›</a:t>
            </a:fld>
            <a:endParaRPr lang="en-GB"/>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C30D76B-EF59-4BF0-86CA-E212AD9610A2}" type="slidenum">
              <a:rPr lang="en-GB"/>
              <a:pPr>
                <a:defRPr/>
              </a:pPr>
              <a:t>‹#›</a:t>
            </a:fld>
            <a:endParaRPr lang="en-GB"/>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2BFB53D-4BEE-44C3-94ED-B77447637CA7}" type="slidenum">
              <a:rPr lang="en-GB"/>
              <a:pPr>
                <a:defRPr/>
              </a:pPr>
              <a:t>‹#›</a:t>
            </a:fld>
            <a:endParaRPr lang="en-GB"/>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A101B079-6481-4CB7-B491-3613F72E06D0}" type="slidenum">
              <a:rPr lang="en-GB"/>
              <a:pPr>
                <a:defRPr/>
              </a:pPr>
              <a:t>‹#›</a:t>
            </a:fld>
            <a:endParaRPr lang="en-GB"/>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B0FC3CF-491C-4970-ACEB-9636C2C12E97}" type="slidenum">
              <a:rPr lang="en-GB"/>
              <a:pPr>
                <a:defRPr/>
              </a:pPr>
              <a:t>‹#›</a:t>
            </a:fld>
            <a:endParaRPr lang="en-GB"/>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F3A15E4-DBB1-4624-AD95-9DC2E95F9183}" type="slidenum">
              <a:rPr lang="en-GB"/>
              <a:pPr>
                <a:defRPr/>
              </a:pPr>
              <a:t>‹#›</a:t>
            </a:fld>
            <a:endParaRPr lang="en-GB"/>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8F8DA42-E7F7-40D1-B5FD-B828D860497F}" type="slidenum">
              <a:rPr lang="en-GB"/>
              <a:pPr>
                <a:defRPr/>
              </a:pPr>
              <a:t>‹#›</a:t>
            </a:fld>
            <a:endParaRPr lang="en-GB"/>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541CDB8-D015-4456-B52E-E320F83D58F0}" type="slidenum">
              <a:rPr lang="en-GB"/>
              <a:pPr>
                <a:defRPr/>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B64ACC3-819A-4CC6-9A94-24803CCD94AA}" type="slidenum">
              <a:rPr lang="en-GB"/>
              <a:pPr>
                <a:defRPr/>
              </a:pPr>
              <a:t>‹#›</a:t>
            </a:fld>
            <a:endParaRPr lang="en-GB"/>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87220F8-C45F-47F6-AFFB-49FAFC46CDC5}" type="slidenum">
              <a:rPr lang="en-GB"/>
              <a:pPr>
                <a:defRPr/>
              </a:pPr>
              <a:t>‹#›</a:t>
            </a:fld>
            <a:endParaRPr lang="en-GB"/>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74CD542-471C-42DF-B8B3-87A6CD5CCD3B}" type="slidenum">
              <a:rPr lang="en-GB"/>
              <a:pPr>
                <a:defRPr/>
              </a:pPr>
              <a:t>‹#›</a:t>
            </a:fld>
            <a:endParaRPr lang="en-GB"/>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0A4FD0A-7E0C-4FEF-80E9-FFCA275259AF}" type="slidenum">
              <a:rPr lang="en-GB"/>
              <a:pPr>
                <a:defRPr/>
              </a:pPr>
              <a:t>‹#›</a:t>
            </a:fld>
            <a:endParaRPr lang="en-GB"/>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560C9E7-9012-40F4-83E7-EF98E301E3CC}" type="slidenum">
              <a:rPr lang="en-GB"/>
              <a:pPr>
                <a:defRPr/>
              </a:pPr>
              <a:t>‹#›</a:t>
            </a:fld>
            <a:endParaRPr lang="en-GB"/>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68C32C10-34F4-4D8C-97A7-5CE4682753F5}" type="slidenum">
              <a:rPr lang="en-GB"/>
              <a:pPr>
                <a:defRPr/>
              </a:pPr>
              <a:t>‹#›</a:t>
            </a:fld>
            <a:endParaRPr lang="en-GB"/>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BE30CDF-FD2D-417F-80F4-6041DEF60DC5}" type="slidenum">
              <a:rPr lang="en-GB"/>
              <a:pPr>
                <a:defRPr/>
              </a:pPr>
              <a:t>‹#›</a:t>
            </a:fld>
            <a:endParaRPr lang="en-GB"/>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8135247-1555-4DB8-BC73-52994828B355}" type="slidenum">
              <a:rPr lang="en-GB"/>
              <a:pPr>
                <a:defRPr/>
              </a:pPr>
              <a:t>‹#›</a:t>
            </a:fld>
            <a:endParaRPr lang="en-GB"/>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2422068-3D54-4DD6-B314-5086F244C07A}" type="slidenum">
              <a:rPr lang="en-GB"/>
              <a:pPr>
                <a:defRPr/>
              </a:pPr>
              <a:t>‹#›</a:t>
            </a:fld>
            <a:endParaRPr lang="en-GB"/>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72C929AF-E710-4EF3-A798-181194E7FDF3}" type="slidenum">
              <a:rPr lang="en-GB"/>
              <a:pPr>
                <a:defRPr/>
              </a:pPr>
              <a:t>‹#›</a:t>
            </a:fld>
            <a:endParaRPr lang="en-GB"/>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1EC782A-AFA1-4EE1-9F0A-9E3181E03028}" type="slidenum">
              <a:rPr lang="en-GB"/>
              <a:pPr>
                <a:defRPr/>
              </a:pPr>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2FC12411-FC22-43EB-B1D3-6B274E0A8E2B}" type="slidenum">
              <a:rPr lang="en-GB"/>
              <a:pPr>
                <a:defRPr/>
              </a:pPr>
              <a:t>‹#›</a:t>
            </a:fld>
            <a:endParaRPr lang="en-GB"/>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6F37267-EA58-409B-8357-4D2222B73A88}" type="slidenum">
              <a:rPr lang="en-GB"/>
              <a:pPr>
                <a:defRPr/>
              </a:pPr>
              <a:t>‹#›</a:t>
            </a:fld>
            <a:endParaRPr lang="en-GB"/>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314F7EA-A977-4B9B-8F8F-7CC6DAB99379}" type="slidenum">
              <a:rPr lang="en-GB"/>
              <a:pPr>
                <a:defRPr/>
              </a:pPr>
              <a:t>‹#›</a:t>
            </a:fld>
            <a:endParaRPr lang="en-GB"/>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B482108-FBCA-4D20-8424-60B8860B4D78}" type="slidenum">
              <a:rPr lang="en-GB"/>
              <a:pPr>
                <a:defRPr/>
              </a:pPr>
              <a:t>‹#›</a:t>
            </a:fld>
            <a:endParaRPr lang="en-GB"/>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F6DAC1D-3AFC-418F-AD0F-ACF027A00C72}" type="slidenum">
              <a:rPr lang="en-GB"/>
              <a:pPr>
                <a:defRPr/>
              </a:pPr>
              <a:t>‹#›</a:t>
            </a:fld>
            <a:endParaRPr lang="en-GB"/>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506FCAC-F0B7-453E-B2E7-F2BD0B83C67C}" type="slidenum">
              <a:rPr lang="en-GB"/>
              <a:pPr>
                <a:defRPr/>
              </a:pPr>
              <a:t>‹#›</a:t>
            </a:fld>
            <a:endParaRPr lang="en-GB"/>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D343720-5A74-4123-AC36-FC8A125CB9A0}" type="slidenum">
              <a:rPr lang="en-GB"/>
              <a:pPr>
                <a:defRPr/>
              </a:pPr>
              <a:t>‹#›</a:t>
            </a:fld>
            <a:endParaRPr lang="en-GB"/>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1CEC9A4-BCAD-45D9-9A57-38895FC750A7}" type="slidenum">
              <a:rPr lang="en-GB"/>
              <a:pPr>
                <a:defRPr/>
              </a:pPr>
              <a:t>‹#›</a:t>
            </a:fld>
            <a:endParaRPr lang="en-GB"/>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5518030-5169-4BD0-9112-354D3ECC57E8}" type="slidenum">
              <a:rPr lang="en-GB"/>
              <a:pPr>
                <a:defRPr/>
              </a:pPr>
              <a:t>‹#›</a:t>
            </a:fld>
            <a:endParaRPr lang="en-GB"/>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9111F81-68F1-43F5-AF77-33D3432376E0}" type="slidenum">
              <a:rPr lang="en-GB"/>
              <a:pPr>
                <a:defRPr/>
              </a:pPr>
              <a:t>‹#›</a:t>
            </a:fld>
            <a:endParaRPr lang="en-GB"/>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C98E926-622A-4CF8-9CCE-E4887E0CB88D}" type="slidenum">
              <a:rPr lang="en-GB"/>
              <a:pPr>
                <a:defRPr/>
              </a:pPr>
              <a:t>‹#›</a:t>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02DD84B-396D-4B81-9B65-CAC7725FFB3E}" type="slidenum">
              <a:rPr lang="en-GB"/>
              <a:pPr>
                <a:defRPr/>
              </a:pPr>
              <a:t>‹#›</a:t>
            </a:fld>
            <a:endParaRPr lang="en-GB"/>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4F067FB7-D1D5-4832-98C2-71FA9AA97502}" type="slidenum">
              <a:rPr lang="en-GB"/>
              <a:pPr>
                <a:defRPr/>
              </a:pPr>
              <a:t>‹#›</a:t>
            </a:fld>
            <a:endParaRPr lang="en-GB"/>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BDDFA34A-DE1A-446B-8F23-C9D30BBEF1AE}" type="slidenum">
              <a:rPr lang="en-GB"/>
              <a:pPr>
                <a:defRPr/>
              </a:pPr>
              <a:t>‹#›</a:t>
            </a:fld>
            <a:endParaRPr lang="en-GB"/>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A6C1534-8B44-402E-8CA9-8F46A2EA039C}" type="slidenum">
              <a:rPr lang="en-GB"/>
              <a:pPr>
                <a:defRPr/>
              </a:pPr>
              <a:t>‹#›</a:t>
            </a:fld>
            <a:endParaRPr lang="en-GB"/>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327BD34-2216-4238-8FF2-A231553625C1}" type="slidenum">
              <a:rPr lang="en-GB"/>
              <a:pPr>
                <a:defRPr/>
              </a:pPr>
              <a:t>‹#›</a:t>
            </a:fld>
            <a:endParaRPr lang="en-GB"/>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36F02D8-006F-4A71-ABB6-DFFBB3E4040C}" type="slidenum">
              <a:rPr lang="en-GB"/>
              <a:pPr>
                <a:defRPr/>
              </a:pPr>
              <a:t>‹#›</a:t>
            </a:fld>
            <a:endParaRPr lang="en-GB"/>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0D4ED9A-96CA-4AF5-964A-C53849293715}" type="slidenum">
              <a:rPr lang="en-GB"/>
              <a:pPr>
                <a:defRPr/>
              </a:pPr>
              <a:t>‹#›</a:t>
            </a:fld>
            <a:endParaRPr lang="en-GB"/>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A5A037D-4AD7-4E00-B644-C78BBAC04503}" type="slidenum">
              <a:rPr lang="en-GB"/>
              <a:pPr>
                <a:defRPr/>
              </a:pPr>
              <a:t>‹#›</a:t>
            </a:fld>
            <a:endParaRPr lang="en-GB"/>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D1AA947-B7D7-4532-BDE8-14E87EB7DCFE}" type="slidenum">
              <a:rPr lang="en-GB"/>
              <a:pPr>
                <a:defRPr/>
              </a:pPr>
              <a:t>‹#›</a:t>
            </a:fld>
            <a:endParaRPr lang="en-GB"/>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1055A88-DC34-4E04-8552-12C37F891F5D}" type="slidenum">
              <a:rPr lang="en-GB"/>
              <a:pPr>
                <a:defRPr/>
              </a:pPr>
              <a:t>‹#›</a:t>
            </a:fld>
            <a:endParaRPr lang="en-GB"/>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05FD051-869F-434B-AAA3-5A4F4F6FB165}" type="slidenum">
              <a:rPr lang="en-GB"/>
              <a:pPr>
                <a:defRPr/>
              </a:pPr>
              <a:t>‹#›</a:t>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3971055E-3331-46F6-A705-BE9CEAE19A17}" type="slidenum">
              <a:rPr lang="en-GB"/>
              <a:pPr>
                <a:defRPr/>
              </a:pPr>
              <a:t>‹#›</a:t>
            </a:fld>
            <a:endParaRPr lang="en-GB"/>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3889812-493F-41DD-9829-136AEC13CAE6}" type="slidenum">
              <a:rPr lang="en-GB"/>
              <a:pPr>
                <a:defRPr/>
              </a:pPr>
              <a:t>‹#›</a:t>
            </a:fld>
            <a:endParaRPr lang="en-GB"/>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78808C2-B66A-49B2-83F8-E0D9BB15B759}" type="slidenum">
              <a:rPr lang="en-GB"/>
              <a:pPr>
                <a:defRPr/>
              </a:pPr>
              <a:t>‹#›</a:t>
            </a:fld>
            <a:endParaRPr lang="en-GB"/>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F674A07-A3B2-46BC-9C9D-C71EADA6057B}" type="slidenum">
              <a:rPr lang="en-GB"/>
              <a:pPr>
                <a:defRPr/>
              </a:pPr>
              <a:t>‹#›</a:t>
            </a:fld>
            <a:endParaRPr lang="en-GB"/>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25E3725-4470-4147-95CC-258529813F32}" type="slidenum">
              <a:rPr lang="en-GB"/>
              <a:pPr>
                <a:defRPr/>
              </a:pPr>
              <a:t>‹#›</a:t>
            </a:fld>
            <a:endParaRPr lang="en-GB"/>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0ED0254-C219-4A5F-925C-0C5A9E5CE694}" type="slidenum">
              <a:rPr lang="en-GB"/>
              <a:pPr>
                <a:defRPr/>
              </a:pPr>
              <a:t>‹#›</a:t>
            </a:fld>
            <a:endParaRPr lang="en-GB"/>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3FD13BF-0B2B-4BFF-A3AC-70A0F64489C7}" type="slidenum">
              <a:rPr lang="en-GB"/>
              <a:pPr>
                <a:defRPr/>
              </a:pPr>
              <a:t>‹#›</a:t>
            </a:fld>
            <a:endParaRPr lang="en-GB"/>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B9D8577-E994-4024-A8F2-B6A381567BC9}" type="slidenum">
              <a:rPr lang="en-GB"/>
              <a:pPr>
                <a:defRPr/>
              </a:pPr>
              <a:t>‹#›</a:t>
            </a:fld>
            <a:endParaRPr lang="en-GB"/>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DD06DF7-544C-40F8-AB39-D7A0B69085F8}" type="slidenum">
              <a:rPr lang="en-GB"/>
              <a:pPr>
                <a:defRPr/>
              </a:pPr>
              <a:t>‹#›</a:t>
            </a:fld>
            <a:endParaRPr lang="en-GB"/>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1AD9FF3-A254-45AB-A2E5-3BC63F62BD33}" type="slidenum">
              <a:rPr lang="en-GB"/>
              <a:pPr>
                <a:defRPr/>
              </a:pPr>
              <a:t>‹#›</a:t>
            </a:fld>
            <a:endParaRPr lang="en-GB"/>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EBFC68E-0869-4C50-BEB4-A72472950457}" type="slidenum">
              <a:rPr lang="en-GB"/>
              <a:pPr>
                <a:defRPr/>
              </a:pPr>
              <a:t>‹#›</a:t>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BAEBA6A-96F9-49A6-B2E0-452F81295A68}" type="slidenum">
              <a:rPr lang="en-GB"/>
              <a:pPr>
                <a:defRPr/>
              </a:pPr>
              <a:t>‹#›</a:t>
            </a:fld>
            <a:endParaRPr lang="en-GB"/>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F9D830F-368F-465F-A769-8175D53C7BC9}" type="slidenum">
              <a:rPr lang="en-GB"/>
              <a:pPr>
                <a:defRPr/>
              </a:pPr>
              <a:t>‹#›</a:t>
            </a:fld>
            <a:endParaRPr lang="en-GB"/>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EF74526-E095-4D08-BE27-DB2DBB0BA440}" type="slidenum">
              <a:rPr lang="en-GB"/>
              <a:pPr>
                <a:defRPr/>
              </a:pPr>
              <a:t>‹#›</a:t>
            </a:fld>
            <a:endParaRPr lang="en-GB"/>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EBFA04F-9DE7-455E-A0AD-88580CF83D66}" type="slidenum">
              <a:rPr lang="en-GB"/>
              <a:pPr>
                <a:defRPr/>
              </a:pPr>
              <a:t>‹#›</a:t>
            </a:fld>
            <a:endParaRPr lang="en-GB"/>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7127BD7-21F3-44B6-9895-C42C91DDA34D}" type="slidenum">
              <a:rPr lang="en-GB"/>
              <a:pPr>
                <a:defRPr/>
              </a:pPr>
              <a:t>‹#›</a:t>
            </a:fld>
            <a:endParaRPr lang="en-GB"/>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E3AF5CC-0AB5-4E0A-9FAD-7B3216CFCB80}" type="slidenum">
              <a:rPr lang="en-GB"/>
              <a:pPr>
                <a:defRPr/>
              </a:pPr>
              <a:t>‹#›</a:t>
            </a:fld>
            <a:endParaRPr lang="en-GB"/>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8D6C0D8-4093-4D67-9712-263BD31911AB}" type="slidenum">
              <a:rPr lang="en-GB"/>
              <a:pPr>
                <a:defRPr/>
              </a:pPr>
              <a:t>‹#›</a:t>
            </a:fld>
            <a:endParaRPr lang="en-GB"/>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6F3B4F8-0C61-4BA9-9AF7-96C081899FA6}" type="slidenum">
              <a:rPr lang="en-GB"/>
              <a:pPr>
                <a:defRPr/>
              </a:pPr>
              <a:t>‹#›</a:t>
            </a:fld>
            <a:endParaRPr lang="en-GB"/>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551E802-D322-44CB-AE44-06B9F37FD946}" type="slidenum">
              <a:rPr lang="en-GB"/>
              <a:pPr>
                <a:defRPr/>
              </a:pPr>
              <a:t>‹#›</a:t>
            </a:fld>
            <a:endParaRPr lang="en-GB"/>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6489D5E-FE65-4D7A-81FC-D937E9D17490}" type="slidenum">
              <a:rPr lang="en-GB"/>
              <a:pPr>
                <a:defRPr/>
              </a:pPr>
              <a:t>‹#›</a:t>
            </a:fld>
            <a:endParaRPr lang="en-GB"/>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B4BD348-F465-4815-A2C7-FCB7FD23E06D}"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41296A8-1192-47E7-9A06-37E52238921D}" type="slidenum">
              <a:rPr lang="en-GB"/>
              <a:pPr>
                <a:defRPr/>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C5F6086-0C1E-4FEF-B734-F6329ADDA58A}" type="slidenum">
              <a:rPr lang="en-GB"/>
              <a:pPr>
                <a:defRPr/>
              </a:pPr>
              <a:t>‹#›</a:t>
            </a:fld>
            <a:endParaRPr lang="en-GB"/>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572C52C9-F89D-44A7-A959-6E119EAD54D0}" type="slidenum">
              <a:rPr lang="en-GB"/>
              <a:pPr>
                <a:defRPr/>
              </a:pPr>
              <a:t>‹#›</a:t>
            </a:fld>
            <a:endParaRPr lang="en-GB"/>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58F26AB-E5D3-461B-9DB6-F957248C5A06}" type="slidenum">
              <a:rPr lang="en-GB"/>
              <a:pPr>
                <a:defRPr/>
              </a:pPr>
              <a:t>‹#›</a:t>
            </a:fld>
            <a:endParaRPr lang="en-GB"/>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BBD5779D-DE09-45F8-9D58-8FC74E93C517}" type="slidenum">
              <a:rPr lang="en-GB"/>
              <a:pPr>
                <a:defRPr/>
              </a:pPr>
              <a:t>‹#›</a:t>
            </a:fld>
            <a:endParaRPr lang="en-GB"/>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EDAA7E7-93A3-4753-AE07-61410867EF27}" type="slidenum">
              <a:rPr lang="en-GB"/>
              <a:pPr>
                <a:defRPr/>
              </a:pPr>
              <a:t>‹#›</a:t>
            </a:fld>
            <a:endParaRPr lang="en-GB"/>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C9DF863-8DE4-4654-8C84-610A748A80DE}" type="slidenum">
              <a:rPr lang="en-GB"/>
              <a:pPr>
                <a:defRPr/>
              </a:pPr>
              <a:t>‹#›</a:t>
            </a:fld>
            <a:endParaRPr lang="en-GB"/>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42F787A-8351-44D2-A9FC-4C27FA63BD37}" type="slidenum">
              <a:rPr lang="en-GB"/>
              <a:pPr>
                <a:defRPr/>
              </a:pPr>
              <a:t>‹#›</a:t>
            </a:fld>
            <a:endParaRPr lang="en-GB"/>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5223ED5-F52E-4EF2-9B98-CD0A6E4135CA}" type="slidenum">
              <a:rPr lang="en-GB"/>
              <a:pPr>
                <a:defRPr/>
              </a:pPr>
              <a:t>‹#›</a:t>
            </a:fld>
            <a:endParaRPr lang="en-GB"/>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EE4B676-6ECB-45F3-97FA-D897B904FF8E}" type="slidenum">
              <a:rPr lang="en-GB"/>
              <a:pPr>
                <a:defRPr/>
              </a:pPr>
              <a:t>‹#›</a:t>
            </a:fld>
            <a:endParaRPr lang="en-GB"/>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5021DF1-96B1-4C99-95A0-5BA00B60EE87}" type="slidenum">
              <a:rPr lang="en-GB"/>
              <a:pPr>
                <a:defRPr/>
              </a:pPr>
              <a:t>‹#›</a:t>
            </a:fld>
            <a:endParaRPr lang="en-GB"/>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F88E77D-5071-4B69-A783-A7AED89D4AC6}" type="slidenum">
              <a:rPr lang="en-GB"/>
              <a:pPr>
                <a:defRPr/>
              </a:pPr>
              <a:t>‹#›</a:t>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21DC349-260B-41C3-A296-2AE7B5E08A33}" type="slidenum">
              <a:rPr lang="en-GB"/>
              <a:pPr>
                <a:defRPr/>
              </a:pPr>
              <a:t>‹#›</a:t>
            </a:fld>
            <a:endParaRPr lang="en-GB"/>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E867B1A-95D7-404A-A1E1-885690D07333}" type="slidenum">
              <a:rPr lang="en-GB"/>
              <a:pPr>
                <a:defRPr/>
              </a:pPr>
              <a:t>‹#›</a:t>
            </a:fld>
            <a:endParaRPr lang="en-GB"/>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BBB3517-135F-45ED-9BDA-B654D4D0B224}" type="slidenum">
              <a:rPr lang="en-GB"/>
              <a:pPr>
                <a:defRPr/>
              </a:pPr>
              <a:t>‹#›</a:t>
            </a:fld>
            <a:endParaRPr lang="en-GB"/>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284164BF-B881-4A97-9731-6DBF589EF59D}" type="slidenum">
              <a:rPr lang="en-GB"/>
              <a:pPr>
                <a:defRPr/>
              </a:pPr>
              <a:t>‹#›</a:t>
            </a:fld>
            <a:endParaRPr lang="en-GB"/>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12182DC-A896-4AF1-8CF0-86B16CEEF5B0}" type="slidenum">
              <a:rPr lang="en-GB"/>
              <a:pPr>
                <a:defRPr/>
              </a:pPr>
              <a:t>‹#›</a:t>
            </a:fld>
            <a:endParaRPr lang="en-GB"/>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A8C57C3-D16D-4A26-92E4-2AA8CB1CC9A6}" type="slidenum">
              <a:rPr lang="en-GB"/>
              <a:pPr>
                <a:defRPr/>
              </a:pPr>
              <a:t>‹#›</a:t>
            </a:fld>
            <a:endParaRPr lang="en-GB"/>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02AF246-724F-4542-85D5-691F22193BA5}" type="slidenum">
              <a:rPr lang="en-GB"/>
              <a:pPr>
                <a:defRPr/>
              </a:pPr>
              <a:t>‹#›</a:t>
            </a:fld>
            <a:endParaRPr lang="en-GB"/>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6358E6E-0EE4-420C-AEF7-CB5A72C23796}" type="slidenum">
              <a:rPr lang="en-GB"/>
              <a:pPr>
                <a:defRPr/>
              </a:pPr>
              <a:t>‹#›</a:t>
            </a:fld>
            <a:endParaRPr lang="en-GB"/>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B49A169-49F9-4D7D-8878-2327765ED4CE}" type="slidenum">
              <a:rPr lang="en-GB"/>
              <a:pPr>
                <a:defRPr/>
              </a:pPr>
              <a:t>‹#›</a:t>
            </a:fld>
            <a:endParaRPr lang="en-GB"/>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AB005E3-CB60-4C0B-B2A8-97FD9EFA1405}" type="slidenum">
              <a:rPr lang="en-GB"/>
              <a:pPr>
                <a:defRPr/>
              </a:pPr>
              <a:t>‹#›</a:t>
            </a:fld>
            <a:endParaRPr lang="en-GB"/>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1D7B3ED-4343-453A-ADBA-BB36D62D19D0}" type="slidenum">
              <a:rPr lang="en-GB"/>
              <a:pPr>
                <a:defRPr/>
              </a:pPr>
              <a:t>‹#›</a:t>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29C44DE-658B-410B-A7A8-102059F7424B}" type="slidenum">
              <a:rPr lang="en-GB"/>
              <a:pPr>
                <a:defRPr/>
              </a:pPr>
              <a:t>‹#›</a:t>
            </a:fld>
            <a:endParaRPr lang="en-GB"/>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BE87EA56-4FE3-4EA8-A541-9269CE300324}" type="slidenum">
              <a:rPr lang="en-GB"/>
              <a:pPr>
                <a:defRPr/>
              </a:pPr>
              <a:t>‹#›</a:t>
            </a:fld>
            <a:endParaRPr lang="en-GB"/>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B4BD675-DD27-4843-A8DC-8D526888BFC9}" type="slidenum">
              <a:rPr lang="en-GB"/>
              <a:pPr>
                <a:defRPr/>
              </a:pPr>
              <a:t>‹#›</a:t>
            </a:fld>
            <a:endParaRPr lang="en-GB"/>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BEB677B-9AC0-4249-B9CF-3BF5E6A52D5C}" type="slidenum">
              <a:rPr lang="en-GB"/>
              <a:pPr>
                <a:defRPr/>
              </a:pPr>
              <a:t>‹#›</a:t>
            </a:fld>
            <a:endParaRPr lang="en-GB"/>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35FB1A4-8BC5-4C2C-8FD1-6F4699F5AC46}" type="slidenum">
              <a:rPr lang="en-GB"/>
              <a:pPr>
                <a:defRPr/>
              </a:pPr>
              <a:t>‹#›</a:t>
            </a:fld>
            <a:endParaRPr lang="en-GB"/>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970B9B8-1E75-4B3C-BC01-5B378BD7D7F6}" type="slidenum">
              <a:rPr lang="en-GB"/>
              <a:pPr>
                <a:defRPr/>
              </a:pPr>
              <a:t>‹#›</a:t>
            </a:fld>
            <a:endParaRPr lang="en-GB"/>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0A55A5F-BE8C-4CAD-BCD8-BDC5D1DBA1DB}" type="slidenum">
              <a:rPr lang="en-GB"/>
              <a:pPr>
                <a:defRPr/>
              </a:pPr>
              <a:t>‹#›</a:t>
            </a:fld>
            <a:endParaRPr lang="en-GB"/>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A13C76AB-5407-43ED-AF82-2381FFF0A00C}" type="slidenum">
              <a:rPr lang="en-GB"/>
              <a:pPr>
                <a:defRPr/>
              </a:pPr>
              <a:t>‹#›</a:t>
            </a:fld>
            <a:endParaRPr lang="en-GB"/>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33E8E1A-F231-4A5F-A43C-27F297DAD7E3}" type="slidenum">
              <a:rPr lang="en-GB"/>
              <a:pPr>
                <a:defRPr/>
              </a:pPr>
              <a:t>‹#›</a:t>
            </a:fld>
            <a:endParaRPr lang="en-GB"/>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425BAA8-CA4D-4553-934C-9C738074409D}" type="slidenum">
              <a:rPr lang="en-GB"/>
              <a:pPr>
                <a:defRPr/>
              </a:pPr>
              <a:t>‹#›</a:t>
            </a:fld>
            <a:endParaRPr lang="en-GB"/>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8F91145-78B9-4C64-A759-941A35E6068D}" type="slidenum">
              <a:rPr lang="en-GB"/>
              <a:pPr>
                <a:defRPr/>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C8613A9-E019-48F8-8B9F-99F18FA1C27A}" type="slidenum">
              <a:rPr lang="en-GB"/>
              <a:pPr>
                <a:defRPr/>
              </a:pPr>
              <a:t>‹#›</a:t>
            </a:fld>
            <a:endParaRPr lang="en-GB"/>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A6CF65B-E1AE-4E84-A4EC-1EA9D015B942}" type="slidenum">
              <a:rPr lang="en-GB"/>
              <a:pPr>
                <a:defRPr/>
              </a:pPr>
              <a:t>‹#›</a:t>
            </a:fld>
            <a:endParaRPr lang="en-GB"/>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8582BDF-830F-4385-A043-4A800576AF18}" type="slidenum">
              <a:rPr lang="en-GB"/>
              <a:pPr>
                <a:defRPr/>
              </a:pPr>
              <a:t>‹#›</a:t>
            </a:fld>
            <a:endParaRPr lang="en-GB"/>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021BD55-6411-4586-B864-9DE90C525F3D}" type="slidenum">
              <a:rPr lang="en-GB"/>
              <a:pPr>
                <a:defRPr/>
              </a:pPr>
              <a:t>‹#›</a:t>
            </a:fld>
            <a:endParaRPr lang="en-GB"/>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7478ED2-249D-447A-98BF-C5C1D6CA71E5}" type="slidenum">
              <a:rPr lang="en-GB"/>
              <a:pPr>
                <a:defRPr/>
              </a:pPr>
              <a:t>‹#›</a:t>
            </a:fld>
            <a:endParaRPr lang="en-GB"/>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058333C-8063-4589-AF20-196960895E06}" type="slidenum">
              <a:rPr lang="en-GB"/>
              <a:pPr>
                <a:defRPr/>
              </a:pPr>
              <a:t>‹#›</a:t>
            </a:fld>
            <a:endParaRPr lang="en-GB"/>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19782A9-91B0-4275-A179-D4670F441EB7}" type="slidenum">
              <a:rPr lang="en-GB"/>
              <a:pPr>
                <a:defRPr/>
              </a:pPr>
              <a:t>‹#›</a:t>
            </a:fld>
            <a:endParaRPr lang="en-GB"/>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A0040A6-A727-4063-88CA-935C7A34269A}" type="slidenum">
              <a:rPr lang="en-GB"/>
              <a:pPr>
                <a:defRPr/>
              </a:pPr>
              <a:t>‹#›</a:t>
            </a:fld>
            <a:endParaRPr lang="en-GB"/>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1A73556-8C28-4BBB-A49C-7F70FFF78F07}" type="slidenum">
              <a:rPr lang="en-GB"/>
              <a:pPr>
                <a:defRPr/>
              </a:pPr>
              <a:t>‹#›</a:t>
            </a:fld>
            <a:endParaRPr lang="en-GB"/>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C8DBDE6-3F48-4882-A710-4A4D31CA2C9E}" type="slidenum">
              <a:rPr lang="en-GB"/>
              <a:pPr>
                <a:defRPr/>
              </a:pPr>
              <a:t>‹#›</a:t>
            </a:fld>
            <a:endParaRPr lang="en-GB"/>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8AB723E-CD06-43BE-AFB3-537FE2AC9161}" type="slidenum">
              <a:rPr lang="en-GB"/>
              <a:pPr>
                <a:defRPr/>
              </a:pPr>
              <a:t>‹#›</a:t>
            </a:fld>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3193E71-F298-4867-A2F1-8260725F841E}" type="slidenum">
              <a:rPr lang="en-GB"/>
              <a:pPr>
                <a:defRPr/>
              </a:pPr>
              <a:t>‹#›</a:t>
            </a:fld>
            <a:endParaRPr lang="en-GB"/>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8D4C446-C3E4-4901-8C31-EB9489C01EB6}" type="slidenum">
              <a:rPr lang="en-GB"/>
              <a:pPr>
                <a:defRPr/>
              </a:pPr>
              <a:t>‹#›</a:t>
            </a:fld>
            <a:endParaRPr lang="en-GB"/>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952100C-834A-4E90-A206-FC2CEF58B600}" type="slidenum">
              <a:rPr lang="en-GB"/>
              <a:pPr>
                <a:defRPr/>
              </a:pPr>
              <a:t>‹#›</a:t>
            </a:fld>
            <a:endParaRPr lang="en-GB"/>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FD49860-E36B-4D03-B476-92427E9AA739}" type="slidenum">
              <a:rPr lang="en-GB"/>
              <a:pPr>
                <a:defRPr/>
              </a:pPr>
              <a:t>‹#›</a:t>
            </a:fld>
            <a:endParaRPr lang="en-GB"/>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7F633F7-E949-4B0B-A3ED-0791F364353A}" type="slidenum">
              <a:rPr lang="en-GB"/>
              <a:pPr>
                <a:defRPr/>
              </a:pPr>
              <a:t>‹#›</a:t>
            </a:fld>
            <a:endParaRPr lang="en-GB"/>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3277EA4-5389-45D8-9944-14505BAADC74}" type="slidenum">
              <a:rPr lang="en-GB"/>
              <a:pPr>
                <a:defRPr/>
              </a:pPr>
              <a:t>‹#›</a:t>
            </a:fld>
            <a:endParaRPr lang="en-GB"/>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05442EC-352A-4DC9-84F4-1EAA8E9296EB}" type="slidenum">
              <a:rPr lang="en-GB"/>
              <a:pPr>
                <a:defRPr/>
              </a:pPr>
              <a:t>‹#›</a:t>
            </a:fld>
            <a:endParaRPr lang="en-GB"/>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2E2ED58-EF30-43F9-9064-D1E857E72014}" type="slidenum">
              <a:rPr lang="en-GB"/>
              <a:pPr>
                <a:defRPr/>
              </a:pPr>
              <a:t>‹#›</a:t>
            </a:fld>
            <a:endParaRPr lang="en-GB"/>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5C2F3C4-3A79-4FF8-A688-3DD9C891A4B9}" type="slidenum">
              <a:rPr lang="en-GB"/>
              <a:pPr>
                <a:defRPr/>
              </a:pPr>
              <a:t>‹#›</a:t>
            </a:fld>
            <a:endParaRPr lang="en-GB"/>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840B431-04B8-4440-B393-7DB7EA564870}" type="slidenum">
              <a:rPr lang="en-GB"/>
              <a:pPr>
                <a:defRPr/>
              </a:pPr>
              <a:t>‹#›</a:t>
            </a:fld>
            <a:endParaRPr lang="en-GB"/>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D415544-38E0-42CE-A462-DD9F8E9FAF5C}" type="slidenum">
              <a:rPr lang="en-GB"/>
              <a:pPr>
                <a:defRPr/>
              </a:pPr>
              <a:t>‹#›</a:t>
            </a:fld>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9EC9828-D8E3-423E-B497-2250F30C5434}" type="slidenum">
              <a:rPr lang="en-GB"/>
              <a:pPr>
                <a:defRPr/>
              </a:pPr>
              <a:t>‹#›</a:t>
            </a:fld>
            <a:endParaRPr lang="en-GB"/>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E42BED5-73BB-428F-94B3-2551FD061042}" type="slidenum">
              <a:rPr lang="en-GB"/>
              <a:pPr>
                <a:defRPr/>
              </a:pPr>
              <a:t>‹#›</a:t>
            </a:fld>
            <a:endParaRPr lang="en-GB"/>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F7AF6CE-3129-4457-93EF-B8AC1F197895}" type="slidenum">
              <a:rPr lang="en-GB"/>
              <a:pPr>
                <a:defRPr/>
              </a:pPr>
              <a:t>‹#›</a:t>
            </a:fld>
            <a:endParaRPr lang="en-GB"/>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FD4E6F2-1D69-4ECD-B4B8-84472346C9F4}" type="slidenum">
              <a:rPr lang="en-GB"/>
              <a:pPr>
                <a:defRPr/>
              </a:pPr>
              <a:t>‹#›</a:t>
            </a:fld>
            <a:endParaRPr lang="en-GB"/>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62F20949-3BD0-4B3B-9BD0-1C62C736E178}" type="slidenum">
              <a:rPr lang="en-GB"/>
              <a:pPr>
                <a:defRPr/>
              </a:pPr>
              <a:t>‹#›</a:t>
            </a:fld>
            <a:endParaRPr lang="en-GB"/>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0C5373F-5D66-4BA1-8EBB-7C1408D23CEB}" type="slidenum">
              <a:rPr lang="en-GB"/>
              <a:pPr>
                <a:defRPr/>
              </a:pPr>
              <a:t>‹#›</a:t>
            </a:fld>
            <a:endParaRPr lang="en-GB"/>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0C13A1E-368E-47B6-936F-6FF097290826}" type="slidenum">
              <a:rPr lang="en-GB"/>
              <a:pPr>
                <a:defRPr/>
              </a:pPr>
              <a:t>‹#›</a:t>
            </a:fld>
            <a:endParaRPr lang="en-GB"/>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553CD74-AA30-45B0-9973-D7704F2A03F1}" type="slidenum">
              <a:rPr lang="en-GB"/>
              <a:pPr>
                <a:defRPr/>
              </a:pPr>
              <a:t>‹#›</a:t>
            </a:fld>
            <a:endParaRPr lang="en-GB"/>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EC58B9D-FAED-4AE2-BEFB-75DAF6426BF9}" type="slidenum">
              <a:rPr lang="en-GB"/>
              <a:pPr>
                <a:defRPr/>
              </a:pPr>
              <a:t>‹#›</a:t>
            </a:fld>
            <a:endParaRPr lang="en-GB"/>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3BD13EA8-658E-49E0-BDBD-3A067BABFB05}" type="slidenum">
              <a:rPr lang="en-GB"/>
              <a:pPr>
                <a:defRPr/>
              </a:pPr>
              <a:t>‹#›</a:t>
            </a:fld>
            <a:endParaRPr lang="en-GB"/>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E911948-E41D-4B72-9CCF-FFBCF1724442}" type="slidenum">
              <a:rPr lang="en-GB"/>
              <a:pPr>
                <a:defRPr/>
              </a:pPr>
              <a:t>‹#›</a:t>
            </a:fld>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54C2A81D-BFDF-44EB-8B24-DFD2058D8B21}" type="slidenum">
              <a:rPr lang="en-GB"/>
              <a:pPr>
                <a:defRPr/>
              </a:pPr>
              <a:t>‹#›</a:t>
            </a:fld>
            <a:endParaRPr lang="en-GB"/>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8CB9708-A832-433A-8C68-4820F3134499}" type="slidenum">
              <a:rPr lang="en-GB"/>
              <a:pPr>
                <a:defRPr/>
              </a:pPr>
              <a:t>‹#›</a:t>
            </a:fld>
            <a:endParaRPr lang="en-GB"/>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C822FD1-E823-45A5-B1F5-1684357EC379}" type="slidenum">
              <a:rPr lang="en-GB"/>
              <a:pPr>
                <a:defRPr/>
              </a:pPr>
              <a:t>‹#›</a:t>
            </a:fld>
            <a:endParaRPr lang="en-GB"/>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8E3C965-1CA4-4D47-8718-E1A364805D0D}" type="slidenum">
              <a:rPr lang="en-GB"/>
              <a:pPr>
                <a:defRPr/>
              </a:pPr>
              <a:t>‹#›</a:t>
            </a:fld>
            <a:endParaRPr lang="en-GB"/>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543CFE4-6481-49FC-8599-1CE2893FCF38}" type="slidenum">
              <a:rPr lang="en-GB"/>
              <a:pPr>
                <a:defRPr/>
              </a:pPr>
              <a:t>‹#›</a:t>
            </a:fld>
            <a:endParaRPr lang="en-GB"/>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7B8537CE-B0F6-4A9B-AAEF-69210EC0436D}" type="slidenum">
              <a:rPr lang="en-GB"/>
              <a:pPr>
                <a:defRPr/>
              </a:pPr>
              <a:t>‹#›</a:t>
            </a:fld>
            <a:endParaRPr lang="en-GB"/>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AB1B4C1-110D-43B2-901F-9C4AB7F4F8DF}" type="slidenum">
              <a:rPr lang="en-GB"/>
              <a:pPr>
                <a:defRPr/>
              </a:pPr>
              <a:t>‹#›</a:t>
            </a:fld>
            <a:endParaRPr lang="en-GB"/>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6E0BE5A5-EC9C-4984-A3BE-8FD9986AD794}" type="slidenum">
              <a:rPr lang="en-GB"/>
              <a:pPr>
                <a:defRPr/>
              </a:pPr>
              <a:t>‹#›</a:t>
            </a:fld>
            <a:endParaRPr lang="en-GB"/>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A7D2CC3-4964-4EA9-9AAB-940CAC6B7CDF}" type="slidenum">
              <a:rPr lang="en-GB"/>
              <a:pPr>
                <a:defRPr/>
              </a:pPr>
              <a:t>‹#›</a:t>
            </a:fld>
            <a:endParaRPr lang="en-GB"/>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EFB36E4-AC5F-4D5A-AF6C-3F633DF8A6EE}" type="slidenum">
              <a:rPr lang="en-GB"/>
              <a:pPr>
                <a:defRPr/>
              </a:pPr>
              <a:t>‹#›</a:t>
            </a:fld>
            <a:endParaRPr lang="en-GB"/>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A6A2375-D95B-46F5-997C-73E3F94DD860}" type="slidenum">
              <a:rPr lang="en-GB"/>
              <a:pPr>
                <a:defRPr/>
              </a:pPr>
              <a:t>‹#›</a:t>
            </a:fld>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EE8A6257-9543-4D56-8061-C5185E0C1E50}" type="slidenum">
              <a:rPr lang="en-GB"/>
              <a:pPr>
                <a:defRPr/>
              </a:pPr>
              <a:t>‹#›</a:t>
            </a:fld>
            <a:endParaRPr lang="en-GB"/>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4025993-1357-4657-8AF3-7DDE066A7EF1}" type="slidenum">
              <a:rPr lang="en-GB"/>
              <a:pPr>
                <a:defRPr/>
              </a:pPr>
              <a:t>‹#›</a:t>
            </a:fld>
            <a:endParaRPr lang="en-GB"/>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42ACDB2-CD7D-4BC1-A10A-AB64C49154CE}" type="slidenum">
              <a:rPr lang="en-GB"/>
              <a:pPr>
                <a:defRPr/>
              </a:pPr>
              <a:t>‹#›</a:t>
            </a:fld>
            <a:endParaRPr lang="en-GB"/>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DB0C9F1-EA6D-422F-A821-C9332067BAEF}" type="slidenum">
              <a:rPr lang="en-GB"/>
              <a:pPr>
                <a:defRPr/>
              </a:pPr>
              <a:t>‹#›</a:t>
            </a:fld>
            <a:endParaRPr lang="en-GB"/>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1DF78EE-706B-4F44-AC85-7ED4CA030032}" type="slidenum">
              <a:rPr lang="en-GB"/>
              <a:pPr>
                <a:defRPr/>
              </a:pPr>
              <a:t>‹#›</a:t>
            </a:fld>
            <a:endParaRPr lang="en-GB"/>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5AE4BF6-EBF3-43BB-85D4-0E6CF5634DED}" type="slidenum">
              <a:rPr lang="en-GB"/>
              <a:pPr>
                <a:defRPr/>
              </a:pPr>
              <a:t>‹#›</a:t>
            </a:fld>
            <a:endParaRPr lang="en-GB"/>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F495CA5-E97F-4BF4-8F21-A983BC658DC0}" type="slidenum">
              <a:rPr lang="en-GB"/>
              <a:pPr>
                <a:defRPr/>
              </a:pPr>
              <a:t>‹#›</a:t>
            </a:fld>
            <a:endParaRPr lang="en-GB"/>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649EAFE-058D-4104-AADE-C6FAEFF65031}" type="slidenum">
              <a:rPr lang="en-GB"/>
              <a:pPr>
                <a:defRPr/>
              </a:pPr>
              <a:t>‹#›</a:t>
            </a:fld>
            <a:endParaRPr lang="en-GB"/>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8B09CE2-3D1E-4513-B755-52B27E0F45A8}" type="slidenum">
              <a:rPr lang="en-GB"/>
              <a:pPr>
                <a:defRPr/>
              </a:pPr>
              <a:t>‹#›</a:t>
            </a:fld>
            <a:endParaRPr lang="en-GB"/>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20E6909-A04D-4C51-BF14-43375DE99E0B}" type="slidenum">
              <a:rPr lang="en-GB"/>
              <a:pPr>
                <a:defRPr/>
              </a:pPr>
              <a:t>‹#›</a:t>
            </a:fld>
            <a:endParaRPr lang="en-GB"/>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DD74297-5A2E-40E7-A6A2-A85C6FEA86C4}" type="slidenum">
              <a:rPr lang="en-GB"/>
              <a:pPr>
                <a:defRPr/>
              </a:pPr>
              <a:t>‹#›</a:t>
            </a:fld>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A9284BB-B7F2-4A0F-A96D-0FBDAFFFE196}" type="slidenum">
              <a:rPr lang="en-GB"/>
              <a:pPr>
                <a:defRPr/>
              </a:pPr>
              <a:t>‹#›</a:t>
            </a:fld>
            <a:endParaRPr lang="en-GB"/>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D5A3593-A1E3-41A7-9F15-8B9C5F682295}" type="slidenum">
              <a:rPr lang="en-GB"/>
              <a:pPr>
                <a:defRPr/>
              </a:pPr>
              <a:t>‹#›</a:t>
            </a:fld>
            <a:endParaRPr lang="en-GB"/>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60C7551-566D-4EFB-BBF8-8E3768DE4097}" type="slidenum">
              <a:rPr lang="en-GB"/>
              <a:pPr>
                <a:defRPr/>
              </a:pPr>
              <a:t>‹#›</a:t>
            </a:fld>
            <a:endParaRPr lang="en-GB"/>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C7797B0-0D6D-462E-A0F3-5FB599D6316B}" type="slidenum">
              <a:rPr lang="en-GB"/>
              <a:pPr>
                <a:defRPr/>
              </a:pPr>
              <a:t>‹#›</a:t>
            </a:fld>
            <a:endParaRPr lang="en-GB"/>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723FE88-77E5-4DFA-B3BF-6EBEE3F275E7}" type="slidenum">
              <a:rPr lang="en-GB"/>
              <a:pPr>
                <a:defRPr/>
              </a:pPr>
              <a:t>‹#›</a:t>
            </a:fld>
            <a:endParaRPr lang="en-GB"/>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94A409A-FCA8-4AEA-9351-B427FF5CCC7A}" type="slidenum">
              <a:rPr lang="en-GB"/>
              <a:pPr>
                <a:defRPr/>
              </a:pPr>
              <a:t>‹#›</a:t>
            </a:fld>
            <a:endParaRPr lang="en-GB"/>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C8607DB-1F86-48F0-BBE0-B12723136C81}" type="slidenum">
              <a:rPr lang="en-GB"/>
              <a:pPr>
                <a:defRPr/>
              </a:pPr>
              <a:t>‹#›</a:t>
            </a:fld>
            <a:endParaRPr lang="en-GB"/>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61AE904-AECF-4443-A92B-98C48416B88C}" type="slidenum">
              <a:rPr lang="en-GB"/>
              <a:pPr>
                <a:defRPr/>
              </a:pPr>
              <a:t>‹#›</a:t>
            </a:fld>
            <a:endParaRPr lang="en-GB"/>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D7726C1-F235-458D-AA00-0D900409584F}" type="slidenum">
              <a:rPr lang="en-GB"/>
              <a:pPr>
                <a:defRPr/>
              </a:pPr>
              <a:t>‹#›</a:t>
            </a:fld>
            <a:endParaRPr lang="en-GB"/>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00C36C0-8456-44DA-9FF4-00E420602724}" type="slidenum">
              <a:rPr lang="en-GB"/>
              <a:pPr>
                <a:defRPr/>
              </a:pPr>
              <a:t>‹#›</a:t>
            </a:fld>
            <a:endParaRPr lang="en-GB"/>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0966E226-CF05-4C37-ABC1-E5AC8B70CD29}" type="slidenum">
              <a:rPr lang="en-GB"/>
              <a:pPr>
                <a:defRPr/>
              </a:pPr>
              <a:t>‹#›</a:t>
            </a:fld>
            <a:endParaRPr lang="en-GB"/>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762BF45-5D4D-4080-AA79-1C28A299A6EC}" type="slidenum">
              <a:rPr lang="en-GB"/>
              <a:pPr>
                <a:defRPr/>
              </a:pPr>
              <a:t>‹#›</a:t>
            </a:fld>
            <a:endParaRPr lang="en-GB"/>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CA8EDA2-FEB2-4ED1-9095-96CBFADBFBF8}" type="slidenum">
              <a:rPr lang="en-GB"/>
              <a:pPr>
                <a:defRPr/>
              </a:pPr>
              <a:t>‹#›</a:t>
            </a:fld>
            <a:endParaRPr lang="en-GB"/>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6C7D1AB8-8AB2-41F4-8A02-35107216D6A5}" type="slidenum">
              <a:rPr lang="en-GB"/>
              <a:pPr>
                <a:defRPr/>
              </a:pPr>
              <a:t>‹#›</a:t>
            </a:fld>
            <a:endParaRPr lang="en-GB"/>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CD0BABDE-00B2-44A0-B81D-88ABE289D273}" type="slidenum">
              <a:rPr lang="en-GB"/>
              <a:pPr>
                <a:defRPr/>
              </a:pPr>
              <a:t>‹#›</a:t>
            </a:fld>
            <a:endParaRPr lang="en-GB"/>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7DD11ED-AEC7-4FEF-BA87-E65B3C2A7E82}" type="slidenum">
              <a:rPr lang="en-GB"/>
              <a:pPr>
                <a:defRPr/>
              </a:pPr>
              <a:t>‹#›</a:t>
            </a:fld>
            <a:endParaRPr lang="en-GB"/>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31CD493-EC66-48F6-93C0-2CAA74443629}" type="slidenum">
              <a:rPr lang="en-GB"/>
              <a:pPr>
                <a:defRPr/>
              </a:pPr>
              <a:t>‹#›</a:t>
            </a:fld>
            <a:endParaRPr lang="en-GB"/>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AC3742D-8B42-410B-B461-E3AB57BBB2DE}" type="slidenum">
              <a:rPr lang="en-GB"/>
              <a:pPr>
                <a:defRPr/>
              </a:pPr>
              <a:t>‹#›</a:t>
            </a:fld>
            <a:endParaRPr lang="en-GB"/>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59475C6-0FAF-4FCF-8049-B64E7911CD96}" type="slidenum">
              <a:rPr lang="en-GB"/>
              <a:pPr>
                <a:defRPr/>
              </a:pPr>
              <a:t>‹#›</a:t>
            </a:fld>
            <a:endParaRPr lang="en-GB"/>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D2BAE9D-2914-4B5D-857D-B49BC020A65A}" type="slidenum">
              <a:rPr lang="en-GB"/>
              <a:pPr>
                <a:defRPr/>
              </a:pPr>
              <a:t>‹#›</a:t>
            </a:fld>
            <a:endParaRPr lang="en-GB"/>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A58536C-95A5-4D6F-A580-C4D40CBE30C0}" type="slidenum">
              <a:rPr lang="en-GB"/>
              <a:pPr>
                <a:defRPr/>
              </a:pPr>
              <a:t>‹#›</a:t>
            </a:fld>
            <a:endParaRPr lang="en-GB"/>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E97C95A-9DB4-4CBD-A3D2-91CD8B5897B2}"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12B3F9B-E216-455C-A04C-987099AB19F4}" type="slidenum">
              <a:rPr lang="en-GB"/>
              <a:pPr>
                <a:defRPr/>
              </a:pPr>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D1F6100-06AA-4093-B2D9-D64203CC6103}" type="slidenum">
              <a:rPr lang="en-GB"/>
              <a:pPr>
                <a:defRPr/>
              </a:pPr>
              <a:t>‹#›</a:t>
            </a:fld>
            <a:endParaRPr lang="en-GB"/>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8BDD6B79-843B-4CED-80A9-BE6E00E00DF5}" type="slidenum">
              <a:rPr lang="en-GB"/>
              <a:pPr>
                <a:defRPr/>
              </a:pPr>
              <a:t>‹#›</a:t>
            </a:fld>
            <a:endParaRPr lang="en-GB"/>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6B273F9-940B-4DB2-B093-D2BC63659D4D}" type="slidenum">
              <a:rPr lang="en-GB"/>
              <a:pPr>
                <a:defRPr/>
              </a:pPr>
              <a:t>‹#›</a:t>
            </a:fld>
            <a:endParaRPr lang="en-GB"/>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91A47CCE-5947-4CA9-BE74-3F18540303C9}" type="slidenum">
              <a:rPr lang="en-GB"/>
              <a:pPr>
                <a:defRPr/>
              </a:pPr>
              <a:t>‹#›</a:t>
            </a:fld>
            <a:endParaRPr lang="en-GB"/>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3A71EF4C-1CB5-49D2-9E08-A9527BAA2D09}" type="slidenum">
              <a:rPr lang="en-GB"/>
              <a:pPr>
                <a:defRPr/>
              </a:pPr>
              <a:t>‹#›</a:t>
            </a:fld>
            <a:endParaRPr lang="en-GB"/>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0DB81BE-2D2C-479B-9064-FB2C94A6F951}" type="slidenum">
              <a:rPr lang="en-GB"/>
              <a:pPr>
                <a:defRPr/>
              </a:pPr>
              <a:t>‹#›</a:t>
            </a:fld>
            <a:endParaRPr lang="en-GB"/>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224661C-8DE2-4EBA-AF5B-6E9646EDEFCF}" type="slidenum">
              <a:rPr lang="en-GB"/>
              <a:pPr>
                <a:defRPr/>
              </a:pPr>
              <a:t>‹#›</a:t>
            </a:fld>
            <a:endParaRPr lang="en-GB"/>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A865FD5-B5D7-4362-8CFC-88CD9CF3631B}" type="slidenum">
              <a:rPr lang="en-GB"/>
              <a:pPr>
                <a:defRPr/>
              </a:pPr>
              <a:t>‹#›</a:t>
            </a:fld>
            <a:endParaRPr lang="en-GB"/>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4B97E2A-DBA2-49FD-B917-ACD77634AF02}" type="slidenum">
              <a:rPr lang="en-GB"/>
              <a:pPr>
                <a:defRPr/>
              </a:pPr>
              <a:t>‹#›</a:t>
            </a:fld>
            <a:endParaRPr lang="en-GB"/>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9234930-9FF3-4123-A76D-2CB26CF8F4D3}" type="slidenum">
              <a:rPr lang="en-GB"/>
              <a:pPr>
                <a:defRPr/>
              </a:pPr>
              <a:t>‹#›</a:t>
            </a:fld>
            <a:endParaRPr lang="en-GB"/>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3FEF8CB-CDC8-45DC-8AC5-3FCD447E82D5}" type="slidenum">
              <a:rPr lang="en-GB"/>
              <a:pPr>
                <a:defRPr/>
              </a:pPr>
              <a:t>‹#›</a:t>
            </a:fld>
            <a:endParaRPr lang="en-GB"/>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CA54776-B33E-4DD4-A677-1FAC8AFB7D1F}" type="slidenum">
              <a:rPr lang="en-GB"/>
              <a:pPr>
                <a:defRPr/>
              </a:pPr>
              <a:t>‹#›</a:t>
            </a:fld>
            <a:endParaRPr lang="en-GB"/>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DDBD5F9-A78E-427A-8802-C294EBB70A0E}" type="slidenum">
              <a:rPr lang="en-GB"/>
              <a:pPr>
                <a:defRPr/>
              </a:pPr>
              <a:t>‹#›</a:t>
            </a:fld>
            <a:endParaRPr lang="en-GB"/>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8E93571-E220-40C5-95C6-97B16DA63460}" type="slidenum">
              <a:rPr lang="en-GB"/>
              <a:pPr>
                <a:defRPr/>
              </a:pPr>
              <a:t>‹#›</a:t>
            </a:fld>
            <a:endParaRPr lang="en-GB"/>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178362C-49B8-4977-B8C5-78E8573715B0}" type="slidenum">
              <a:rPr lang="en-GB"/>
              <a:pPr>
                <a:defRPr/>
              </a:pPr>
              <a:t>‹#›</a:t>
            </a:fld>
            <a:endParaRPr lang="en-GB"/>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1592980-7D31-4100-8672-2F1ACD5662C4}" type="slidenum">
              <a:rPr lang="en-GB"/>
              <a:pPr>
                <a:defRPr/>
              </a:pPr>
              <a:t>‹#›</a:t>
            </a:fld>
            <a:endParaRPr lang="en-GB"/>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5FCCC99-66E2-472F-AFA4-5C3175C1E869}" type="slidenum">
              <a:rPr lang="en-GB"/>
              <a:pPr>
                <a:defRPr/>
              </a:pPr>
              <a:t>‹#›</a:t>
            </a:fld>
            <a:endParaRPr lang="en-GB"/>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F794843-B3B2-49ED-A553-46EA1BBEBA77}" type="slidenum">
              <a:rPr lang="en-GB"/>
              <a:pPr>
                <a:defRPr/>
              </a:pPr>
              <a:t>‹#›</a:t>
            </a:fld>
            <a:endParaRPr lang="en-GB"/>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241FD59-BAC3-4358-87B1-8724B620FF9F}" type="slidenum">
              <a:rPr lang="en-GB"/>
              <a:pPr>
                <a:defRPr/>
              </a:pPr>
              <a:t>‹#›</a:t>
            </a:fld>
            <a:endParaRPr lang="en-GB"/>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B2360EE-46CB-4314-94F4-49C6AE0B10DA}" type="slidenum">
              <a:rPr lang="en-GB"/>
              <a:pPr>
                <a:defRPr/>
              </a:pPr>
              <a:t>‹#›</a:t>
            </a:fld>
            <a:endParaRPr lang="en-GB"/>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7A8D83E-9ADE-4309-80B9-FCB175B05410}" type="slidenum">
              <a:rPr lang="en-GB"/>
              <a:pPr>
                <a:defRPr/>
              </a:pPr>
              <a:t>‹#›</a:t>
            </a:fld>
            <a:endParaRPr lang="en-GB"/>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ADE7865-6552-4A8A-8B03-0C3832E77028}" type="slidenum">
              <a:rPr lang="en-GB"/>
              <a:pPr>
                <a:defRPr/>
              </a:pPr>
              <a:t>‹#›</a:t>
            </a:fld>
            <a:endParaRPr lang="en-GB"/>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D414665-7CB2-45DA-991F-FA19073F3AED}" type="slidenum">
              <a:rPr lang="en-GB"/>
              <a:pPr>
                <a:defRPr/>
              </a:pPr>
              <a:t>‹#›</a:t>
            </a:fld>
            <a:endParaRPr lang="en-GB"/>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736F2F3-BC23-42FE-B279-A53ECAC9A17F}" type="slidenum">
              <a:rPr lang="en-GB"/>
              <a:pPr>
                <a:defRPr/>
              </a:pPr>
              <a:t>‹#›</a:t>
            </a:fld>
            <a:endParaRPr lang="en-GB"/>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F892B4B-DE76-43F2-B646-E8E4D2AB546C}" type="slidenum">
              <a:rPr lang="en-GB"/>
              <a:pPr>
                <a:defRPr/>
              </a:pPr>
              <a:t>‹#›</a:t>
            </a:fld>
            <a:endParaRPr lang="en-GB"/>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2661951-7A78-4945-B344-97A02FF29261}" type="slidenum">
              <a:rPr lang="en-GB"/>
              <a:pPr>
                <a:defRPr/>
              </a:pPr>
              <a:t>‹#›</a:t>
            </a:fld>
            <a:endParaRPr lang="en-GB"/>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7234DE0-A7FA-408E-8E77-91EB294C1262}" type="slidenum">
              <a:rPr lang="en-GB"/>
              <a:pPr>
                <a:defRPr/>
              </a:pPr>
              <a:t>‹#›</a:t>
            </a:fld>
            <a:endParaRPr lang="en-GB"/>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2051336A-DB88-48DE-BC79-DF8427506038}" type="slidenum">
              <a:rPr lang="en-GB"/>
              <a:pPr>
                <a:defRPr/>
              </a:pPr>
              <a:t>‹#›</a:t>
            </a:fld>
            <a:endParaRPr lang="en-GB"/>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F124F6F-A23D-451C-8D24-CF97D135F2F8}" type="slidenum">
              <a:rPr lang="en-GB"/>
              <a:pPr>
                <a:defRPr/>
              </a:pPr>
              <a:t>‹#›</a:t>
            </a:fld>
            <a:endParaRPr lang="en-GB"/>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D1C4475-DD9B-4A78-8D97-CA4C09C0894A}" type="slidenum">
              <a:rPr lang="en-GB"/>
              <a:pPr>
                <a:defRPr/>
              </a:pPr>
              <a:t>‹#›</a:t>
            </a:fld>
            <a:endParaRPr lang="en-GB"/>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9CD6B6B-19F2-4EC3-80BE-CBBB492E1A54}" type="slidenum">
              <a:rPr lang="en-GB"/>
              <a:pPr>
                <a:defRPr/>
              </a:pPr>
              <a:t>‹#›</a:t>
            </a:fld>
            <a:endParaRPr lang="en-GB"/>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C712BA4-2DE0-465D-BD47-59DC85680B51}" type="slidenum">
              <a:rPr lang="en-GB"/>
              <a:pPr>
                <a:defRPr/>
              </a:pPr>
              <a:t>‹#›</a:t>
            </a:fld>
            <a:endParaRPr lang="en-GB"/>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7E05525-721F-4E1B-8EE7-273182018893}" type="slidenum">
              <a:rPr lang="en-GB"/>
              <a:pPr>
                <a:defRPr/>
              </a:pPr>
              <a:t>‹#›</a:t>
            </a:fld>
            <a:endParaRPr lang="en-GB"/>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B2F5488-538F-4293-8F57-9CE71919ADBC}" type="slidenum">
              <a:rPr lang="en-GB"/>
              <a:pPr>
                <a:defRPr/>
              </a:pPr>
              <a:t>‹#›</a:t>
            </a:fld>
            <a:endParaRPr lang="en-GB"/>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9E1AA813-2C33-4C89-A2F7-A1AC47DD8ECD}" type="slidenum">
              <a:rPr lang="en-GB"/>
              <a:pPr>
                <a:defRPr/>
              </a:pPr>
              <a:t>‹#›</a:t>
            </a:fld>
            <a:endParaRPr lang="en-GB"/>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4F671B2-1DE1-4AD5-B965-3704879612A3}" type="slidenum">
              <a:rPr lang="en-GB"/>
              <a:pPr>
                <a:defRPr/>
              </a:pPr>
              <a:t>‹#›</a:t>
            </a:fld>
            <a:endParaRPr lang="en-GB"/>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BD3A056-CC2F-4BE6-B33F-3CE4D3359A01}" type="slidenum">
              <a:rPr lang="en-GB"/>
              <a:pPr>
                <a:defRPr/>
              </a:pPr>
              <a:t>‹#›</a:t>
            </a:fld>
            <a:endParaRPr lang="en-GB"/>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67EADC5-CB2F-4017-8BC5-6BF6B37C5F1A}" type="slidenum">
              <a:rPr lang="en-GB"/>
              <a:pPr>
                <a:defRPr/>
              </a:pPr>
              <a:t>‹#›</a:t>
            </a:fld>
            <a:endParaRPr lang="en-GB"/>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2A2BB7E-E171-4A57-A05D-1D3D4E1A8C36}" type="slidenum">
              <a:rPr lang="en-GB"/>
              <a:pPr>
                <a:defRPr/>
              </a:pPr>
              <a:t>‹#›</a:t>
            </a:fld>
            <a:endParaRPr lang="en-GB"/>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4C9CFFA-A3F3-4C3C-8F4A-712136030E29}" type="slidenum">
              <a:rPr lang="en-GB"/>
              <a:pPr>
                <a:defRPr/>
              </a:pPr>
              <a:t>‹#›</a:t>
            </a:fld>
            <a:endParaRPr lang="en-GB"/>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925EA5F1-3865-473C-A86E-6554E098ACF3}" type="slidenum">
              <a:rPr lang="en-GB"/>
              <a:pPr>
                <a:defRPr/>
              </a:pPr>
              <a:t>‹#›</a:t>
            </a:fld>
            <a:endParaRPr lang="en-GB"/>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5D96763-AF85-4C54-978B-24E2D25AA4D7}" type="slidenum">
              <a:rPr lang="en-GB"/>
              <a:pPr>
                <a:defRPr/>
              </a:pPr>
              <a:t>‹#›</a:t>
            </a:fld>
            <a:endParaRPr lang="en-GB"/>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B34E1DA-BDAA-4050-B772-CE7A736FD551}" type="slidenum">
              <a:rPr lang="en-GB"/>
              <a:pPr>
                <a:defRPr/>
              </a:pPr>
              <a:t>‹#›</a:t>
            </a:fld>
            <a:endParaRPr lang="en-GB"/>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DE95C49-889A-4083-A880-DBFAF57271C4}" type="slidenum">
              <a:rPr lang="en-GB"/>
              <a:pPr>
                <a:defRPr/>
              </a:pPr>
              <a:t>‹#›</a:t>
            </a:fld>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319B5B2-204E-486E-926E-E5A7FFEF2F38}" type="slidenum">
              <a:rPr lang="en-GB"/>
              <a:pPr>
                <a:defRPr/>
              </a:pPr>
              <a:t>‹#›</a:t>
            </a:fld>
            <a:endParaRPr lang="en-GB"/>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0DA32C1-204A-4DA5-BB64-60DA50030DF7}" type="slidenum">
              <a:rPr lang="en-GB"/>
              <a:pPr>
                <a:defRPr/>
              </a:pPr>
              <a:t>‹#›</a:t>
            </a:fld>
            <a:endParaRPr lang="en-GB"/>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68B38F76-7F87-48DF-B7C0-F7712C5D149C}" type="slidenum">
              <a:rPr lang="en-GB"/>
              <a:pPr>
                <a:defRPr/>
              </a:pPr>
              <a:t>‹#›</a:t>
            </a:fld>
            <a:endParaRPr lang="en-GB"/>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4E5ACDD-445C-44BC-A6FA-0F24A9E2CE53}" type="slidenum">
              <a:rPr lang="en-GB"/>
              <a:pPr>
                <a:defRPr/>
              </a:pPr>
              <a:t>‹#›</a:t>
            </a:fld>
            <a:endParaRPr lang="en-GB"/>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193EE973-0A9B-43D5-9649-364C38D09145}" type="slidenum">
              <a:rPr lang="en-GB"/>
              <a:pPr>
                <a:defRPr/>
              </a:pPr>
              <a:t>‹#›</a:t>
            </a:fld>
            <a:endParaRPr lang="en-GB"/>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FA0B62C-C2D0-4C5D-8CBE-A409DC59936C}" type="slidenum">
              <a:rPr lang="en-GB"/>
              <a:pPr>
                <a:defRPr/>
              </a:pPr>
              <a:t>‹#›</a:t>
            </a:fld>
            <a:endParaRPr lang="en-GB"/>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B537648A-0F7B-4C0D-8EC1-AEFF7706F714}" type="slidenum">
              <a:rPr lang="en-GB"/>
              <a:pPr>
                <a:defRPr/>
              </a:pPr>
              <a:t>‹#›</a:t>
            </a:fld>
            <a:endParaRPr lang="en-GB"/>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DD74B81-0677-4B64-BF2A-AC824926403A}" type="slidenum">
              <a:rPr lang="en-GB"/>
              <a:pPr>
                <a:defRPr/>
              </a:pPr>
              <a:t>‹#›</a:t>
            </a:fld>
            <a:endParaRPr lang="en-GB"/>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67105E8-510E-4D65-A906-AE9126B51F52}" type="slidenum">
              <a:rPr lang="en-GB"/>
              <a:pPr>
                <a:defRPr/>
              </a:pPr>
              <a:t>‹#›</a:t>
            </a:fld>
            <a:endParaRPr lang="en-GB"/>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CF662A2-4352-477F-9141-B69530EE834D}" type="slidenum">
              <a:rPr lang="en-GB"/>
              <a:pPr>
                <a:defRPr/>
              </a:pPr>
              <a:t>‹#›</a:t>
            </a:fld>
            <a:endParaRPr lang="en-GB"/>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0AF6231-7687-4A21-A6A7-A8A9816BAFA3}" type="slidenum">
              <a:rPr lang="en-GB"/>
              <a:pPr>
                <a:defRPr/>
              </a:pPr>
              <a:t>‹#›</a:t>
            </a:fld>
            <a:endParaRPr lang="en-GB"/>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88BDD24-A49F-4D70-8CAC-48580D7702D6}" type="slidenum">
              <a:rPr lang="en-GB"/>
              <a:pPr>
                <a:defRPr/>
              </a:pPr>
              <a:t>‹#›</a:t>
            </a:fld>
            <a:endParaRPr lang="en-GB"/>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3B01402-6FDA-4AFC-8987-76B0100C9A9B}" type="slidenum">
              <a:rPr lang="en-GB"/>
              <a:pPr>
                <a:defRPr/>
              </a:pPr>
              <a:t>‹#›</a:t>
            </a:fld>
            <a:endParaRPr lang="en-GB"/>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4987EBF-44CA-46C4-8BAF-87DE16147C8E}" type="slidenum">
              <a:rPr lang="en-GB"/>
              <a:pPr>
                <a:defRPr/>
              </a:pPr>
              <a:t>‹#›</a:t>
            </a:fld>
            <a:endParaRPr lang="en-GB"/>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5B955D5A-6D47-45A9-99FA-433644A0CF23}" type="slidenum">
              <a:rPr lang="en-GB"/>
              <a:pPr>
                <a:defRPr/>
              </a:pPr>
              <a:t>‹#›</a:t>
            </a:fld>
            <a:endParaRPr lang="en-GB"/>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00692E0-0259-4047-838C-C5E9ED347EDE}" type="slidenum">
              <a:rPr lang="en-GB"/>
              <a:pPr>
                <a:defRPr/>
              </a:pPr>
              <a:t>‹#›</a:t>
            </a:fld>
            <a:endParaRPr lang="en-GB"/>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0E8509E-4971-4538-81B3-542C11BD84A9}" type="slidenum">
              <a:rPr lang="en-GB"/>
              <a:pPr>
                <a:defRPr/>
              </a:pPr>
              <a:t>‹#›</a:t>
            </a:fld>
            <a:endParaRPr lang="en-GB"/>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7AC71FC-7AD6-4B08-B547-0A5636358C59}" type="slidenum">
              <a:rPr lang="en-GB"/>
              <a:pPr>
                <a:defRPr/>
              </a:pPr>
              <a:t>‹#›</a:t>
            </a:fld>
            <a:endParaRPr lang="en-GB"/>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607FF31-7547-40D9-9014-33839586A7B6}" type="slidenum">
              <a:rPr lang="en-GB"/>
              <a:pPr>
                <a:defRPr/>
              </a:pPr>
              <a:t>‹#›</a:t>
            </a:fld>
            <a:endParaRPr lang="en-GB"/>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6C65BE3-D7C4-4194-9706-CC4E2FBAC70B}" type="slidenum">
              <a:rPr lang="en-GB"/>
              <a:pPr>
                <a:defRPr/>
              </a:pPr>
              <a:t>‹#›</a:t>
            </a:fld>
            <a:endParaRPr lang="en-GB"/>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5F89F9A2-227D-4CD7-B1BA-59BE474A610F}" type="slidenum">
              <a:rPr lang="en-GB"/>
              <a:pPr>
                <a:defRPr/>
              </a:pPr>
              <a:t>‹#›</a:t>
            </a:fld>
            <a:endParaRPr lang="en-GB"/>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2C87AA1-427C-4286-8AB5-F072440C1E8F}" type="slidenum">
              <a:rPr lang="en-GB"/>
              <a:pPr>
                <a:defRPr/>
              </a:pPr>
              <a:t>‹#›</a:t>
            </a:fld>
            <a:endParaRPr lang="en-GB"/>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41FD47D-479F-45C4-AF42-12B5D5764E4B}" type="slidenum">
              <a:rPr lang="en-GB"/>
              <a:pPr>
                <a:defRPr/>
              </a:pPr>
              <a:t>‹#›</a:t>
            </a:fld>
            <a:endParaRPr lang="en-GB"/>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045B034-676A-4D92-9B0A-BDB8A1DF69BD}" type="slidenum">
              <a:rPr lang="en-GB"/>
              <a:pPr>
                <a:defRPr/>
              </a:pPr>
              <a:t>‹#›</a:t>
            </a:fld>
            <a:endParaRPr lang="en-GB"/>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391BD99-F711-4BB1-9D81-795A28DF5BBB}" type="slidenum">
              <a:rPr lang="en-GB"/>
              <a:pPr>
                <a:defRPr/>
              </a:pPr>
              <a:t>‹#›</a:t>
            </a:fld>
            <a:endParaRPr lang="en-GB"/>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767584E-A5B2-400E-AE84-53D6049EA5C8}" type="slidenum">
              <a:rPr lang="en-GB"/>
              <a:pPr>
                <a:defRPr/>
              </a:pPr>
              <a:t>‹#›</a:t>
            </a:fld>
            <a:endParaRPr lang="en-GB"/>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DA6ED17-4439-4E82-816E-28689ACB9791}" type="slidenum">
              <a:rPr lang="en-GB"/>
              <a:pPr>
                <a:defRPr/>
              </a:pPr>
              <a:t>‹#›</a:t>
            </a:fld>
            <a:endParaRPr lang="en-GB"/>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3DA8305-D740-44F5-947C-E55F5B64EA29}" type="slidenum">
              <a:rPr lang="en-GB"/>
              <a:pPr>
                <a:defRPr/>
              </a:pPr>
              <a:t>‹#›</a:t>
            </a:fld>
            <a:endParaRPr lang="en-GB"/>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6915092-EE82-432C-8D08-75C2E679730D}" type="slidenum">
              <a:rPr lang="en-GB"/>
              <a:pPr>
                <a:defRPr/>
              </a:pPr>
              <a:t>‹#›</a:t>
            </a:fld>
            <a:endParaRPr lang="en-GB"/>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07F51054-6BE1-49A5-A79C-52DF73DE3587}" type="slidenum">
              <a:rPr lang="en-GB"/>
              <a:pPr>
                <a:defRPr/>
              </a:pPr>
              <a:t>‹#›</a:t>
            </a:fld>
            <a:endParaRPr lang="en-GB"/>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999577C-8EA4-4434-A6C0-B2236F4F4676}" type="slidenum">
              <a:rPr lang="en-GB"/>
              <a:pPr>
                <a:defRPr/>
              </a:pPr>
              <a:t>‹#›</a:t>
            </a:fld>
            <a:endParaRPr lang="en-GB"/>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13DE56B-FBD5-45DF-BB50-6BFA1004A45B}" type="slidenum">
              <a:rPr lang="en-GB"/>
              <a:pPr>
                <a:defRPr/>
              </a:pPr>
              <a:t>‹#›</a:t>
            </a:fld>
            <a:endParaRPr lang="en-GB"/>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B3EB21A8-7DD6-4E1E-8588-F74A50904D57}" type="slidenum">
              <a:rPr lang="en-GB"/>
              <a:pPr>
                <a:defRPr/>
              </a:pPr>
              <a:t>‹#›</a:t>
            </a:fld>
            <a:endParaRPr lang="en-GB"/>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5C03BE47-B3DC-49FA-A979-9C6A06E85401}" type="slidenum">
              <a:rPr lang="en-GB"/>
              <a:pPr>
                <a:defRPr/>
              </a:pPr>
              <a:t>‹#›</a:t>
            </a:fld>
            <a:endParaRPr lang="en-GB"/>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7729843-2E84-42E7-A9E1-B00655B21A46}" type="slidenum">
              <a:rPr lang="en-GB"/>
              <a:pPr>
                <a:defRPr/>
              </a:pPr>
              <a:t>‹#›</a:t>
            </a:fld>
            <a:endParaRPr lang="en-GB"/>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FE16C35-BDB3-48A6-BA23-C200B97292D5}" type="slidenum">
              <a:rPr lang="en-GB"/>
              <a:pPr>
                <a:defRPr/>
              </a:pPr>
              <a:t>‹#›</a:t>
            </a:fld>
            <a:endParaRPr lang="en-GB"/>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8CB0649-2BB7-4B71-823B-E772BD55FC8F}" type="slidenum">
              <a:rPr lang="en-GB"/>
              <a:pPr>
                <a:defRPr/>
              </a:pPr>
              <a:t>‹#›</a:t>
            </a:fld>
            <a:endParaRPr lang="en-GB"/>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899AAFA-D48A-4217-A9A2-360773296C74}" type="slidenum">
              <a:rPr lang="en-GB"/>
              <a:pPr>
                <a:defRPr/>
              </a:pPr>
              <a:t>‹#›</a:t>
            </a:fld>
            <a:endParaRPr lang="en-GB"/>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E0B5158-06D8-4ECF-B52D-51FFBA0D682E}" type="slidenum">
              <a:rPr lang="en-GB"/>
              <a:pPr>
                <a:defRPr/>
              </a:pPr>
              <a:t>‹#›</a:t>
            </a:fld>
            <a:endParaRPr lang="en-GB"/>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1626E37-EDBB-433A-A7FC-22FA7B11DF47}" type="slidenum">
              <a:rPr lang="en-GB"/>
              <a:pPr>
                <a:defRPr/>
              </a:pPr>
              <a:t>‹#›</a:t>
            </a:fld>
            <a:endParaRPr lang="en-GB"/>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EA3D4AA-04C4-4810-910D-7BD5B2D0B91F}" type="slidenum">
              <a:rPr lang="en-GB"/>
              <a:pPr>
                <a:defRPr/>
              </a:pPr>
              <a:t>‹#›</a:t>
            </a:fld>
            <a:endParaRPr lang="en-GB"/>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411529E7-4B6C-459F-8A6B-BDD6118A97BA}" type="slidenum">
              <a:rPr lang="en-GB"/>
              <a:pPr>
                <a:defRPr/>
              </a:pPr>
              <a:t>‹#›</a:t>
            </a:fld>
            <a:endParaRPr lang="en-GB"/>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BD29A2D2-A5D6-48D9-90F4-411BA2C90B7B}" type="slidenum">
              <a:rPr lang="en-GB"/>
              <a:pPr>
                <a:defRPr/>
              </a:pPr>
              <a:t>‹#›</a:t>
            </a:fld>
            <a:endParaRPr lang="en-GB"/>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BCCE959-0798-4883-BEDD-526E897E1192}" type="slidenum">
              <a:rPr lang="en-GB"/>
              <a:pPr>
                <a:defRPr/>
              </a:pPr>
              <a:t>‹#›</a:t>
            </a:fld>
            <a:endParaRPr lang="en-GB"/>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BDD8EEA3-0883-4F75-9AA9-39908DE802E8}" type="slidenum">
              <a:rPr lang="en-GB"/>
              <a:pPr>
                <a:defRPr/>
              </a:pPr>
              <a:t>‹#›</a:t>
            </a:fld>
            <a:endParaRPr lang="en-GB"/>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77D8434-145B-4AC6-A9F5-53FC63A24C2F}" type="slidenum">
              <a:rPr lang="en-GB"/>
              <a:pPr>
                <a:defRPr/>
              </a:pPr>
              <a:t>‹#›</a:t>
            </a:fld>
            <a:endParaRPr lang="en-GB"/>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D6F33DC-B38D-4BA7-82BA-FE6F2DACC4D0}" type="slidenum">
              <a:rPr lang="en-GB"/>
              <a:pPr>
                <a:defRPr/>
              </a:pPr>
              <a:t>‹#›</a:t>
            </a:fld>
            <a:endParaRPr lang="en-GB"/>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5067E37-5FF1-4112-9C0C-E50B9BACD827}" type="slidenum">
              <a:rPr lang="en-GB"/>
              <a:pPr>
                <a:defRPr/>
              </a:pPr>
              <a:t>‹#›</a:t>
            </a:fld>
            <a:endParaRPr lang="en-GB"/>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7D764D7-1EFF-4A60-8ACC-CD0FCFBAF463}" type="slidenum">
              <a:rPr lang="en-GB"/>
              <a:pPr>
                <a:defRPr/>
              </a:pPr>
              <a:t>‹#›</a:t>
            </a:fld>
            <a:endParaRPr lang="en-GB"/>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2BAE761-F74C-4323-85A5-5BFE51B94DE0}" type="slidenum">
              <a:rPr lang="en-GB"/>
              <a:pPr>
                <a:defRPr/>
              </a:pPr>
              <a:t>‹#›</a:t>
            </a:fld>
            <a:endParaRPr lang="en-GB"/>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E01E1D69-0533-412E-B087-425E8F18AA1E}" type="slidenum">
              <a:rPr lang="en-GB"/>
              <a:pPr>
                <a:defRPr/>
              </a:pPr>
              <a:t>‹#›</a:t>
            </a:fld>
            <a:endParaRPr lang="en-GB"/>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2647F72-D2A7-4497-A691-FD1593D57F80}" type="slidenum">
              <a:rPr lang="en-GB"/>
              <a:pPr>
                <a:defRPr/>
              </a:pPr>
              <a:t>‹#›</a:t>
            </a:fld>
            <a:endParaRPr lang="en-GB"/>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5A721603-5414-4D7D-8826-DD49DACF7DE5}" type="slidenum">
              <a:rPr lang="en-GB"/>
              <a:pPr>
                <a:defRPr/>
              </a:pPr>
              <a:t>‹#›</a:t>
            </a:fld>
            <a:endParaRPr lang="en-GB"/>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975195E-6FE6-4F87-996B-C69295FBF54D}" type="slidenum">
              <a:rPr lang="en-GB"/>
              <a:pPr>
                <a:defRPr/>
              </a:pPr>
              <a:t>‹#›</a:t>
            </a:fld>
            <a:endParaRPr lang="en-GB"/>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629A34F-C411-4600-8024-70711D6D1EB0}" type="slidenum">
              <a:rPr lang="en-GB"/>
              <a:pPr>
                <a:defRPr/>
              </a:pPr>
              <a:t>‹#›</a:t>
            </a:fld>
            <a:endParaRPr lang="en-GB"/>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6D5158E-CBD0-4151-991A-EE219008AEF0}" type="slidenum">
              <a:rPr lang="en-GB"/>
              <a:pPr>
                <a:defRPr/>
              </a:pPr>
              <a:t>‹#›</a:t>
            </a:fld>
            <a:endParaRPr lang="en-GB"/>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72569A4-BA41-4CA2-AB69-8C48064B9B7A}" type="slidenum">
              <a:rPr lang="en-GB"/>
              <a:pPr>
                <a:defRPr/>
              </a:pPr>
              <a:t>‹#›</a:t>
            </a:fld>
            <a:endParaRPr lang="en-GB"/>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60AC925-5D15-47BC-998C-58908BBE4D5D}" type="slidenum">
              <a:rPr lang="en-GB"/>
              <a:pPr>
                <a:defRPr/>
              </a:pPr>
              <a:t>‹#›</a:t>
            </a:fld>
            <a:endParaRPr lang="en-GB"/>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5B68EAA-D807-4564-B1FE-B9919A9EB71C}" type="slidenum">
              <a:rPr lang="en-GB"/>
              <a:pPr>
                <a:defRPr/>
              </a:pPr>
              <a:t>‹#›</a:t>
            </a:fld>
            <a:endParaRPr lang="en-GB"/>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3368365-A510-4A74-B312-E729A18D24BF}" type="slidenum">
              <a:rPr lang="en-GB"/>
              <a:pPr>
                <a:defRPr/>
              </a:pPr>
              <a:t>‹#›</a:t>
            </a:fld>
            <a:endParaRPr lang="en-GB"/>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E40F62D-AF96-486C-8F7F-EE065C9D72BB}" type="slidenum">
              <a:rPr lang="en-GB"/>
              <a:pPr>
                <a:defRPr/>
              </a:pPr>
              <a:t>‹#›</a:t>
            </a:fld>
            <a:endParaRPr lang="en-GB"/>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4581DA6-22E8-425E-8667-259808DE3B94}" type="slidenum">
              <a:rPr lang="en-GB"/>
              <a:pPr>
                <a:defRPr/>
              </a:pPr>
              <a:t>‹#›</a:t>
            </a:fld>
            <a:endParaRPr lang="en-GB"/>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D1FA1B0-A055-423C-8FE5-0FFBF64418C8}" type="slidenum">
              <a:rPr lang="en-GB"/>
              <a:pPr>
                <a:defRPr/>
              </a:pPr>
              <a:t>‹#›</a:t>
            </a:fld>
            <a:endParaRPr lang="en-GB"/>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0B065D1-A571-4885-ADAC-75E0E01F9F35}" type="slidenum">
              <a:rPr lang="en-GB"/>
              <a:pPr>
                <a:defRPr/>
              </a:pPr>
              <a:t>‹#›</a:t>
            </a:fld>
            <a:endParaRPr lang="en-GB"/>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2D5DE02-46D5-40A7-A6D0-5C29AFAD3AF2}" type="slidenum">
              <a:rPr lang="en-GB"/>
              <a:pPr>
                <a:defRPr/>
              </a:pPr>
              <a:t>‹#›</a:t>
            </a:fld>
            <a:endParaRPr lang="en-GB"/>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0E00643-76A6-4CB3-8370-9BB72803FAD3}"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9AF791E-4A8E-4002-959D-FFFF15265A97}" type="slidenum">
              <a:rPr lang="en-GB"/>
              <a:pPr>
                <a:defRPr/>
              </a:pPr>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20735C9-1851-4E1C-B1F6-5307FFED0D9A}" type="slidenum">
              <a:rPr lang="en-GB"/>
              <a:pPr>
                <a:defRPr/>
              </a:pPr>
              <a:t>‹#›</a:t>
            </a:fld>
            <a:endParaRPr lang="en-GB"/>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104891A-BFDC-4EAC-B011-145C7EDB4794}" type="slidenum">
              <a:rPr lang="en-GB"/>
              <a:pPr>
                <a:defRPr/>
              </a:pPr>
              <a:t>‹#›</a:t>
            </a:fld>
            <a:endParaRPr lang="en-GB"/>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A642842-6895-4B49-9BB6-B6B97CA07C4B}" type="slidenum">
              <a:rPr lang="en-GB"/>
              <a:pPr>
                <a:defRPr/>
              </a:pPr>
              <a:t>‹#›</a:t>
            </a:fld>
            <a:endParaRPr lang="en-GB"/>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FEC2A54-A655-41DC-8A2A-E50EAAF23413}" type="slidenum">
              <a:rPr lang="en-GB"/>
              <a:pPr>
                <a:defRPr/>
              </a:pPr>
              <a:t>‹#›</a:t>
            </a:fld>
            <a:endParaRPr lang="en-GB"/>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47F554D-EA03-4958-86B9-303BCBB45AF4}" type="slidenum">
              <a:rPr lang="en-GB"/>
              <a:pPr>
                <a:defRPr/>
              </a:pPr>
              <a:t>‹#›</a:t>
            </a:fld>
            <a:endParaRPr lang="en-GB"/>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24B2ECA-DC36-4E3A-9076-CBD73EFFD64F}" type="slidenum">
              <a:rPr lang="en-GB"/>
              <a:pPr>
                <a:defRPr/>
              </a:pPr>
              <a:t>‹#›</a:t>
            </a:fld>
            <a:endParaRPr lang="en-GB"/>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965E34E-2CCC-4737-AAE2-774695830396}" type="slidenum">
              <a:rPr lang="en-GB"/>
              <a:pPr>
                <a:defRPr/>
              </a:pPr>
              <a:t>‹#›</a:t>
            </a:fld>
            <a:endParaRPr lang="en-GB"/>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A341140-3D96-4B5E-A869-B24038ED8CFC}" type="slidenum">
              <a:rPr lang="en-GB"/>
              <a:pPr>
                <a:defRPr/>
              </a:pPr>
              <a:t>‹#›</a:t>
            </a:fld>
            <a:endParaRPr lang="en-GB"/>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F5F15C4-4424-4A28-A6B7-87E205210846}" type="slidenum">
              <a:rPr lang="en-GB"/>
              <a:pPr>
                <a:defRPr/>
              </a:pPr>
              <a:t>‹#›</a:t>
            </a:fld>
            <a:endParaRPr lang="en-GB"/>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54538DB-C5E0-4076-A057-E96384F20708}" type="slidenum">
              <a:rPr lang="en-GB"/>
              <a:pPr>
                <a:defRPr/>
              </a:pPr>
              <a:t>‹#›</a:t>
            </a:fld>
            <a:endParaRPr lang="en-GB"/>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8F5256F-BAB6-41EF-B676-98B1FE93FC1E}" type="slidenum">
              <a:rPr lang="en-GB"/>
              <a:pPr>
                <a:defRPr/>
              </a:pPr>
              <a:t>‹#›</a:t>
            </a:fld>
            <a:endParaRPr lang="en-GB"/>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22BDCFA-012A-4F96-B7D0-4B9AF2C32B54}" type="slidenum">
              <a:rPr lang="en-GB"/>
              <a:pPr>
                <a:defRPr/>
              </a:pPr>
              <a:t>‹#›</a:t>
            </a:fld>
            <a:endParaRPr lang="en-GB"/>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0514D66-6C96-4D2F-8D22-21A95310A240}" type="slidenum">
              <a:rPr lang="en-GB"/>
              <a:pPr>
                <a:defRPr/>
              </a:pPr>
              <a:t>‹#›</a:t>
            </a:fld>
            <a:endParaRPr lang="en-GB"/>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224D133-4F84-496B-BA19-668AC950C324}" type="slidenum">
              <a:rPr lang="en-GB"/>
              <a:pPr>
                <a:defRPr/>
              </a:pPr>
              <a:t>‹#›</a:t>
            </a:fld>
            <a:endParaRPr lang="en-GB"/>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2C0E557B-43E5-43F6-9630-BE68E1AB593F}" type="slidenum">
              <a:rPr lang="en-GB"/>
              <a:pPr>
                <a:defRPr/>
              </a:pPr>
              <a:t>‹#›</a:t>
            </a:fld>
            <a:endParaRPr lang="en-GB"/>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AC12CC9-4D6A-4562-B27D-675E50889885}" type="slidenum">
              <a:rPr lang="en-GB"/>
              <a:pPr>
                <a:defRPr/>
              </a:pPr>
              <a:t>‹#›</a:t>
            </a:fld>
            <a:endParaRPr lang="en-GB"/>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9EAE08B-8F1A-4CE2-8281-55F20E8145C0}" type="slidenum">
              <a:rPr lang="en-GB"/>
              <a:pPr>
                <a:defRPr/>
              </a:pPr>
              <a:t>‹#›</a:t>
            </a:fld>
            <a:endParaRPr lang="en-GB"/>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909CBAD-6582-4A3F-8833-94ED4E276E52}" type="slidenum">
              <a:rPr lang="en-GB"/>
              <a:pPr>
                <a:defRPr/>
              </a:pPr>
              <a:t>‹#›</a:t>
            </a:fld>
            <a:endParaRPr lang="en-GB"/>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87AA378-F018-4029-AF49-8DAD9BB676DC}" type="slidenum">
              <a:rPr lang="en-GB"/>
              <a:pPr>
                <a:defRPr/>
              </a:pPr>
              <a:t>‹#›</a:t>
            </a:fld>
            <a:endParaRPr lang="en-GB"/>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0B0A6E7-0C67-45D4-BC03-18DD79727128}" type="slidenum">
              <a:rPr lang="en-GB"/>
              <a:pPr>
                <a:defRPr/>
              </a:pPr>
              <a:t>‹#›</a:t>
            </a:fld>
            <a:endParaRPr lang="en-GB"/>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50C0B69-A522-4E71-8F86-5EF77225DD52}" type="slidenum">
              <a:rPr lang="en-GB"/>
              <a:pPr>
                <a:defRPr/>
              </a:pPr>
              <a:t>‹#›</a:t>
            </a:fld>
            <a:endParaRPr lang="en-GB"/>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21BA76B-E8AD-4381-A4E6-7C41712B6ED2}" type="slidenum">
              <a:rPr lang="en-GB"/>
              <a:pPr>
                <a:defRPr/>
              </a:pPr>
              <a:t>‹#›</a:t>
            </a:fld>
            <a:endParaRPr lang="en-GB"/>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E2A3E81-CDEA-43B8-890D-268068467E8D}" type="slidenum">
              <a:rPr lang="en-GB"/>
              <a:pPr>
                <a:defRPr/>
              </a:pPr>
              <a:t>‹#›</a:t>
            </a:fld>
            <a:endParaRPr lang="en-GB"/>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86948F5-005B-4C3E-A620-6B9A95A66594}" type="slidenum">
              <a:rPr lang="en-GB"/>
              <a:pPr>
                <a:defRPr/>
              </a:pPr>
              <a:t>‹#›</a:t>
            </a:fld>
            <a:endParaRPr lang="en-GB"/>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915BCE5-E038-4016-AC38-CEBE4E625611}" type="slidenum">
              <a:rPr lang="en-GB"/>
              <a:pPr>
                <a:defRPr/>
              </a:pPr>
              <a:t>‹#›</a:t>
            </a:fld>
            <a:endParaRPr lang="en-GB"/>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00CF49A-68FD-4776-91E7-FB442E65C4D5}" type="slidenum">
              <a:rPr lang="en-GB"/>
              <a:pPr>
                <a:defRPr/>
              </a:pPr>
              <a:t>‹#›</a:t>
            </a:fld>
            <a:endParaRPr lang="en-GB"/>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2EDBD689-E365-40CC-8E55-9F4A93683E12}" type="slidenum">
              <a:rPr lang="en-GB"/>
              <a:pPr>
                <a:defRPr/>
              </a:pPr>
              <a:t>‹#›</a:t>
            </a:fld>
            <a:endParaRPr lang="en-GB"/>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068706C-39B5-464B-ACA9-78E1077D3404}" type="slidenum">
              <a:rPr lang="en-GB"/>
              <a:pPr>
                <a:defRPr/>
              </a:pPr>
              <a:t>‹#›</a:t>
            </a:fld>
            <a:endParaRPr lang="en-GB"/>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446F8CF-D088-4381-9660-32FE295E9F8D}" type="slidenum">
              <a:rPr lang="en-GB"/>
              <a:pPr>
                <a:defRPr/>
              </a:pPr>
              <a:t>‹#›</a:t>
            </a:fld>
            <a:endParaRPr lang="en-GB"/>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8E02CAD-EA36-4D0A-9B3F-FC47501905DA}" type="slidenum">
              <a:rPr lang="en-GB"/>
              <a:pPr>
                <a:defRPr/>
              </a:pPr>
              <a:t>‹#›</a:t>
            </a:fld>
            <a:endParaRPr lang="en-GB"/>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D4F1962-49B1-4ABE-AF63-CFDEFCF05D6E}" type="slidenum">
              <a:rPr lang="en-GB"/>
              <a:pPr>
                <a:defRPr/>
              </a:pPr>
              <a:t>‹#›</a:t>
            </a:fld>
            <a:endParaRPr lang="en-GB"/>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5E7B97D-DDF6-4C32-9DE1-DE01DE7B9E39}" type="slidenum">
              <a:rPr lang="en-GB"/>
              <a:pPr>
                <a:defRPr/>
              </a:pPr>
              <a:t>‹#›</a:t>
            </a:fld>
            <a:endParaRPr lang="en-GB"/>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AD1005A-46B9-4134-A4D5-3C0AB9693E45}" type="slidenum">
              <a:rPr lang="en-GB"/>
              <a:pPr>
                <a:defRPr/>
              </a:pPr>
              <a:t>‹#›</a:t>
            </a:fld>
            <a:endParaRPr lang="en-GB"/>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E7988F8-3490-47F5-B1B1-B8F65C8DA7F2}" type="slidenum">
              <a:rPr lang="en-GB"/>
              <a:pPr>
                <a:defRPr/>
              </a:pPr>
              <a:t>‹#›</a:t>
            </a:fld>
            <a:endParaRPr lang="en-GB"/>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55E003C-00C5-4320-976B-B120DB75BCC9}" type="slidenum">
              <a:rPr lang="en-GB"/>
              <a:pPr>
                <a:defRPr/>
              </a:pPr>
              <a:t>‹#›</a:t>
            </a:fld>
            <a:endParaRPr lang="en-GB"/>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DF6C8EF-8792-4CE2-8891-115DB4A9D262}" type="slidenum">
              <a:rPr lang="en-GB"/>
              <a:pPr>
                <a:defRPr/>
              </a:pPr>
              <a:t>‹#›</a:t>
            </a:fld>
            <a:endParaRPr lang="en-GB"/>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355BC11-0610-4943-B0E9-84C1F46292C8}" type="slidenum">
              <a:rPr lang="en-GB"/>
              <a:pPr>
                <a:defRPr/>
              </a:pPr>
              <a:t>‹#›</a:t>
            </a:fld>
            <a:endParaRPr lang="en-GB"/>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D399330-6205-4704-9898-3523270755B5}" type="slidenum">
              <a:rPr lang="en-GB"/>
              <a:pPr>
                <a:defRPr/>
              </a:pPr>
              <a:t>‹#›</a:t>
            </a:fld>
            <a:endParaRPr lang="en-GB"/>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39132BD2-C155-4E57-8BEE-FDFD5728577C}" type="slidenum">
              <a:rPr lang="en-GB"/>
              <a:pPr>
                <a:defRPr/>
              </a:pPr>
              <a:t>‹#›</a:t>
            </a:fld>
            <a:endParaRPr lang="en-GB"/>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410AD2D-40B4-44D3-8B20-319F0DAE9BA6}" type="slidenum">
              <a:rPr lang="en-GB"/>
              <a:pPr>
                <a:defRPr/>
              </a:pPr>
              <a:t>‹#›</a:t>
            </a:fld>
            <a:endParaRPr lang="en-GB"/>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BD6E79F-FC97-4A05-9926-961D8DD488C5}" type="slidenum">
              <a:rPr lang="en-GB"/>
              <a:pPr>
                <a:defRPr/>
              </a:pPr>
              <a:t>‹#›</a:t>
            </a:fld>
            <a:endParaRPr lang="en-GB"/>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01D05FD-34FA-423A-B4C0-D8CE0B8DA17E}" type="slidenum">
              <a:rPr lang="en-GB"/>
              <a:pPr>
                <a:defRPr/>
              </a:pPr>
              <a:t>‹#›</a:t>
            </a:fld>
            <a:endParaRPr lang="en-GB"/>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0F5B7D2-A9B2-48DC-9D79-B7686F4AAE8D}" type="slidenum">
              <a:rPr lang="en-GB"/>
              <a:pPr>
                <a:defRPr/>
              </a:pPr>
              <a:t>‹#›</a:t>
            </a:fld>
            <a:endParaRPr lang="en-GB"/>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DCEFCE0-BC51-4FC4-AF1B-353F47F6D328}" type="slidenum">
              <a:rPr lang="en-GB"/>
              <a:pPr>
                <a:defRPr/>
              </a:pPr>
              <a:t>‹#›</a:t>
            </a:fld>
            <a:endParaRPr lang="en-GB"/>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DACA2BF-231B-450D-9EAF-BAEA1263165C}" type="slidenum">
              <a:rPr lang="en-GB"/>
              <a:pPr>
                <a:defRPr/>
              </a:pPr>
              <a:t>‹#›</a:t>
            </a:fld>
            <a:endParaRPr lang="en-GB"/>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925BA7AC-3746-480A-84CF-CE8A63DF2A5F}" type="slidenum">
              <a:rPr lang="en-GB"/>
              <a:pPr>
                <a:defRPr/>
              </a:pPr>
              <a:t>‹#›</a:t>
            </a:fld>
            <a:endParaRPr lang="en-GB"/>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5934A3D-9146-478E-908A-6EFCDEEFE248}" type="slidenum">
              <a:rPr lang="en-GB"/>
              <a:pPr>
                <a:defRPr/>
              </a:pPr>
              <a:t>‹#›</a:t>
            </a:fld>
            <a:endParaRPr lang="en-GB"/>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64D96B5-3D9C-4179-858E-B4FA78299A1D}" type="slidenum">
              <a:rPr lang="en-GB"/>
              <a:pPr>
                <a:defRPr/>
              </a:pPr>
              <a:t>‹#›</a:t>
            </a:fld>
            <a:endParaRPr lang="en-GB"/>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D196EC8-DA90-4BD3-AD43-23670A729191}" type="slidenum">
              <a:rPr lang="en-GB"/>
              <a:pPr>
                <a:defRPr/>
              </a:pPr>
              <a:t>‹#›</a:t>
            </a:fld>
            <a:endParaRPr lang="en-GB"/>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B1ED500B-778A-4EE8-BE2B-924B03AA9C12}" type="slidenum">
              <a:rPr lang="en-GB"/>
              <a:pPr>
                <a:defRPr/>
              </a:pPr>
              <a:t>‹#›</a:t>
            </a:fld>
            <a:endParaRPr lang="en-GB"/>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49DCC79A-3DA1-4D0B-9C06-D8513D4CD368}" type="slidenum">
              <a:rPr lang="en-GB"/>
              <a:pPr>
                <a:defRPr/>
              </a:pPr>
              <a:t>‹#›</a:t>
            </a:fld>
            <a:endParaRPr lang="en-GB"/>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0BEE371-4C02-4C3A-B67D-E9CD3FF33D38}" type="slidenum">
              <a:rPr lang="en-GB"/>
              <a:pPr>
                <a:defRPr/>
              </a:pPr>
              <a:t>‹#›</a:t>
            </a:fld>
            <a:endParaRPr lang="en-GB"/>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84F5EDA-55F7-4D24-A677-6BD14DEB738A}" type="slidenum">
              <a:rPr lang="en-GB"/>
              <a:pPr>
                <a:defRPr/>
              </a:pPr>
              <a:t>‹#›</a:t>
            </a:fld>
            <a:endParaRPr lang="en-GB"/>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922D3B3-BD29-493E-9A46-C9BE3FD35B96}" type="slidenum">
              <a:rPr lang="en-GB"/>
              <a:pPr>
                <a:defRPr/>
              </a:pPr>
              <a:t>‹#›</a:t>
            </a:fld>
            <a:endParaRPr lang="en-GB"/>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BE86205-F47F-4106-A872-52EA892A311B}" type="slidenum">
              <a:rPr lang="en-GB"/>
              <a:pPr>
                <a:defRPr/>
              </a:pPr>
              <a:t>‹#›</a:t>
            </a:fld>
            <a:endParaRPr lang="en-GB"/>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76D5986-79A3-4CC0-93A3-A624F5276F8F}" type="slidenum">
              <a:rPr lang="en-GB"/>
              <a:pPr>
                <a:defRPr/>
              </a:pPr>
              <a:t>‹#›</a:t>
            </a:fld>
            <a:endParaRPr lang="en-GB"/>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9437837-0AA1-4F71-9643-1C71C84FF61D}" type="slidenum">
              <a:rPr lang="en-GB"/>
              <a:pPr>
                <a:defRPr/>
              </a:pPr>
              <a:t>‹#›</a:t>
            </a:fld>
            <a:endParaRPr lang="en-GB"/>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DF16DCE-B847-45FC-839C-3D3321084218}" type="slidenum">
              <a:rPr lang="en-GB"/>
              <a:pPr>
                <a:defRPr/>
              </a:pPr>
              <a:t>‹#›</a:t>
            </a:fld>
            <a:endParaRPr lang="en-GB"/>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23FF73E-84FE-4C54-8905-118FB2C638E5}" type="slidenum">
              <a:rPr lang="en-GB"/>
              <a:pPr>
                <a:defRPr/>
              </a:pPr>
              <a:t>‹#›</a:t>
            </a:fld>
            <a:endParaRPr lang="en-GB"/>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11A594A-5441-412A-A737-CB3E7ADA1B34}" type="slidenum">
              <a:rPr lang="en-GB"/>
              <a:pPr>
                <a:defRPr/>
              </a:pPr>
              <a:t>‹#›</a:t>
            </a:fld>
            <a:endParaRPr lang="en-GB"/>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F3BDEF42-AB9D-4646-8772-AABAEC7E7D80}" type="slidenum">
              <a:rPr lang="en-GB"/>
              <a:pPr>
                <a:defRPr/>
              </a:pPr>
              <a:t>‹#›</a:t>
            </a:fld>
            <a:endParaRPr lang="en-GB"/>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2266855-A575-4930-821B-5B06B537296A}" type="slidenum">
              <a:rPr lang="en-GB"/>
              <a:pPr>
                <a:defRPr/>
              </a:pPr>
              <a:t>‹#›</a:t>
            </a:fld>
            <a:endParaRPr lang="en-GB"/>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9B83399E-89DA-4051-B66D-1C0066D5B510}" type="slidenum">
              <a:rPr lang="en-GB"/>
              <a:pPr>
                <a:defRPr/>
              </a:pPr>
              <a:t>‹#›</a:t>
            </a:fld>
            <a:endParaRPr lang="en-GB"/>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D88E69F-330B-4FB9-B997-0DF0AD1FD967}" type="slidenum">
              <a:rPr lang="en-GB"/>
              <a:pPr>
                <a:defRPr/>
              </a:pPr>
              <a:t>‹#›</a:t>
            </a:fld>
            <a:endParaRPr lang="en-GB"/>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BD910D1-6F1C-4354-B74F-0F09D618C347}" type="slidenum">
              <a:rPr lang="en-GB"/>
              <a:pPr>
                <a:defRPr/>
              </a:pPr>
              <a:t>‹#›</a:t>
            </a:fld>
            <a:endParaRPr lang="en-GB"/>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C521669-0776-4D6E-A55F-2F7A7D964675}" type="slidenum">
              <a:rPr lang="en-GB"/>
              <a:pPr>
                <a:defRPr/>
              </a:pPr>
              <a:t>‹#›</a:t>
            </a:fld>
            <a:endParaRPr lang="en-GB"/>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D8779CF-1C20-4E59-B99A-3FAEC91AC697}" type="slidenum">
              <a:rPr lang="en-GB"/>
              <a:pPr>
                <a:defRPr/>
              </a:pPr>
              <a:t>‹#›</a:t>
            </a:fld>
            <a:endParaRPr lang="en-GB"/>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5362382-2CE9-4295-9EAE-B484316B1A48}" type="slidenum">
              <a:rPr lang="en-GB"/>
              <a:pPr>
                <a:defRPr/>
              </a:pPr>
              <a:t>‹#›</a:t>
            </a:fld>
            <a:endParaRPr lang="en-GB"/>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AEA6051-F722-4CC3-A60A-D6BE973CDB38}" type="slidenum">
              <a:rPr lang="en-GB"/>
              <a:pPr>
                <a:defRPr/>
              </a:pPr>
              <a:t>‹#›</a:t>
            </a:fld>
            <a:endParaRPr lang="en-GB"/>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EBBB7D70-8286-4D2C-8083-D98147F86FFB}" type="slidenum">
              <a:rPr lang="en-GB"/>
              <a:pPr>
                <a:defRPr/>
              </a:pPr>
              <a:t>‹#›</a:t>
            </a:fld>
            <a:endParaRPr lang="en-GB"/>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31B80D8-45CD-4929-AA38-40355F0658AF}" type="slidenum">
              <a:rPr lang="en-GB"/>
              <a:pPr>
                <a:defRPr/>
              </a:pPr>
              <a:t>‹#›</a:t>
            </a:fld>
            <a:endParaRPr lang="en-GB"/>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97C3DD1-3286-42FE-A907-DF111F5042C0}" type="slidenum">
              <a:rPr lang="en-GB"/>
              <a:pPr>
                <a:defRPr/>
              </a:pPr>
              <a:t>‹#›</a:t>
            </a:fld>
            <a:endParaRPr lang="en-GB"/>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50BB2AA-865B-418E-9701-1DF126DB1D57}" type="slidenum">
              <a:rPr lang="en-GB"/>
              <a:pPr>
                <a:defRPr/>
              </a:pPr>
              <a:t>‹#›</a:t>
            </a:fld>
            <a:endParaRPr lang="en-GB"/>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1B8740F-EC63-4D5D-BEFD-4BE684A082D9}" type="slidenum">
              <a:rPr lang="en-GB"/>
              <a:pPr>
                <a:defRPr/>
              </a:pPr>
              <a:t>‹#›</a:t>
            </a:fld>
            <a:endParaRPr lang="en-GB"/>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FAE73F4-4219-4E53-975F-84CDD214E2E2}" type="slidenum">
              <a:rPr lang="en-GB"/>
              <a:pPr>
                <a:defRPr/>
              </a:pPr>
              <a:t>‹#›</a:t>
            </a:fld>
            <a:endParaRPr lang="en-GB"/>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5564F5C-29C0-44E3-8A5A-98FE9FCFAB44}" type="slidenum">
              <a:rPr lang="en-GB"/>
              <a:pPr>
                <a:defRPr/>
              </a:pPr>
              <a:t>‹#›</a:t>
            </a:fld>
            <a:endParaRPr lang="en-GB"/>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C7D1E25-D6D5-41AA-8E64-9B0D3233DCB4}" type="slidenum">
              <a:rPr lang="en-GB"/>
              <a:pPr>
                <a:defRPr/>
              </a:pPr>
              <a:t>‹#›</a:t>
            </a:fld>
            <a:endParaRPr lang="en-GB"/>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384FB24-E1CC-46C8-982E-37387E72490F}" type="slidenum">
              <a:rPr lang="en-GB"/>
              <a:pPr>
                <a:defRPr/>
              </a:pPr>
              <a:t>‹#›</a:t>
            </a:fld>
            <a:endParaRPr lang="en-GB"/>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1F6D048-DD04-44D4-93D8-2A0B4F240DAA}" type="slidenum">
              <a:rPr lang="en-GB"/>
              <a:pPr>
                <a:defRPr/>
              </a:pPr>
              <a:t>‹#›</a:t>
            </a:fld>
            <a:endParaRPr lang="en-GB"/>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8D5B8F2-1502-4B36-A54D-7E4DCD85C41B}" type="slidenum">
              <a:rPr lang="en-GB"/>
              <a:pPr>
                <a:defRPr/>
              </a:pPr>
              <a:t>‹#›</a:t>
            </a:fld>
            <a:endParaRPr lang="en-GB"/>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BE64F63-34E3-4D1A-B9E3-96BBB2840F86}" type="slidenum">
              <a:rPr lang="en-GB"/>
              <a:pPr>
                <a:defRPr/>
              </a:pPr>
              <a:t>‹#›</a:t>
            </a:fld>
            <a:endParaRPr lang="en-GB"/>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22F11BD-AFC6-468C-AF55-5913C9FB8F94}" type="slidenum">
              <a:rPr lang="en-GB"/>
              <a:pPr>
                <a:defRPr/>
              </a:pPr>
              <a:t>‹#›</a:t>
            </a:fld>
            <a:endParaRPr lang="en-GB"/>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12B9855-065A-4458-92D0-F9813E80C33F}" type="slidenum">
              <a:rPr lang="en-GB"/>
              <a:pPr>
                <a:defRPr/>
              </a:pPr>
              <a:t>‹#›</a:t>
            </a:fld>
            <a:endParaRPr lang="en-GB"/>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FEFF843-B29F-4592-8658-1306D76E79AB}" type="slidenum">
              <a:rPr lang="en-GB"/>
              <a:pPr>
                <a:defRPr/>
              </a:pPr>
              <a:t>‹#›</a:t>
            </a:fld>
            <a:endParaRPr lang="en-GB"/>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759ADC5-8784-4DFE-9090-3AF69AE5E5CD}" type="slidenum">
              <a:rPr lang="en-GB"/>
              <a:pPr>
                <a:defRPr/>
              </a:pPr>
              <a:t>‹#›</a:t>
            </a:fld>
            <a:endParaRPr lang="en-GB"/>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F6E07C4-5A44-4047-9499-62138C38C986}" type="slidenum">
              <a:rPr lang="en-GB"/>
              <a:pPr>
                <a:defRPr/>
              </a:pPr>
              <a:t>‹#›</a:t>
            </a:fld>
            <a:endParaRPr lang="en-GB"/>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3ADEC6D9-B4D3-4B67-A954-5736711C0806}" type="slidenum">
              <a:rPr lang="en-GB"/>
              <a:pPr>
                <a:defRPr/>
              </a:pPr>
              <a:t>‹#›</a:t>
            </a:fld>
            <a:endParaRPr lang="en-GB"/>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B439AD9-5050-4A14-9161-9F6982CA37AC}" type="slidenum">
              <a:rPr lang="en-GB"/>
              <a:pPr>
                <a:defRPr/>
              </a:pPr>
              <a:t>‹#›</a:t>
            </a:fld>
            <a:endParaRPr lang="en-GB"/>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C80CCA9-73E2-4C1F-B09F-78B60009BBAC}" type="slidenum">
              <a:rPr lang="en-GB"/>
              <a:pPr>
                <a:defRPr/>
              </a:pPr>
              <a:t>‹#›</a:t>
            </a:fld>
            <a:endParaRPr lang="en-GB"/>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EF7C6BE-0975-4065-891B-DAF6829C4DE3}" type="slidenum">
              <a:rPr lang="en-GB"/>
              <a:pPr>
                <a:defRPr/>
              </a:pPr>
              <a:t>‹#›</a:t>
            </a:fld>
            <a:endParaRPr lang="en-GB"/>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9B78DA3-621F-40CA-A543-DFF0E7C12252}" type="slidenum">
              <a:rPr lang="en-GB"/>
              <a:pPr>
                <a:defRPr/>
              </a:pPr>
              <a:t>‹#›</a:t>
            </a:fld>
            <a:endParaRPr lang="en-GB"/>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7EC51A5-8B0E-4E65-BF18-A2EC58B540D2}" type="slidenum">
              <a:rPr lang="en-GB"/>
              <a:pPr>
                <a:defRPr/>
              </a:pPr>
              <a:t>‹#›</a:t>
            </a:fld>
            <a:endParaRPr lang="en-GB"/>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F794200-44F7-41E3-A5C3-FF0432760742}" type="slidenum">
              <a:rPr lang="en-GB"/>
              <a:pPr>
                <a:defRPr/>
              </a:pPr>
              <a:t>‹#›</a:t>
            </a:fld>
            <a:endParaRPr lang="en-GB"/>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C818359-18FD-445C-826B-B0D450CF1A08}" type="slidenum">
              <a:rPr lang="en-GB"/>
              <a:pPr>
                <a:defRPr/>
              </a:pPr>
              <a:t>‹#›</a:t>
            </a:fld>
            <a:endParaRPr lang="en-GB"/>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D7B3FC2-301D-4B3A-B805-C6F37A6365EA}" type="slidenum">
              <a:rPr lang="en-GB"/>
              <a:pPr>
                <a:defRPr/>
              </a:pPr>
              <a:t>‹#›</a:t>
            </a:fld>
            <a:endParaRPr lang="en-GB"/>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922ED42-E643-4CDE-BD4E-AF7AAF3943D1}" type="slidenum">
              <a:rPr lang="en-GB"/>
              <a:pPr>
                <a:defRPr/>
              </a:pPr>
              <a:t>‹#›</a:t>
            </a:fld>
            <a:endParaRPr lang="en-GB"/>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8412578C-46B1-4D1D-B05F-F2C00CAF7BA1}" type="slidenum">
              <a:rPr lang="en-GB"/>
              <a:pPr>
                <a:defRPr/>
              </a:pPr>
              <a:t>‹#›</a:t>
            </a:fld>
            <a:endParaRPr lang="en-GB"/>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B8A6475-EE8D-40F5-BDEF-D164708448F1}" type="slidenum">
              <a:rPr lang="en-GB"/>
              <a:pPr>
                <a:defRPr/>
              </a:pPr>
              <a:t>‹#›</a:t>
            </a:fld>
            <a:endParaRPr lang="en-GB"/>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6F60D1A-5E00-48D5-B503-50B23BA48EF9}" type="slidenum">
              <a:rPr lang="en-GB"/>
              <a:pPr>
                <a:defRPr/>
              </a:pPr>
              <a:t>‹#›</a:t>
            </a:fld>
            <a:endParaRPr lang="en-GB"/>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ED3AF01-E98F-4CAA-BC6C-6DCA6E4663C1}" type="slidenum">
              <a:rPr lang="en-GB"/>
              <a:pPr>
                <a:defRPr/>
              </a:pPr>
              <a:t>‹#›</a:t>
            </a:fld>
            <a:endParaRPr lang="en-GB"/>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491E176-4D76-4FE4-A4D0-213E781443EA}" type="slidenum">
              <a:rPr lang="en-GB"/>
              <a:pPr>
                <a:defRPr/>
              </a:pPr>
              <a:t>‹#›</a:t>
            </a:fld>
            <a:endParaRPr lang="en-GB"/>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23877EF-4894-4619-ABC7-E815F2ACF20E}" type="slidenum">
              <a:rPr lang="en-GB"/>
              <a:pPr>
                <a:defRPr/>
              </a:pPr>
              <a:t>‹#›</a:t>
            </a:fld>
            <a:endParaRPr lang="en-GB"/>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5AB3BEB-55CF-4D71-98FE-49BAC3DBC58B}" type="slidenum">
              <a:rPr lang="en-GB"/>
              <a:pPr>
                <a:defRPr/>
              </a:pPr>
              <a:t>‹#›</a:t>
            </a:fld>
            <a:endParaRPr lang="en-GB"/>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6AB20AF-86CE-4A7C-B043-03A34C18E262}" type="slidenum">
              <a:rPr lang="en-GB"/>
              <a:pPr>
                <a:defRPr/>
              </a:pPr>
              <a:t>‹#›</a:t>
            </a:fld>
            <a:endParaRPr lang="en-GB"/>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37912C1-C206-4477-8AE8-C4B4D452FB3B}" type="slidenum">
              <a:rPr lang="en-GB"/>
              <a:pPr>
                <a:defRPr/>
              </a:pPr>
              <a:t>‹#›</a:t>
            </a:fld>
            <a:endParaRPr lang="en-GB"/>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40BB125-3EDC-43BB-85A8-B74D7838E90F}" type="slidenum">
              <a:rPr lang="en-GB"/>
              <a:pPr>
                <a:defRPr/>
              </a:pPr>
              <a:t>‹#›</a:t>
            </a:fld>
            <a:endParaRPr lang="en-GB"/>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5070062-298F-4484-AA65-5FB23421E95E}" type="slidenum">
              <a:rPr lang="en-GB"/>
              <a:pPr>
                <a:defRPr/>
              </a:pPr>
              <a:t>‹#›</a:t>
            </a:fld>
            <a:endParaRPr lang="en-GB"/>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E6F782A-F11F-412E-B218-595C0C1CFE66}" type="slidenum">
              <a:rPr lang="en-GB"/>
              <a:pPr>
                <a:defRPr/>
              </a:pPr>
              <a:t>‹#›</a:t>
            </a:fld>
            <a:endParaRPr lang="en-GB"/>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A043710-7C3C-4E57-905D-E9B50E8BC629}" type="slidenum">
              <a:rPr lang="en-GB"/>
              <a:pPr>
                <a:defRPr/>
              </a:pPr>
              <a:t>‹#›</a:t>
            </a:fld>
            <a:endParaRPr lang="en-GB"/>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EDE50E6-443C-473E-B387-88F407F62F86}"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9E92A9AE-6D85-4DC1-B10F-BAFF2E5CA386}" type="slidenum">
              <a:rPr lang="en-GB"/>
              <a:pPr>
                <a:defRPr/>
              </a:pPr>
              <a:t>‹#›</a:t>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C9C87421-4C2B-48DF-8795-664F1D0D3DB0}" type="slidenum">
              <a:rPr lang="en-GB"/>
              <a:pPr>
                <a:defRPr/>
              </a:pPr>
              <a:t>‹#›</a:t>
            </a:fld>
            <a:endParaRPr lang="en-GB"/>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9D7F710D-660E-435D-B575-F85B899B67DF}" type="slidenum">
              <a:rPr lang="en-GB"/>
              <a:pPr>
                <a:defRPr/>
              </a:pPr>
              <a:t>‹#›</a:t>
            </a:fld>
            <a:endParaRPr lang="en-GB"/>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C3B6ADB-AC00-4758-9E23-CA56D45BC9C7}" type="slidenum">
              <a:rPr lang="en-GB"/>
              <a:pPr>
                <a:defRPr/>
              </a:pPr>
              <a:t>‹#›</a:t>
            </a:fld>
            <a:endParaRPr lang="en-GB"/>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D2466A3-C1ED-4ECF-95A8-7B0B84F2ADC3}" type="slidenum">
              <a:rPr lang="en-GB"/>
              <a:pPr>
                <a:defRPr/>
              </a:pPr>
              <a:t>‹#›</a:t>
            </a:fld>
            <a:endParaRPr lang="en-GB"/>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3C22BD9-AC30-48CC-8C0B-EDBBB6CA88E5}" type="slidenum">
              <a:rPr lang="en-GB"/>
              <a:pPr>
                <a:defRPr/>
              </a:pPr>
              <a:t>‹#›</a:t>
            </a:fld>
            <a:endParaRPr lang="en-GB"/>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026AF0E-3FA5-4D67-A338-EC8C0BB17651}" type="slidenum">
              <a:rPr lang="en-GB"/>
              <a:pPr>
                <a:defRPr/>
              </a:pPr>
              <a:t>‹#›</a:t>
            </a:fld>
            <a:endParaRPr lang="en-GB"/>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0D03A78-2CD7-4DAA-AE81-29202EBA8193}" type="slidenum">
              <a:rPr lang="en-GB"/>
              <a:pPr>
                <a:defRPr/>
              </a:pPr>
              <a:t>‹#›</a:t>
            </a:fld>
            <a:endParaRPr lang="en-GB"/>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1C06B421-A4FE-469C-A43D-EE17FEA9915B}" type="slidenum">
              <a:rPr lang="en-GB"/>
              <a:pPr>
                <a:defRPr/>
              </a:pPr>
              <a:t>‹#›</a:t>
            </a:fld>
            <a:endParaRPr lang="en-GB"/>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1EF3B95-690D-4508-B575-1768806894E5}" type="slidenum">
              <a:rPr lang="en-GB"/>
              <a:pPr>
                <a:defRPr/>
              </a:pPr>
              <a:t>‹#›</a:t>
            </a:fld>
            <a:endParaRPr lang="en-GB"/>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7E4E52E-DA1C-408D-BA8D-13FB574EB12A}" type="slidenum">
              <a:rPr lang="en-GB"/>
              <a:pPr>
                <a:defRPr/>
              </a:pPr>
              <a:t>‹#›</a:t>
            </a:fld>
            <a:endParaRPr lang="en-GB"/>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C02D475-68A6-4C74-9A60-19BD3016E65E}" type="slidenum">
              <a:rPr lang="en-GB"/>
              <a:pPr>
                <a:defRPr/>
              </a:pPr>
              <a:t>‹#›</a:t>
            </a:fld>
            <a:endParaRPr lang="en-GB"/>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67D83506-6A2C-4F86-952A-C60B7D99F486}" type="slidenum">
              <a:rPr lang="en-GB"/>
              <a:pPr>
                <a:defRPr/>
              </a:pPr>
              <a:t>‹#›</a:t>
            </a:fld>
            <a:endParaRPr lang="en-GB"/>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97ADDC56-4B38-4A66-BBC0-7532FB567B63}" type="slidenum">
              <a:rPr lang="en-GB"/>
              <a:pPr>
                <a:defRPr/>
              </a:pPr>
              <a:t>‹#›</a:t>
            </a:fld>
            <a:endParaRPr lang="en-GB"/>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646577BA-4AB7-4DAF-9C6D-C9B06D68853E}" type="slidenum">
              <a:rPr lang="en-GB"/>
              <a:pPr>
                <a:defRPr/>
              </a:pPr>
              <a:t>‹#›</a:t>
            </a:fld>
            <a:endParaRPr lang="en-GB"/>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3CD37EE-0102-46EA-8A08-252B4064F080}" type="slidenum">
              <a:rPr lang="en-GB"/>
              <a:pPr>
                <a:defRPr/>
              </a:pPr>
              <a:t>‹#›</a:t>
            </a:fld>
            <a:endParaRPr lang="en-GB"/>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DE97D20-0685-4C7E-B9AB-B0D0E3D92D63}" type="slidenum">
              <a:rPr lang="en-GB"/>
              <a:pPr>
                <a:defRPr/>
              </a:pPr>
              <a:t>‹#›</a:t>
            </a:fld>
            <a:endParaRPr lang="en-GB"/>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866FC0C-65E6-4990-8382-B19B549575BA}" type="slidenum">
              <a:rPr lang="en-GB"/>
              <a:pPr>
                <a:defRPr/>
              </a:pPr>
              <a:t>‹#›</a:t>
            </a:fld>
            <a:endParaRPr lang="en-GB"/>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DA6D9DC-88E6-45DC-A735-35B0B84484CD}" type="slidenum">
              <a:rPr lang="en-GB"/>
              <a:pPr>
                <a:defRPr/>
              </a:pPr>
              <a:t>‹#›</a:t>
            </a:fld>
            <a:endParaRPr lang="en-GB"/>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A5362FF-1027-450E-A8F3-E19E708E0A27}" type="slidenum">
              <a:rPr lang="en-GB"/>
              <a:pPr>
                <a:defRPr/>
              </a:pPr>
              <a:t>‹#›</a:t>
            </a:fld>
            <a:endParaRPr lang="en-GB"/>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972B3B6-7FAD-40D1-89EE-1C80562BED13}" type="slidenum">
              <a:rPr lang="en-GB"/>
              <a:pPr>
                <a:defRPr/>
              </a:pPr>
              <a:t>‹#›</a:t>
            </a:fld>
            <a:endParaRPr lang="en-GB"/>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9B0E7B0-FCFA-4A44-B975-49618FD5F297}" type="slidenum">
              <a:rPr lang="en-GB"/>
              <a:pPr>
                <a:defRPr/>
              </a:pPr>
              <a:t>‹#›</a:t>
            </a:fld>
            <a:endParaRPr lang="en-GB"/>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3DEED0C-C424-4856-A622-045346D78BEA}" type="slidenum">
              <a:rPr lang="en-GB"/>
              <a:pPr>
                <a:defRPr/>
              </a:pPr>
              <a:t>‹#›</a:t>
            </a:fld>
            <a:endParaRPr lang="en-GB"/>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F9D6C65-6937-44CA-ACEB-74A5AB904610}" type="slidenum">
              <a:rPr lang="en-GB"/>
              <a:pPr>
                <a:defRPr/>
              </a:pPr>
              <a:t>‹#›</a:t>
            </a:fld>
            <a:endParaRPr lang="en-GB"/>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ADC9218-0DDC-4F55-9E44-E43F4AE51406}" type="slidenum">
              <a:rPr lang="en-GB"/>
              <a:pPr>
                <a:defRPr/>
              </a:pPr>
              <a:t>‹#›</a:t>
            </a:fld>
            <a:endParaRPr lang="en-GB"/>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3DE06B44-6C5A-4446-AC34-3DF980A1610D}" type="slidenum">
              <a:rPr lang="en-GB"/>
              <a:pPr>
                <a:defRPr/>
              </a:pPr>
              <a:t>‹#›</a:t>
            </a:fld>
            <a:endParaRPr lang="en-GB"/>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BCAB3A5-4296-4B77-8680-3E34206FC161}" type="slidenum">
              <a:rPr lang="en-GB"/>
              <a:pPr>
                <a:defRPr/>
              </a:pPr>
              <a:t>‹#›</a:t>
            </a:fld>
            <a:endParaRPr lang="en-GB"/>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FEB75FC-5059-48A8-9F97-DE04EADE5071}" type="slidenum">
              <a:rPr lang="en-GB"/>
              <a:pPr>
                <a:defRPr/>
              </a:pPr>
              <a:t>‹#›</a:t>
            </a:fld>
            <a:endParaRPr lang="en-GB"/>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E6786F1-5E02-468C-9D25-5CE7A6F421C8}" type="slidenum">
              <a:rPr lang="en-GB"/>
              <a:pPr>
                <a:defRPr/>
              </a:pPr>
              <a:t>‹#›</a:t>
            </a:fld>
            <a:endParaRPr lang="en-GB"/>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EC77705-BA4E-4D8C-919B-0F800AA31FE3}" type="slidenum">
              <a:rPr lang="en-GB"/>
              <a:pPr>
                <a:defRPr/>
              </a:pPr>
              <a:t>‹#›</a:t>
            </a:fld>
            <a:endParaRPr lang="en-GB"/>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A50E5DE-0F4A-45A7-831F-4D530101449B}" type="slidenum">
              <a:rPr lang="en-GB"/>
              <a:pPr>
                <a:defRPr/>
              </a:pPr>
              <a:t>‹#›</a:t>
            </a:fld>
            <a:endParaRPr lang="en-GB"/>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8630476-4D48-4C83-82CA-0FFB610B9BA5}" type="slidenum">
              <a:rPr lang="en-GB"/>
              <a:pPr>
                <a:defRPr/>
              </a:pPr>
              <a:t>‹#›</a:t>
            </a:fld>
            <a:endParaRPr lang="en-GB"/>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D92EA8C-BED7-4555-AC6A-C33C959FEF00}" type="slidenum">
              <a:rPr lang="en-GB"/>
              <a:pPr>
                <a:defRPr/>
              </a:pPr>
              <a:t>‹#›</a:t>
            </a:fld>
            <a:endParaRPr lang="en-GB"/>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653FED1-5ABE-4512-AF8F-1FA186853803}" type="slidenum">
              <a:rPr lang="en-GB"/>
              <a:pPr>
                <a:defRPr/>
              </a:pPr>
              <a:t>‹#›</a:t>
            </a:fld>
            <a:endParaRPr lang="en-GB"/>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766227D-CD3D-43EB-BCB0-63B382EDCBB8}" type="slidenum">
              <a:rPr lang="en-GB"/>
              <a:pPr>
                <a:defRPr/>
              </a:pPr>
              <a:t>‹#›</a:t>
            </a:fld>
            <a:endParaRPr lang="en-GB"/>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068D24A-4FFC-4485-9F12-89DDD7BE6095}" type="slidenum">
              <a:rPr lang="en-GB"/>
              <a:pPr>
                <a:defRPr/>
              </a:pPr>
              <a:t>‹#›</a:t>
            </a:fld>
            <a:endParaRPr lang="en-GB"/>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58FC7D6-4388-4A79-8A1D-4B6E1442CF23}" type="slidenum">
              <a:rPr lang="en-GB"/>
              <a:pPr>
                <a:defRPr/>
              </a:pPr>
              <a:t>‹#›</a:t>
            </a:fld>
            <a:endParaRPr lang="en-GB"/>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09DDB330-1934-4EF0-9700-F1C10B8EB498}" type="slidenum">
              <a:rPr lang="en-GB"/>
              <a:pPr>
                <a:defRPr/>
              </a:pPr>
              <a:t>‹#›</a:t>
            </a:fld>
            <a:endParaRPr lang="en-GB"/>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DB3D895-EEFF-408C-B78D-331F211764E7}" type="slidenum">
              <a:rPr lang="en-GB"/>
              <a:pPr>
                <a:defRPr/>
              </a:pPr>
              <a:t>‹#›</a:t>
            </a:fld>
            <a:endParaRPr lang="en-GB"/>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F603255-7B61-4843-B8A3-3D735EB63AAD}" type="slidenum">
              <a:rPr lang="en-GB"/>
              <a:pPr>
                <a:defRPr/>
              </a:pPr>
              <a:t>‹#›</a:t>
            </a:fld>
            <a:endParaRPr lang="en-GB"/>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018BC07-9207-4018-BA5C-47BBABB7542D}" type="slidenum">
              <a:rPr lang="en-GB"/>
              <a:pPr>
                <a:defRPr/>
              </a:pPr>
              <a:t>‹#›</a:t>
            </a:fld>
            <a:endParaRPr lang="en-GB"/>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32398E0-8695-4340-82E0-44C2A3487B46}" type="slidenum">
              <a:rPr lang="en-GB"/>
              <a:pPr>
                <a:defRPr/>
              </a:pPr>
              <a:t>‹#›</a:t>
            </a:fld>
            <a:endParaRPr lang="en-GB"/>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CC60A43-16D5-447E-AFAE-404505F923A0}" type="slidenum">
              <a:rPr lang="en-GB"/>
              <a:pPr>
                <a:defRPr/>
              </a:pPr>
              <a:t>‹#›</a:t>
            </a:fld>
            <a:endParaRPr lang="en-GB"/>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E9E190B-ACB4-4A11-8674-B5CA62CFC012}" type="slidenum">
              <a:rPr lang="en-GB"/>
              <a:pPr>
                <a:defRPr/>
              </a:pPr>
              <a:t>‹#›</a:t>
            </a:fld>
            <a:endParaRPr lang="en-GB"/>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1441D7B-3C1B-41D7-9123-006586DBAC2E}" type="slidenum">
              <a:rPr lang="en-GB"/>
              <a:pPr>
                <a:defRPr/>
              </a:pPr>
              <a:t>‹#›</a:t>
            </a:fld>
            <a:endParaRPr lang="en-GB"/>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9734DA8-D60D-46DD-8252-3DE016D8BE89}" type="slidenum">
              <a:rPr lang="en-GB"/>
              <a:pPr>
                <a:defRPr/>
              </a:pPr>
              <a:t>‹#›</a:t>
            </a:fld>
            <a:endParaRPr lang="en-GB"/>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A9E8AD6-9E49-4929-A71D-0DC5D6F40D39}" type="slidenum">
              <a:rPr lang="en-GB"/>
              <a:pPr>
                <a:defRPr/>
              </a:pPr>
              <a:t>‹#›</a:t>
            </a:fld>
            <a:endParaRPr lang="en-GB"/>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2F72366-D2DC-410D-9FC8-40975315D489}" type="slidenum">
              <a:rPr lang="en-GB"/>
              <a:pPr>
                <a:defRPr/>
              </a:pPr>
              <a:t>‹#›</a:t>
            </a:fld>
            <a:endParaRPr lang="en-GB"/>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EFB077E-C651-4BDA-9407-58CC8551BB92}" type="slidenum">
              <a:rPr lang="en-GB"/>
              <a:pPr>
                <a:defRPr/>
              </a:pPr>
              <a:t>‹#›</a:t>
            </a:fld>
            <a:endParaRPr lang="en-GB"/>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33FB2FF-61C4-448D-BA08-A68C4380EFAF}" type="slidenum">
              <a:rPr lang="en-GB"/>
              <a:pPr>
                <a:defRPr/>
              </a:pPr>
              <a:t>‹#›</a:t>
            </a:fld>
            <a:endParaRPr lang="en-GB"/>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6E396E0-9913-4C8C-A743-53D4E6EB284D}" type="slidenum">
              <a:rPr lang="en-GB"/>
              <a:pPr>
                <a:defRPr/>
              </a:pPr>
              <a:t>‹#›</a:t>
            </a:fld>
            <a:endParaRPr lang="en-GB"/>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32A1111E-146C-4434-8E32-224E2A493B60}" type="slidenum">
              <a:rPr lang="en-GB"/>
              <a:pPr>
                <a:defRPr/>
              </a:pPr>
              <a:t>‹#›</a:t>
            </a:fld>
            <a:endParaRPr lang="en-GB"/>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D8A0C9F-1B9F-4B79-A09A-94409CD905CC}" type="slidenum">
              <a:rPr lang="en-GB"/>
              <a:pPr>
                <a:defRPr/>
              </a:pPr>
              <a:t>‹#›</a:t>
            </a:fld>
            <a:endParaRPr lang="en-GB"/>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14EF5AA-ED6E-46AB-91AB-A7D275280BB9}" type="slidenum">
              <a:rPr lang="en-GB"/>
              <a:pPr>
                <a:defRPr/>
              </a:pPr>
              <a:t>‹#›</a:t>
            </a:fld>
            <a:endParaRPr lang="en-GB"/>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E0E7E12-7688-4F8A-A1E7-6D3CA9948C57}" type="slidenum">
              <a:rPr lang="en-GB"/>
              <a:pPr>
                <a:defRPr/>
              </a:pPr>
              <a:t>‹#›</a:t>
            </a:fld>
            <a:endParaRPr lang="en-GB"/>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70D0154-090F-45F8-A1D5-9CFD7E01FAA1}" type="slidenum">
              <a:rPr lang="en-GB"/>
              <a:pPr>
                <a:defRPr/>
              </a:pPr>
              <a:t>‹#›</a:t>
            </a:fld>
            <a:endParaRPr lang="en-GB"/>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1DFFF4E-E4F2-4B16-8FE3-7675607F1A9F}" type="slidenum">
              <a:rPr lang="en-GB"/>
              <a:pPr>
                <a:defRPr/>
              </a:pPr>
              <a:t>‹#›</a:t>
            </a:fld>
            <a:endParaRPr lang="en-GB"/>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9F24B4C9-9616-4158-BA2B-47D9C9047BA3}" type="slidenum">
              <a:rPr lang="en-GB"/>
              <a:pPr>
                <a:defRPr/>
              </a:pPr>
              <a:t>‹#›</a:t>
            </a:fld>
            <a:endParaRPr lang="en-GB"/>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94B28BE-924C-4EF0-A50B-52D6AFB694E6}" type="slidenum">
              <a:rPr lang="en-GB"/>
              <a:pPr>
                <a:defRPr/>
              </a:pPr>
              <a:t>‹#›</a:t>
            </a:fld>
            <a:endParaRPr lang="en-GB"/>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F1C1A09-7A8D-4EA1-9000-8B7D372474C0}" type="slidenum">
              <a:rPr lang="en-GB"/>
              <a:pPr>
                <a:defRPr/>
              </a:pPr>
              <a:t>‹#›</a:t>
            </a:fld>
            <a:endParaRPr lang="en-GB"/>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99E8396-0D50-4A64-8CDC-04C45D8B856D}" type="slidenum">
              <a:rPr lang="en-GB"/>
              <a:pPr>
                <a:defRPr/>
              </a:pPr>
              <a:t>‹#›</a:t>
            </a:fld>
            <a:endParaRPr lang="en-GB"/>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5096018E-6FDB-4A5C-B9B4-6FAA84ABE20C}" type="slidenum">
              <a:rPr lang="en-GB"/>
              <a:pPr>
                <a:defRPr/>
              </a:pPr>
              <a:t>‹#›</a:t>
            </a:fld>
            <a:endParaRPr lang="en-GB"/>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6360422-21F7-4519-BFD0-E6F09146D579}" type="slidenum">
              <a:rPr lang="en-GB"/>
              <a:pPr>
                <a:defRPr/>
              </a:pPr>
              <a:t>‹#›</a:t>
            </a:fld>
            <a:endParaRPr lang="en-GB"/>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CA15A62-5E2D-4A2A-8B6B-9DAD28B2980D}" type="slidenum">
              <a:rPr lang="en-GB"/>
              <a:pPr>
                <a:defRPr/>
              </a:pPr>
              <a:t>‹#›</a:t>
            </a:fld>
            <a:endParaRPr lang="en-GB"/>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4C37DE3-9548-4C84-90BD-DF071C9D2F2B}" type="slidenum">
              <a:rPr lang="en-GB"/>
              <a:pPr>
                <a:defRPr/>
              </a:pPr>
              <a:t>‹#›</a:t>
            </a:fld>
            <a:endParaRPr lang="en-GB"/>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84F64E0-9917-4DF2-82B4-2260B3D71E30}" type="slidenum">
              <a:rPr lang="en-GB"/>
              <a:pPr>
                <a:defRPr/>
              </a:pPr>
              <a:t>‹#›</a:t>
            </a:fld>
            <a:endParaRPr lang="en-GB"/>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D9FBBB0-76DE-4D65-A93E-B2273B77AFBC}" type="slidenum">
              <a:rPr lang="en-GB"/>
              <a:pPr>
                <a:defRPr/>
              </a:pPr>
              <a:t>‹#›</a:t>
            </a:fld>
            <a:endParaRPr lang="en-GB"/>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21072B0-4584-4D95-B711-C2CC0E52CCA2}" type="slidenum">
              <a:rPr lang="en-GB"/>
              <a:pPr>
                <a:defRPr/>
              </a:pPr>
              <a:t>‹#›</a:t>
            </a:fld>
            <a:endParaRPr lang="en-GB"/>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BAFE564-03A6-45D0-8A18-BF2641FD4FD9}" type="slidenum">
              <a:rPr lang="en-GB"/>
              <a:pPr>
                <a:defRPr/>
              </a:pPr>
              <a:t>‹#›</a:t>
            </a:fld>
            <a:endParaRPr lang="en-GB"/>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2FF737C-EFBE-4BA4-A834-612679EE8CA0}" type="slidenum">
              <a:rPr lang="en-GB"/>
              <a:pPr>
                <a:defRPr/>
              </a:pPr>
              <a:t>‹#›</a:t>
            </a:fld>
            <a:endParaRPr lang="en-GB"/>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DFA34F0-2622-4921-B3E8-CBFD45B19B46}" type="slidenum">
              <a:rPr lang="en-GB"/>
              <a:pPr>
                <a:defRPr/>
              </a:pPr>
              <a:t>‹#›</a:t>
            </a:fld>
            <a:endParaRPr lang="en-GB"/>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04311C0-AC23-44AA-998B-70758776D68F}" type="slidenum">
              <a:rPr lang="en-GB"/>
              <a:pPr>
                <a:defRPr/>
              </a:pPr>
              <a:t>‹#›</a:t>
            </a:fld>
            <a:endParaRPr lang="en-GB"/>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F2E79881-B345-46DD-BE88-12D534DF004F}" type="slidenum">
              <a:rPr lang="en-GB"/>
              <a:pPr>
                <a:defRPr/>
              </a:pPr>
              <a:t>‹#›</a:t>
            </a:fld>
            <a:endParaRPr lang="en-GB"/>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77B3F96-D7C4-42B0-A7DF-F36F6E592F0B}" type="slidenum">
              <a:rPr lang="en-GB"/>
              <a:pPr>
                <a:defRPr/>
              </a:pPr>
              <a:t>‹#›</a:t>
            </a:fld>
            <a:endParaRPr lang="en-GB"/>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25C8CC82-F584-4AFC-84E7-D0C313BB0BB5}" type="slidenum">
              <a:rPr lang="en-GB"/>
              <a:pPr>
                <a:defRPr/>
              </a:pPr>
              <a:t>‹#›</a:t>
            </a:fld>
            <a:endParaRPr lang="en-GB"/>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B2709797-4E10-4524-A378-D373C049A700}" type="slidenum">
              <a:rPr lang="en-GB"/>
              <a:pPr>
                <a:defRPr/>
              </a:pPr>
              <a:t>‹#›</a:t>
            </a:fld>
            <a:endParaRPr lang="en-GB"/>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B701D90-46DC-46E8-BA0A-7A0C8EAD0AA6}" type="slidenum">
              <a:rPr lang="en-GB"/>
              <a:pPr>
                <a:defRPr/>
              </a:pPr>
              <a:t>‹#›</a:t>
            </a:fld>
            <a:endParaRPr lang="en-GB"/>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DC05ADB-BB6B-4478-98D7-82B83DC55D27}" type="slidenum">
              <a:rPr lang="en-GB"/>
              <a:pPr>
                <a:defRPr/>
              </a:pPr>
              <a:t>‹#›</a:t>
            </a:fld>
            <a:endParaRPr lang="en-GB"/>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966BE3FB-D46E-4166-AA9C-5C7E7103ACA9}" type="slidenum">
              <a:rPr lang="en-GB"/>
              <a:pPr>
                <a:defRPr/>
              </a:pPr>
              <a:t>‹#›</a:t>
            </a:fld>
            <a:endParaRPr lang="en-GB"/>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135CD3E-B653-4FF5-9BE6-3D38ADDBC3EB}" type="slidenum">
              <a:rPr lang="en-GB"/>
              <a:pPr>
                <a:defRPr/>
              </a:pPr>
              <a:t>‹#›</a:t>
            </a:fld>
            <a:endParaRPr lang="en-GB"/>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A8ADC43-7E89-468A-9A69-8F7ABFC3D592}" type="slidenum">
              <a:rPr lang="en-GB"/>
              <a:pPr>
                <a:defRPr/>
              </a:pPr>
              <a:t>‹#›</a:t>
            </a:fld>
            <a:endParaRPr lang="en-GB"/>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16B51591-A86F-48E0-8268-B39D73034E97}" type="slidenum">
              <a:rPr lang="en-GB"/>
              <a:pPr>
                <a:defRPr/>
              </a:pPr>
              <a:t>‹#›</a:t>
            </a:fld>
            <a:endParaRPr lang="en-GB"/>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75E8FD7-D34A-4D23-8F7F-4F6D2766744A}" type="slidenum">
              <a:rPr lang="en-GB"/>
              <a:pPr>
                <a:defRPr/>
              </a:pPr>
              <a:t>‹#›</a:t>
            </a:fld>
            <a:endParaRPr lang="en-GB"/>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5AA9904-B675-4301-987A-AF80D7E29D76}" type="slidenum">
              <a:rPr lang="en-GB"/>
              <a:pPr>
                <a:defRPr/>
              </a:pPr>
              <a:t>‹#›</a:t>
            </a:fld>
            <a:endParaRPr lang="en-GB"/>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E4E58558-D7E3-4DFF-839C-E2A043533C79}" type="slidenum">
              <a:rPr lang="en-GB"/>
              <a:pPr>
                <a:defRPr/>
              </a:pPr>
              <a:t>‹#›</a:t>
            </a:fld>
            <a:endParaRPr lang="en-GB"/>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77C64B5F-D59F-49D1-9DE7-F4FBEB3D4804}" type="slidenum">
              <a:rPr lang="en-GB"/>
              <a:pPr>
                <a:defRPr/>
              </a:pPr>
              <a:t>‹#›</a:t>
            </a:fld>
            <a:endParaRPr lang="en-GB"/>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CB8E3A01-939A-4EF7-AE68-09A9C7B80A13}" type="slidenum">
              <a:rPr lang="en-GB"/>
              <a:pPr>
                <a:defRPr/>
              </a:pPr>
              <a:t>‹#›</a:t>
            </a:fld>
            <a:endParaRPr lang="en-GB"/>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FB116C0-A25D-4662-B0B5-18F1D17E6691}" type="slidenum">
              <a:rPr lang="en-GB"/>
              <a:pPr>
                <a:defRPr/>
              </a:pPr>
              <a:t>‹#›</a:t>
            </a:fld>
            <a:endParaRPr lang="en-GB"/>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33C8C72-9305-4306-A949-7D8A207A28F4}" type="slidenum">
              <a:rPr lang="en-GB"/>
              <a:pPr>
                <a:defRPr/>
              </a:pPr>
              <a:t>‹#›</a:t>
            </a:fld>
            <a:endParaRPr lang="en-GB"/>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6D4F7B2-D477-48A2-B0B5-35B705513E05}" type="slidenum">
              <a:rPr lang="en-GB"/>
              <a:pPr>
                <a:defRPr/>
              </a:pPr>
              <a:t>‹#›</a:t>
            </a:fld>
            <a:endParaRPr lang="en-GB"/>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EC94DFE-8585-4927-8F5D-C0639AC098E3}" type="slidenum">
              <a:rPr lang="en-GB"/>
              <a:pPr>
                <a:defRPr/>
              </a:pPr>
              <a:t>‹#›</a:t>
            </a:fld>
            <a:endParaRPr lang="en-GB"/>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0136350-6C33-487F-82FD-62E595D8C63F}" type="slidenum">
              <a:rPr lang="en-GB"/>
              <a:pPr>
                <a:defRPr/>
              </a:pPr>
              <a:t>‹#›</a:t>
            </a:fld>
            <a:endParaRPr lang="en-GB"/>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B154A24-F35D-41D0-9976-10E8DA526E29}" type="slidenum">
              <a:rPr lang="en-GB"/>
              <a:pPr>
                <a:defRPr/>
              </a:pPr>
              <a:t>‹#›</a:t>
            </a:fld>
            <a:endParaRPr lang="en-GB"/>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C84B1DE-3940-455C-8C30-C762AD8FD42E}" type="slidenum">
              <a:rPr lang="en-GB"/>
              <a:pPr>
                <a:defRPr/>
              </a:pPr>
              <a:t>‹#›</a:t>
            </a:fld>
            <a:endParaRPr lang="en-GB"/>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B8609D8-2758-443E-A6BC-766DFF095E4D}" type="slidenum">
              <a:rPr lang="en-GB"/>
              <a:pPr>
                <a:defRPr/>
              </a:pPr>
              <a:t>‹#›</a:t>
            </a:fld>
            <a:endParaRPr lang="en-GB"/>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41E56EEA-754E-4280-9E64-346BD547947A}" type="slidenum">
              <a:rPr lang="en-GB"/>
              <a:pPr>
                <a:defRPr/>
              </a:pPr>
              <a:t>‹#›</a:t>
            </a:fld>
            <a:endParaRPr lang="en-GB"/>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8B0CAA9-149F-4BA1-9282-31ED7394ADD6}" type="slidenum">
              <a:rPr lang="en-GB"/>
              <a:pPr>
                <a:defRPr/>
              </a:pPr>
              <a:t>‹#›</a:t>
            </a:fld>
            <a:endParaRPr lang="en-GB"/>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2F06753-01A1-4C68-B3F3-4CD60B29A724}" type="slidenum">
              <a:rPr lang="en-GB"/>
              <a:pPr>
                <a:defRPr/>
              </a:pPr>
              <a:t>‹#›</a:t>
            </a:fld>
            <a:endParaRPr lang="en-GB"/>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93AEF49-D8AB-437E-8A81-69CE505450BD}" type="slidenum">
              <a:rPr lang="en-GB"/>
              <a:pPr>
                <a:defRPr/>
              </a:pPr>
              <a:t>‹#›</a:t>
            </a:fld>
            <a:endParaRPr lang="en-GB"/>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574C37D-9281-442C-93E8-6BCB9438B1E7}" type="slidenum">
              <a:rPr lang="en-GB"/>
              <a:pPr>
                <a:defRPr/>
              </a:pPr>
              <a:t>‹#›</a:t>
            </a:fld>
            <a:endParaRPr lang="en-GB"/>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020F4718-FD95-4430-BF7D-53DE4B3DB4EA}" type="slidenum">
              <a:rPr lang="en-GB"/>
              <a:pPr>
                <a:defRPr/>
              </a:pPr>
              <a:t>‹#›</a:t>
            </a:fld>
            <a:endParaRPr lang="en-GB"/>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7941189-4418-465B-B98B-299B51B69220}" type="slidenum">
              <a:rPr lang="en-GB"/>
              <a:pPr>
                <a:defRPr/>
              </a:pPr>
              <a:t>‹#›</a:t>
            </a:fld>
            <a:endParaRPr lang="en-GB"/>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CA205CF-0D86-4D70-997A-B6AD4104518E}" type="slidenum">
              <a:rPr lang="en-GB"/>
              <a:pPr>
                <a:defRPr/>
              </a:pPr>
              <a:t>‹#›</a:t>
            </a:fld>
            <a:endParaRPr lang="en-GB"/>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61DEA66-5A5F-4E74-B39F-877DC1699896}" type="slidenum">
              <a:rPr lang="en-GB"/>
              <a:pPr>
                <a:defRPr/>
              </a:pPr>
              <a:t>‹#›</a:t>
            </a:fld>
            <a:endParaRPr lang="en-GB"/>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D357C9B-C3BC-402D-B6B0-31EA8B47C7B5}" type="slidenum">
              <a:rPr lang="en-GB"/>
              <a:pPr>
                <a:defRPr/>
              </a:pPr>
              <a:t>‹#›</a:t>
            </a:fld>
            <a:endParaRPr lang="en-GB"/>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B5DB02C-5F0D-46E0-BB31-2EB236BA354B}" type="slidenum">
              <a:rPr lang="en-GB"/>
              <a:pPr>
                <a:defRPr/>
              </a:pPr>
              <a:t>‹#›</a:t>
            </a:fld>
            <a:endParaRPr lang="en-GB"/>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432E5F5-1F46-4811-A8BF-39F4F4EF7F24}" type="slidenum">
              <a:rPr lang="en-GB"/>
              <a:pPr>
                <a:defRPr/>
              </a:pPr>
              <a:t>‹#›</a:t>
            </a:fld>
            <a:endParaRPr lang="en-GB"/>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050ED734-1537-481F-B6A0-E8FF55F1C9ED}" type="slidenum">
              <a:rPr lang="en-GB"/>
              <a:pPr>
                <a:defRPr/>
              </a:pPr>
              <a:t>‹#›</a:t>
            </a:fld>
            <a:endParaRPr lang="en-GB"/>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B8F42F67-B471-4C45-9E90-D42881C7639B}" type="slidenum">
              <a:rPr lang="en-GB"/>
              <a:pPr>
                <a:defRPr/>
              </a:pPr>
              <a:t>‹#›</a:t>
            </a:fld>
            <a:endParaRPr lang="en-GB"/>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5BEEECEE-1765-496E-8FB8-279793ECF574}" type="slidenum">
              <a:rPr lang="en-GB"/>
              <a:pPr>
                <a:defRPr/>
              </a:pPr>
              <a:t>‹#›</a:t>
            </a:fld>
            <a:endParaRPr lang="en-GB"/>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0C5C8E7-4298-4C2F-801C-17EE03EDEDB6}"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5D07E95-20CD-4CB8-84BF-A3759B3A5574}" type="slidenum">
              <a:rPr lang="en-GB"/>
              <a:pPr>
                <a:defRPr/>
              </a:pPr>
              <a:t>‹#›</a:t>
            </a:fld>
            <a:endParaRPr lang="en-GB"/>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0E151BC1-3E16-40DE-8936-11370936C373}" type="slidenum">
              <a:rPr lang="en-GB"/>
              <a:pPr>
                <a:defRPr/>
              </a:pPr>
              <a:t>‹#›</a:t>
            </a:fld>
            <a:endParaRPr lang="en-GB"/>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A695398-46FC-477F-A0FE-EA3DC88F7E54}" type="slidenum">
              <a:rPr lang="en-GB"/>
              <a:pPr>
                <a:defRPr/>
              </a:pPr>
              <a:t>‹#›</a:t>
            </a:fld>
            <a:endParaRPr lang="en-GB"/>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0686D6E-DB23-40BD-8CD9-ED2F4D6B801D}" type="slidenum">
              <a:rPr lang="en-GB"/>
              <a:pPr>
                <a:defRPr/>
              </a:pPr>
              <a:t>‹#›</a:t>
            </a:fld>
            <a:endParaRPr lang="en-GB"/>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898E318-7D5B-4B88-8544-7402392EAC7B}" type="slidenum">
              <a:rPr lang="en-GB"/>
              <a:pPr>
                <a:defRPr/>
              </a:pPr>
              <a:t>‹#›</a:t>
            </a:fld>
            <a:endParaRPr lang="en-GB"/>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80518CF-97A4-4257-B5C2-12E639F20E57}" type="slidenum">
              <a:rPr lang="en-GB"/>
              <a:pPr>
                <a:defRPr/>
              </a:pPr>
              <a:t>‹#›</a:t>
            </a:fld>
            <a:endParaRPr lang="en-GB"/>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C096FEF-767D-4039-9526-557A299EA381}" type="slidenum">
              <a:rPr lang="en-GB"/>
              <a:pPr>
                <a:defRPr/>
              </a:pPr>
              <a:t>‹#›</a:t>
            </a:fld>
            <a:endParaRPr lang="en-GB"/>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FDDB6CB-48B0-4740-81D7-EF050461974A}" type="slidenum">
              <a:rPr lang="en-GB"/>
              <a:pPr>
                <a:defRPr/>
              </a:pPr>
              <a:t>‹#›</a:t>
            </a:fld>
            <a:endParaRPr lang="en-GB"/>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AB620A5-44DF-42CE-B8D0-20210F6446D1}" type="slidenum">
              <a:rPr lang="en-GB"/>
              <a:pPr>
                <a:defRPr/>
              </a:pPr>
              <a:t>‹#›</a:t>
            </a:fld>
            <a:endParaRPr lang="en-GB"/>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3390612-B69D-4E6D-A2EE-60A8E4A33979}" type="slidenum">
              <a:rPr lang="en-GB"/>
              <a:pPr>
                <a:defRPr/>
              </a:pPr>
              <a:t>‹#›</a:t>
            </a:fld>
            <a:endParaRPr lang="en-GB"/>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3F6C7CF-01CD-4C59-8556-0362F94E3FCB}" type="slidenum">
              <a:rPr lang="en-GB"/>
              <a:pPr>
                <a:defRPr/>
              </a:pPr>
              <a:t>‹#›</a:t>
            </a:fld>
            <a:endParaRPr lang="en-GB"/>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0E473169-5AC3-47F7-AB17-7B1560FF7ADD}" type="slidenum">
              <a:rPr lang="en-GB"/>
              <a:pPr>
                <a:defRPr/>
              </a:pPr>
              <a:t>‹#›</a:t>
            </a:fld>
            <a:endParaRPr lang="en-GB"/>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EE97F93-5B48-43E5-BD99-06D08827084F}" type="slidenum">
              <a:rPr lang="en-GB"/>
              <a:pPr>
                <a:defRPr/>
              </a:pPr>
              <a:t>‹#›</a:t>
            </a:fld>
            <a:endParaRPr lang="en-GB"/>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580E46D-0D85-4E5C-B2EC-A275BF6A4E37}" type="slidenum">
              <a:rPr lang="en-GB"/>
              <a:pPr>
                <a:defRPr/>
              </a:pPr>
              <a:t>‹#›</a:t>
            </a:fld>
            <a:endParaRPr lang="en-GB"/>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5703D56-3865-408B-8FFE-15658DF54C63}" type="slidenum">
              <a:rPr lang="en-GB"/>
              <a:pPr>
                <a:defRPr/>
              </a:pPr>
              <a:t>‹#›</a:t>
            </a:fld>
            <a:endParaRPr lang="en-GB"/>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821EE84-40E7-433A-B54C-BB9A87BF8CE1}" type="slidenum">
              <a:rPr lang="en-GB"/>
              <a:pPr>
                <a:defRPr/>
              </a:pPr>
              <a:t>‹#›</a:t>
            </a:fld>
            <a:endParaRPr lang="en-GB"/>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F162F60-925E-433D-BB00-55BDFA20EC7F}" type="slidenum">
              <a:rPr lang="en-GB"/>
              <a:pPr>
                <a:defRPr/>
              </a:pPr>
              <a:t>‹#›</a:t>
            </a:fld>
            <a:endParaRPr lang="en-GB"/>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C88D0B9-4DDF-41DD-A7D6-599DCC4486AB}" type="slidenum">
              <a:rPr lang="en-GB"/>
              <a:pPr>
                <a:defRPr/>
              </a:pPr>
              <a:t>‹#›</a:t>
            </a:fld>
            <a:endParaRPr lang="en-GB"/>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E92E8AB-7425-4C55-A7BA-39D0C9D64587}" type="slidenum">
              <a:rPr lang="en-GB"/>
              <a:pPr>
                <a:defRPr/>
              </a:pPr>
              <a:t>‹#›</a:t>
            </a:fld>
            <a:endParaRPr lang="en-GB"/>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B89B3C7-1C61-4581-AC63-972116500414}" type="slidenum">
              <a:rPr lang="en-GB"/>
              <a:pPr>
                <a:defRPr/>
              </a:pPr>
              <a:t>‹#›</a:t>
            </a:fld>
            <a:endParaRPr lang="en-GB"/>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114166E-B3FF-4757-8A84-AD2791149AA5}" type="slidenum">
              <a:rPr lang="en-GB"/>
              <a:pPr>
                <a:defRPr/>
              </a:pPr>
              <a:t>‹#›</a:t>
            </a:fld>
            <a:endParaRPr lang="en-GB"/>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6D67612-F610-40E3-AFEA-CE113F4A0EE8}" type="slidenum">
              <a:rPr lang="en-GB"/>
              <a:pPr>
                <a:defRPr/>
              </a:pPr>
              <a:t>‹#›</a:t>
            </a:fld>
            <a:endParaRPr lang="en-GB"/>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8D15D774-1BB8-4CB8-9EDF-49E828555AB3}" type="slidenum">
              <a:rPr lang="en-GB"/>
              <a:pPr>
                <a:defRPr/>
              </a:pPr>
              <a:t>‹#›</a:t>
            </a:fld>
            <a:endParaRPr lang="en-GB"/>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30B1FC6-86BB-4669-BBFF-84EA784F4ED4}" type="slidenum">
              <a:rPr lang="en-GB"/>
              <a:pPr>
                <a:defRPr/>
              </a:pPr>
              <a:t>‹#›</a:t>
            </a:fld>
            <a:endParaRPr lang="en-GB"/>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16273D3-68B1-4500-B99B-80CA9C2C6C32}" type="slidenum">
              <a:rPr lang="en-GB"/>
              <a:pPr>
                <a:defRPr/>
              </a:pPr>
              <a:t>‹#›</a:t>
            </a:fld>
            <a:endParaRPr lang="en-GB"/>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157F48A-064A-45CA-8786-2F3864B02BEF}" type="slidenum">
              <a:rPr lang="en-GB"/>
              <a:pPr>
                <a:defRPr/>
              </a:pPr>
              <a:t>‹#›</a:t>
            </a:fld>
            <a:endParaRPr lang="en-GB"/>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C0D90CA8-AB0E-4EC6-9C18-92729F19FF00}" type="slidenum">
              <a:rPr lang="en-GB"/>
              <a:pPr>
                <a:defRPr/>
              </a:pPr>
              <a:t>‹#›</a:t>
            </a:fld>
            <a:endParaRPr lang="en-GB"/>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DEBE3D3-4DF9-44B9-B37E-E3D4DCAB3EFC}" type="slidenum">
              <a:rPr lang="en-GB"/>
              <a:pPr>
                <a:defRPr/>
              </a:pPr>
              <a:t>‹#›</a:t>
            </a:fld>
            <a:endParaRPr lang="en-GB"/>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CBA3832-169D-44D1-99E0-52B577CFA53D}" type="slidenum">
              <a:rPr lang="en-GB"/>
              <a:pPr>
                <a:defRPr/>
              </a:pPr>
              <a:t>‹#›</a:t>
            </a:fld>
            <a:endParaRPr lang="en-GB"/>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C3F2A5B-35EF-4445-B934-804453345BB0}" type="slidenum">
              <a:rPr lang="en-GB"/>
              <a:pPr>
                <a:defRPr/>
              </a:pPr>
              <a:t>‹#›</a:t>
            </a:fld>
            <a:endParaRPr lang="en-GB"/>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B2EF06E-285A-4623-BC6A-26993180CFCD}" type="slidenum">
              <a:rPr lang="en-GB"/>
              <a:pPr>
                <a:defRPr/>
              </a:pPr>
              <a:t>‹#›</a:t>
            </a:fld>
            <a:endParaRPr lang="en-GB"/>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7D0BAEB-370F-4643-B40E-B9C0A8EDDB5A}" type="slidenum">
              <a:rPr lang="en-GB"/>
              <a:pPr>
                <a:defRPr/>
              </a:pPr>
              <a:t>‹#›</a:t>
            </a:fld>
            <a:endParaRPr lang="en-GB"/>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C418B1B-0704-45AB-A402-E130BB5F8B8E}" type="slidenum">
              <a:rPr lang="en-GB"/>
              <a:pPr>
                <a:defRPr/>
              </a:pPr>
              <a:t>‹#›</a:t>
            </a:fld>
            <a:endParaRPr lang="en-GB"/>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159A8CF-62DD-4E59-9C2D-6F1D6BBD80BD}" type="slidenum">
              <a:rPr lang="en-GB"/>
              <a:pPr>
                <a:defRPr/>
              </a:pPr>
              <a:t>‹#›</a:t>
            </a:fld>
            <a:endParaRPr lang="en-GB"/>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821A8D5-232D-4247-83F8-DB4129782412}" type="slidenum">
              <a:rPr lang="en-GB"/>
              <a:pPr>
                <a:defRPr/>
              </a:pPr>
              <a:t>‹#›</a:t>
            </a:fld>
            <a:endParaRPr lang="en-GB"/>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B113A35-DC23-4407-BC01-7387F9AF04D7}" type="slidenum">
              <a:rPr lang="en-GB"/>
              <a:pPr>
                <a:defRPr/>
              </a:pPr>
              <a:t>‹#›</a:t>
            </a:fld>
            <a:endParaRPr lang="en-GB"/>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00A1ED8-4EB8-41B1-AEF0-F49052BF4B1F}" type="slidenum">
              <a:rPr lang="en-GB"/>
              <a:pPr>
                <a:defRPr/>
              </a:pPr>
              <a:t>‹#›</a:t>
            </a:fld>
            <a:endParaRPr lang="en-GB"/>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7AA4498-C484-4DE0-B347-3F584C4545F2}" type="slidenum">
              <a:rPr lang="en-GB"/>
              <a:pPr>
                <a:defRPr/>
              </a:pPr>
              <a:t>‹#›</a:t>
            </a:fld>
            <a:endParaRPr lang="en-GB"/>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C6C92EA2-28BC-4557-ACA1-1E46B1E307BA}" type="slidenum">
              <a:rPr lang="en-GB"/>
              <a:pPr>
                <a:defRPr/>
              </a:pPr>
              <a:t>‹#›</a:t>
            </a:fld>
            <a:endParaRPr lang="en-GB"/>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88C950D-67C2-44F0-9A78-105775F87A5D}" type="slidenum">
              <a:rPr lang="en-GB"/>
              <a:pPr>
                <a:defRPr/>
              </a:pPr>
              <a:t>‹#›</a:t>
            </a:fld>
            <a:endParaRPr lang="en-GB"/>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5FC16BC-4026-47FD-B062-8DC77E5C9F64}" type="slidenum">
              <a:rPr lang="en-GB"/>
              <a:pPr>
                <a:defRPr/>
              </a:pPr>
              <a:t>‹#›</a:t>
            </a:fld>
            <a:endParaRPr lang="en-GB"/>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1CD6FA5-2758-4B45-9B72-6B46799DAA19}" type="slidenum">
              <a:rPr lang="en-GB"/>
              <a:pPr>
                <a:defRPr/>
              </a:pPr>
              <a:t>‹#›</a:t>
            </a:fld>
            <a:endParaRPr lang="en-GB"/>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91A858F-6FF8-4E7B-8F04-98BC72DA837A}" type="slidenum">
              <a:rPr lang="en-GB"/>
              <a:pPr>
                <a:defRPr/>
              </a:pPr>
              <a:t>‹#›</a:t>
            </a:fld>
            <a:endParaRPr lang="en-GB"/>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0319DD5-EB4F-4309-A678-B8A3D6E28592}" type="slidenum">
              <a:rPr lang="en-GB"/>
              <a:pPr>
                <a:defRPr/>
              </a:pPr>
              <a:t>‹#›</a:t>
            </a:fld>
            <a:endParaRPr lang="en-GB"/>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99668B0-0904-4BB4-A937-A4BBBC102116}" type="slidenum">
              <a:rPr lang="en-GB"/>
              <a:pPr>
                <a:defRPr/>
              </a:pPr>
              <a:t>‹#›</a:t>
            </a:fld>
            <a:endParaRPr lang="en-GB"/>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22850D6-2C96-40D9-9FDC-85694EA22CA8}" type="slidenum">
              <a:rPr lang="en-GB"/>
              <a:pPr>
                <a:defRPr/>
              </a:pPr>
              <a:t>‹#›</a:t>
            </a:fld>
            <a:endParaRPr lang="en-GB"/>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A4D11AC-E33F-4744-A2CA-36889BD1AB77}" type="slidenum">
              <a:rPr lang="en-GB"/>
              <a:pPr>
                <a:defRPr/>
              </a:pPr>
              <a:t>‹#›</a:t>
            </a:fld>
            <a:endParaRPr lang="en-GB"/>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8777C67-97B1-4D89-80E9-E8EED8D6524B}" type="slidenum">
              <a:rPr lang="en-GB"/>
              <a:pPr>
                <a:defRPr/>
              </a:pPr>
              <a:t>‹#›</a:t>
            </a:fld>
            <a:endParaRPr lang="en-GB"/>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07D74CD-2C04-48D6-8619-90AA225CF3AE}" type="slidenum">
              <a:rPr lang="en-GB"/>
              <a:pPr>
                <a:defRPr/>
              </a:pPr>
              <a:t>‹#›</a:t>
            </a:fld>
            <a:endParaRPr lang="en-GB"/>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2BC04FE4-7E50-4103-8D2F-BA5D2B463AEF}" type="slidenum">
              <a:rPr lang="en-GB"/>
              <a:pPr>
                <a:defRPr/>
              </a:pPr>
              <a:t>‹#›</a:t>
            </a:fld>
            <a:endParaRPr lang="en-GB"/>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6736B83-67E5-4348-A076-8EDF0CD00EE2}" type="slidenum">
              <a:rPr lang="en-GB"/>
              <a:pPr>
                <a:defRPr/>
              </a:pPr>
              <a:t>‹#›</a:t>
            </a:fld>
            <a:endParaRPr lang="en-GB"/>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FAF132D-7B89-481F-BE43-DD617909E706}" type="slidenum">
              <a:rPr lang="en-GB"/>
              <a:pPr>
                <a:defRPr/>
              </a:pPr>
              <a:t>‹#›</a:t>
            </a:fld>
            <a:endParaRPr lang="en-GB"/>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31F740A-59D0-4E12-A932-B8FFE060CB39}" type="slidenum">
              <a:rPr lang="en-GB"/>
              <a:pPr>
                <a:defRPr/>
              </a:pPr>
              <a:t>‹#›</a:t>
            </a:fld>
            <a:endParaRPr lang="en-GB"/>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A76A046-2AEC-47BB-8745-DB6A9AAA5574}" type="slidenum">
              <a:rPr lang="en-GB"/>
              <a:pPr>
                <a:defRPr/>
              </a:pPr>
              <a:t>‹#›</a:t>
            </a:fld>
            <a:endParaRPr lang="en-GB"/>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EA1464D-331D-454A-BD62-3EA482E425E5}" type="slidenum">
              <a:rPr lang="en-GB"/>
              <a:pPr>
                <a:defRPr/>
              </a:pPr>
              <a:t>‹#›</a:t>
            </a:fld>
            <a:endParaRPr lang="en-GB"/>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A1178FD-66BF-4E5D-9DE4-47432C36271A}" type="slidenum">
              <a:rPr lang="en-GB"/>
              <a:pPr>
                <a:defRPr/>
              </a:pPr>
              <a:t>‹#›</a:t>
            </a:fld>
            <a:endParaRPr lang="en-GB"/>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C95B572-28A8-402C-B602-948DCE1E0976}" type="slidenum">
              <a:rPr lang="en-GB"/>
              <a:pPr>
                <a:defRPr/>
              </a:pPr>
              <a:t>‹#›</a:t>
            </a:fld>
            <a:endParaRPr lang="en-GB"/>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3AE6CA9-CECC-4262-9D0F-C9E025D47623}" type="slidenum">
              <a:rPr lang="en-GB"/>
              <a:pPr>
                <a:defRPr/>
              </a:pPr>
              <a:t>‹#›</a:t>
            </a:fld>
            <a:endParaRPr lang="en-GB"/>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11AABC84-9CBA-4502-9198-18A51E1575FD}" type="slidenum">
              <a:rPr lang="en-GB"/>
              <a:pPr>
                <a:defRPr/>
              </a:pPr>
              <a:t>‹#›</a:t>
            </a:fld>
            <a:endParaRPr lang="en-GB"/>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15B0A0E-07A4-4125-A8A0-254BC26D7607}" type="slidenum">
              <a:rPr lang="en-GB"/>
              <a:pPr>
                <a:defRPr/>
              </a:pPr>
              <a:t>‹#›</a:t>
            </a:fld>
            <a:endParaRPr lang="en-GB"/>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747C8D6B-A99F-4F15-87BC-6470C1095BAC}" type="slidenum">
              <a:rPr lang="en-GB"/>
              <a:pPr>
                <a:defRPr/>
              </a:pPr>
              <a:t>‹#›</a:t>
            </a:fld>
            <a:endParaRPr lang="en-GB"/>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D623F2D-050D-422F-9092-86DB813FE2BB}" type="slidenum">
              <a:rPr lang="en-GB"/>
              <a:pPr>
                <a:defRPr/>
              </a:pPr>
              <a:t>‹#›</a:t>
            </a:fld>
            <a:endParaRPr lang="en-GB"/>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92E08E7-795A-4BC3-91CA-12B0E0CCB9BE}" type="slidenum">
              <a:rPr lang="en-GB"/>
              <a:pPr>
                <a:defRPr/>
              </a:pPr>
              <a:t>‹#›</a:t>
            </a:fld>
            <a:endParaRPr lang="en-GB"/>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553C68E-4F63-4E5C-B6DA-2D83237AFBFA}" type="slidenum">
              <a:rPr lang="en-GB"/>
              <a:pPr>
                <a:defRPr/>
              </a:pPr>
              <a:t>‹#›</a:t>
            </a:fld>
            <a:endParaRPr lang="en-GB"/>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EFE9C28-C77E-4A5D-A060-55434467D753}" type="slidenum">
              <a:rPr lang="en-GB"/>
              <a:pPr>
                <a:defRPr/>
              </a:pPr>
              <a:t>‹#›</a:t>
            </a:fld>
            <a:endParaRPr lang="en-GB"/>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D1554D7-93DF-47BC-A81C-11E2BE5080FA}" type="slidenum">
              <a:rPr lang="en-GB"/>
              <a:pPr>
                <a:defRPr/>
              </a:pPr>
              <a:t>‹#›</a:t>
            </a:fld>
            <a:endParaRPr lang="en-GB"/>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00498B7-1867-41B6-B236-FC650382634A}" type="slidenum">
              <a:rPr lang="en-GB"/>
              <a:pPr>
                <a:defRPr/>
              </a:pPr>
              <a:t>‹#›</a:t>
            </a:fld>
            <a:endParaRPr lang="en-GB"/>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AD89584-58C4-4E75-9773-85201B1E69FC}" type="slidenum">
              <a:rPr lang="en-GB"/>
              <a:pPr>
                <a:defRPr/>
              </a:pPr>
              <a:t>‹#›</a:t>
            </a:fld>
            <a:endParaRPr lang="en-GB"/>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26B30C2-C8F0-4529-AE43-29532A5FA791}" type="slidenum">
              <a:rPr lang="en-GB"/>
              <a:pPr>
                <a:defRPr/>
              </a:pPr>
              <a:t>‹#›</a:t>
            </a:fld>
            <a:endParaRPr lang="en-GB"/>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5EBF611-B320-49C7-8463-7FB7F9AAD4B6}" type="slidenum">
              <a:rPr lang="en-GB"/>
              <a:pPr>
                <a:defRPr/>
              </a:pPr>
              <a:t>‹#›</a:t>
            </a:fld>
            <a:endParaRPr lang="en-GB"/>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C6FA542-506E-4E28-A0FD-93C92F61A6E6}" type="slidenum">
              <a:rPr lang="en-GB"/>
              <a:pPr>
                <a:defRPr/>
              </a:pPr>
              <a:t>‹#›</a:t>
            </a:fld>
            <a:endParaRPr lang="en-GB"/>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9DA4553-0369-4C69-95F7-E9A5BE9FE010}" type="slidenum">
              <a:rPr lang="en-GB"/>
              <a:pPr>
                <a:defRPr/>
              </a:pPr>
              <a:t>‹#›</a:t>
            </a:fld>
            <a:endParaRPr lang="en-GB"/>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5A172B8C-DDDA-4387-B174-F05C2D3D93AC}" type="slidenum">
              <a:rPr lang="en-GB"/>
              <a:pPr>
                <a:defRPr/>
              </a:pPr>
              <a:t>‹#›</a:t>
            </a:fld>
            <a:endParaRPr lang="en-GB"/>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E0F83B6-F8B9-4FAE-9EFD-D12F0EE760B9}" type="slidenum">
              <a:rPr lang="en-GB"/>
              <a:pPr>
                <a:defRPr/>
              </a:pPr>
              <a:t>‹#›</a:t>
            </a:fld>
            <a:endParaRPr lang="en-GB"/>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4353E96-1096-493F-891C-4E3076F8B358}" type="slidenum">
              <a:rPr lang="en-GB"/>
              <a:pPr>
                <a:defRPr/>
              </a:pPr>
              <a:t>‹#›</a:t>
            </a:fld>
            <a:endParaRPr lang="en-GB"/>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190FFD3-77F4-45F2-8157-FC6966E85A8B}" type="slidenum">
              <a:rPr lang="en-GB"/>
              <a:pPr>
                <a:defRPr/>
              </a:pPr>
              <a:t>‹#›</a:t>
            </a:fld>
            <a:endParaRPr lang="en-GB"/>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CCD166B-AA18-4804-AD92-37E0C4AF2961}" type="slidenum">
              <a:rPr lang="en-GB"/>
              <a:pPr>
                <a:defRPr/>
              </a:pPr>
              <a:t>‹#›</a:t>
            </a:fld>
            <a:endParaRPr lang="en-GB"/>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A8784EF-EC7F-4232-88CD-5E00F6489EE4}" type="slidenum">
              <a:rPr lang="en-GB"/>
              <a:pPr>
                <a:defRPr/>
              </a:pPr>
              <a:t>‹#›</a:t>
            </a:fld>
            <a:endParaRPr lang="en-GB"/>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FFF7382-DD11-4E84-85A5-CC3AD9DFCE9A}" type="slidenum">
              <a:rPr lang="en-GB"/>
              <a:pPr>
                <a:defRPr/>
              </a:pPr>
              <a:t>‹#›</a:t>
            </a:fld>
            <a:endParaRPr lang="en-GB"/>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6878AC8-B1FD-4309-B846-FD93026C0245}" type="slidenum">
              <a:rPr lang="en-GB"/>
              <a:pPr>
                <a:defRPr/>
              </a:pPr>
              <a:t>‹#›</a:t>
            </a:fld>
            <a:endParaRPr lang="en-GB"/>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8F21AD9-D281-4611-99D8-F0C722FA9D6B}" type="slidenum">
              <a:rPr lang="en-GB"/>
              <a:pPr>
                <a:defRPr/>
              </a:pPr>
              <a:t>‹#›</a:t>
            </a:fld>
            <a:endParaRPr lang="en-GB"/>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A492A2A-4634-4610-A3C1-4F35368E6CF0}" type="slidenum">
              <a:rPr lang="en-GB"/>
              <a:pPr>
                <a:defRPr/>
              </a:pPr>
              <a:t>‹#›</a:t>
            </a:fld>
            <a:endParaRPr lang="en-GB"/>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6C0D5159-24F5-4618-8DBD-5859C834ADD9}" type="slidenum">
              <a:rPr lang="en-GB"/>
              <a:pPr>
                <a:defRPr/>
              </a:pPr>
              <a:t>‹#›</a:t>
            </a:fld>
            <a:endParaRPr lang="en-GB"/>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380F020-89D0-45EA-B8CA-0E45972C911B}" type="slidenum">
              <a:rPr lang="en-GB"/>
              <a:pPr>
                <a:defRPr/>
              </a:pPr>
              <a:t>‹#›</a:t>
            </a:fld>
            <a:endParaRPr lang="en-GB"/>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88E5627-951C-4D26-9903-83568A304417}" type="slidenum">
              <a:rPr lang="en-GB"/>
              <a:pPr>
                <a:defRPr/>
              </a:pPr>
              <a:t>‹#›</a:t>
            </a:fld>
            <a:endParaRPr lang="en-GB"/>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5A1C358-1B34-4262-8E52-525E00613F17}" type="slidenum">
              <a:rPr lang="en-GB"/>
              <a:pPr>
                <a:defRPr/>
              </a:pPr>
              <a:t>‹#›</a:t>
            </a:fld>
            <a:endParaRPr lang="en-GB"/>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EDC2540-DF45-4FEA-B295-E365BC008772}" type="slidenum">
              <a:rPr lang="en-GB"/>
              <a:pPr>
                <a:defRPr/>
              </a:pPr>
              <a:t>‹#›</a:t>
            </a:fld>
            <a:endParaRPr lang="en-GB"/>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1959650-FC0B-4E0C-A8E4-9AC2CE2EF34B}" type="slidenum">
              <a:rPr lang="en-GB"/>
              <a:pPr>
                <a:defRPr/>
              </a:pPr>
              <a:t>‹#›</a:t>
            </a:fld>
            <a:endParaRPr lang="en-GB"/>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05FBFEA-3C72-4767-A068-F635E43BBDC5}" type="slidenum">
              <a:rPr lang="en-GB"/>
              <a:pPr>
                <a:defRPr/>
              </a:pPr>
              <a:t>‹#›</a:t>
            </a:fld>
            <a:endParaRPr lang="en-GB"/>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03A3733-1C96-42DB-AD05-63FF8B22CCCF}" type="slidenum">
              <a:rPr lang="en-GB"/>
              <a:pPr>
                <a:defRPr/>
              </a:pPr>
              <a:t>‹#›</a:t>
            </a:fld>
            <a:endParaRPr lang="en-GB"/>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3A87EDE-987E-4176-87DB-41BF506E87BB}" type="slidenum">
              <a:rPr lang="en-GB"/>
              <a:pPr>
                <a:defRPr/>
              </a:pPr>
              <a:t>‹#›</a:t>
            </a:fld>
            <a:endParaRPr lang="en-GB"/>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11BE698-C1B4-4B6B-A92F-377087805960}" type="slidenum">
              <a:rPr lang="en-GB"/>
              <a:pPr>
                <a:defRPr/>
              </a:pPr>
              <a:t>‹#›</a:t>
            </a:fld>
            <a:endParaRPr lang="en-GB"/>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828DC30-01E5-4FD2-A27A-318BB8F914A8}" type="slidenum">
              <a:rPr lang="en-GB"/>
              <a:pPr>
                <a:defRPr/>
              </a:pPr>
              <a:t>‹#›</a:t>
            </a:fld>
            <a:endParaRPr lang="en-GB"/>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AE5ACCC-3952-4012-9DAB-0AD550470067}" type="slidenum">
              <a:rPr lang="en-GB"/>
              <a:pPr>
                <a:defRPr/>
              </a:pPr>
              <a:t>‹#›</a:t>
            </a:fld>
            <a:endParaRPr lang="en-GB"/>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2DC6463-A05D-4241-AF88-55FD73A2C05C}" type="slidenum">
              <a:rPr lang="en-GB"/>
              <a:pPr>
                <a:defRPr/>
              </a:pPr>
              <a:t>‹#›</a:t>
            </a:fld>
            <a:endParaRPr lang="en-GB"/>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1DC8806-F5E4-45B9-924A-17E9613B35FC}" type="slidenum">
              <a:rPr lang="en-GB"/>
              <a:pPr>
                <a:defRPr/>
              </a:pPr>
              <a:t>‹#›</a:t>
            </a:fld>
            <a:endParaRPr lang="en-GB"/>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BBD9462-3A0E-4671-8023-BF6BEA17F216}" type="slidenum">
              <a:rPr lang="en-GB"/>
              <a:pPr>
                <a:defRPr/>
              </a:pPr>
              <a:t>‹#›</a:t>
            </a:fld>
            <a:endParaRPr lang="en-GB"/>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A8F53CE-F8A4-4944-A07A-FA8A8C2D5501}" type="slidenum">
              <a:rPr lang="en-GB"/>
              <a:pPr>
                <a:defRPr/>
              </a:pPr>
              <a:t>‹#›</a:t>
            </a:fld>
            <a:endParaRPr lang="en-GB"/>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98E79BD-5DDC-4D8F-8CEF-B02F7D883FD7}" type="slidenum">
              <a:rPr lang="en-GB"/>
              <a:pPr>
                <a:defRPr/>
              </a:pPr>
              <a:t>‹#›</a:t>
            </a:fld>
            <a:endParaRPr lang="en-GB"/>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EEA7EB0-7BEF-4673-833D-41CC6E3CBD10}" type="slidenum">
              <a:rPr lang="en-GB"/>
              <a:pPr>
                <a:defRPr/>
              </a:pPr>
              <a:t>‹#›</a:t>
            </a:fld>
            <a:endParaRPr lang="en-GB"/>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0A0382F-427B-4145-97AE-60E05F7A8D2B}" type="slidenum">
              <a:rPr lang="en-GB"/>
              <a:pPr>
                <a:defRPr/>
              </a:pPr>
              <a:t>‹#›</a:t>
            </a:fld>
            <a:endParaRPr lang="en-GB"/>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CFFB185-A137-4539-8CD5-95FF0C8740C4}" type="slidenum">
              <a:rPr lang="en-GB"/>
              <a:pPr>
                <a:defRPr/>
              </a:pPr>
              <a:t>‹#›</a:t>
            </a:fld>
            <a:endParaRPr lang="en-GB"/>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513316D-D085-42A8-B700-D97F4D89D090}" type="slidenum">
              <a:rPr lang="en-GB"/>
              <a:pPr>
                <a:defRPr/>
              </a:pPr>
              <a:t>‹#›</a:t>
            </a:fld>
            <a:endParaRPr lang="en-GB"/>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65DA96C-902B-4727-A74D-8BB20C7214CF}" type="slidenum">
              <a:rPr lang="en-GB"/>
              <a:pPr>
                <a:defRPr/>
              </a:pPr>
              <a:t>‹#›</a:t>
            </a:fld>
            <a:endParaRPr lang="en-GB"/>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BDC6459-5C0E-42F4-BB3A-75C387C90ABC}" type="slidenum">
              <a:rPr lang="en-GB"/>
              <a:pPr>
                <a:defRPr/>
              </a:pPr>
              <a:t>‹#›</a:t>
            </a:fld>
            <a:endParaRPr lang="en-GB"/>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45931C9-71C0-4AF5-BA59-A189C32F75DF}" type="slidenum">
              <a:rPr lang="en-GB"/>
              <a:pPr>
                <a:defRPr/>
              </a:pPr>
              <a:t>‹#›</a:t>
            </a:fld>
            <a:endParaRPr lang="en-GB"/>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B4D8F96-62C9-4336-8C35-A85075DAD146}" type="slidenum">
              <a:rPr lang="en-GB"/>
              <a:pPr>
                <a:defRPr/>
              </a:pPr>
              <a:t>‹#›</a:t>
            </a:fld>
            <a:endParaRPr lang="en-GB"/>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34A5797-CEAF-439C-B550-01D45DD4C4B8}" type="slidenum">
              <a:rPr lang="en-GB"/>
              <a:pPr>
                <a:defRPr/>
              </a:pPr>
              <a:t>‹#›</a:t>
            </a:fld>
            <a:endParaRPr lang="en-GB"/>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4D245A5-DDE3-4BF8-A627-CDC66B53AD07}" type="slidenum">
              <a:rPr lang="en-GB"/>
              <a:pPr>
                <a:defRPr/>
              </a:pPr>
              <a:t>‹#›</a:t>
            </a:fld>
            <a:endParaRPr lang="en-GB"/>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82AAFFC-D0FF-4374-9B1D-1DE0B4D15A4C}" type="slidenum">
              <a:rPr lang="en-GB"/>
              <a:pPr>
                <a:defRPr/>
              </a:pPr>
              <a:t>‹#›</a:t>
            </a:fld>
            <a:endParaRPr lang="en-GB"/>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A5FAF86F-3A9E-4B20-8882-3C50D4F1768F}"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3FD3E7F-EEC7-4CED-A9E7-40BD99FA5297}" type="slidenum">
              <a:rPr lang="en-GB"/>
              <a:pPr>
                <a:defRPr/>
              </a:pPr>
              <a:t>‹#›</a:t>
            </a:fld>
            <a:endParaRPr lang="en-GB"/>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A8E15E53-3E59-492A-ADE8-41F67B3AFD4B}" type="slidenum">
              <a:rPr lang="en-GB"/>
              <a:pPr>
                <a:defRPr/>
              </a:pPr>
              <a:t>‹#›</a:t>
            </a:fld>
            <a:endParaRPr lang="en-GB"/>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460E442-A2CF-45AD-801E-739F9FC34E22}" type="slidenum">
              <a:rPr lang="en-GB"/>
              <a:pPr>
                <a:defRPr/>
              </a:pPr>
              <a:t>‹#›</a:t>
            </a:fld>
            <a:endParaRPr lang="en-GB"/>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3E8F955-85EF-4DDA-8B2C-81B9322D8A43}" type="slidenum">
              <a:rPr lang="en-GB"/>
              <a:pPr>
                <a:defRPr/>
              </a:pPr>
              <a:t>‹#›</a:t>
            </a:fld>
            <a:endParaRPr lang="en-GB"/>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5FD504A-1A86-4A8F-BB97-068DCF15522E}" type="slidenum">
              <a:rPr lang="en-GB"/>
              <a:pPr>
                <a:defRPr/>
              </a:pPr>
              <a:t>‹#›</a:t>
            </a:fld>
            <a:endParaRPr lang="en-GB"/>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C15A6A0-4261-4100-88CB-2E43333658D4}" type="slidenum">
              <a:rPr lang="en-GB"/>
              <a:pPr>
                <a:defRPr/>
              </a:pPr>
              <a:t>‹#›</a:t>
            </a:fld>
            <a:endParaRPr lang="en-GB"/>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F609269-241C-4B7B-B264-2ACB4FAE1F95}" type="slidenum">
              <a:rPr lang="en-GB"/>
              <a:pPr>
                <a:defRPr/>
              </a:pPr>
              <a:t>‹#›</a:t>
            </a:fld>
            <a:endParaRPr lang="en-GB"/>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A8D4418-935E-4A9F-8F0F-1332673A3F1C}" type="slidenum">
              <a:rPr lang="en-GB"/>
              <a:pPr>
                <a:defRPr/>
              </a:pPr>
              <a:t>‹#›</a:t>
            </a:fld>
            <a:endParaRPr lang="en-GB"/>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752DA48-8AA0-440A-88B4-57250272313C}" type="slidenum">
              <a:rPr lang="en-GB"/>
              <a:pPr>
                <a:defRPr/>
              </a:pPr>
              <a:t>‹#›</a:t>
            </a:fld>
            <a:endParaRPr lang="en-GB"/>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25A448C-3DA4-491B-82EA-A1636E1B0D8E}" type="slidenum">
              <a:rPr lang="en-GB"/>
              <a:pPr>
                <a:defRPr/>
              </a:pPr>
              <a:t>‹#›</a:t>
            </a:fld>
            <a:endParaRPr lang="en-GB"/>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8082E3B-D815-4CBD-832B-65A7075F956B}" type="slidenum">
              <a:rPr lang="en-GB"/>
              <a:pPr>
                <a:defRPr/>
              </a:pPr>
              <a:t>‹#›</a:t>
            </a:fld>
            <a:endParaRPr lang="en-GB"/>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D52CA38-015B-4CCE-8ACA-FF6E0A3843C7}" type="slidenum">
              <a:rPr lang="en-GB"/>
              <a:pPr>
                <a:defRPr/>
              </a:pPr>
              <a:t>‹#›</a:t>
            </a:fld>
            <a:endParaRPr lang="en-GB"/>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95F8CAD-2520-4AC2-A88F-43FDD713D2B1}" type="slidenum">
              <a:rPr lang="en-GB"/>
              <a:pPr>
                <a:defRPr/>
              </a:pPr>
              <a:t>‹#›</a:t>
            </a:fld>
            <a:endParaRPr lang="en-GB"/>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C8E1A200-D894-44DF-AAA2-590BE18F7040}" type="slidenum">
              <a:rPr lang="en-GB"/>
              <a:pPr>
                <a:defRPr/>
              </a:pPr>
              <a:t>‹#›</a:t>
            </a:fld>
            <a:endParaRPr lang="en-GB"/>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51D3ED9-0C08-499A-829F-F6DB250FCED2}" type="slidenum">
              <a:rPr lang="en-GB"/>
              <a:pPr>
                <a:defRPr/>
              </a:pPr>
              <a:t>‹#›</a:t>
            </a:fld>
            <a:endParaRPr lang="en-GB"/>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9EF5423-FF8E-48B1-A181-2A7FCD8A4A56}" type="slidenum">
              <a:rPr lang="en-GB"/>
              <a:pPr>
                <a:defRPr/>
              </a:pPr>
              <a:t>‹#›</a:t>
            </a:fld>
            <a:endParaRPr lang="en-GB"/>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E93C199-3278-4057-96DF-35FD735A8E7A}" type="slidenum">
              <a:rPr lang="en-GB"/>
              <a:pPr>
                <a:defRPr/>
              </a:pPr>
              <a:t>‹#›</a:t>
            </a:fld>
            <a:endParaRPr lang="en-GB"/>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18C9531-4064-4CDA-8366-EEE69613640B}" type="slidenum">
              <a:rPr lang="en-GB"/>
              <a:pPr>
                <a:defRPr/>
              </a:pPr>
              <a:t>‹#›</a:t>
            </a:fld>
            <a:endParaRPr lang="en-GB"/>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DA921BA9-B17A-4507-87A7-9D2CD290FBE9}" type="slidenum">
              <a:rPr lang="en-GB"/>
              <a:pPr>
                <a:defRPr/>
              </a:pPr>
              <a:t>‹#›</a:t>
            </a:fld>
            <a:endParaRPr lang="en-GB"/>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715842D-055B-4D82-B1DF-327BBEAE5A93}" type="slidenum">
              <a:rPr lang="en-GB"/>
              <a:pPr>
                <a:defRPr/>
              </a:pPr>
              <a:t>‹#›</a:t>
            </a:fld>
            <a:endParaRPr lang="en-GB"/>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17CC4F29-A065-4656-AFAF-2A961B36DA70}" type="slidenum">
              <a:rPr lang="en-GB"/>
              <a:pPr>
                <a:defRPr/>
              </a:pPr>
              <a:t>‹#›</a:t>
            </a:fld>
            <a:endParaRPr lang="en-GB"/>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2D1F207-036C-47EB-9703-3FE5C2347411}" type="slidenum">
              <a:rPr lang="en-GB"/>
              <a:pPr>
                <a:defRPr/>
              </a:pPr>
              <a:t>‹#›</a:t>
            </a:fld>
            <a:endParaRPr lang="en-GB"/>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258CD73-9D98-4BBD-8966-49B144B46393}" type="slidenum">
              <a:rPr lang="en-GB"/>
              <a:pPr>
                <a:defRPr/>
              </a:pPr>
              <a:t>‹#›</a:t>
            </a:fld>
            <a:endParaRPr lang="en-GB"/>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36292BB1-2CFE-4C28-8EDE-DAE547B1F0CE}" type="slidenum">
              <a:rPr lang="en-GB"/>
              <a:pPr>
                <a:defRPr/>
              </a:pPr>
              <a:t>‹#›</a:t>
            </a:fld>
            <a:endParaRPr lang="en-GB"/>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3B46C09-D7FA-4C85-A800-D6D754A7621B}" type="slidenum">
              <a:rPr lang="en-GB"/>
              <a:pPr>
                <a:defRPr/>
              </a:pPr>
              <a:t>‹#›</a:t>
            </a:fld>
            <a:endParaRPr lang="en-GB"/>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3136FC1A-F1C7-4B6A-9D1B-E31BA9F90E72}" type="slidenum">
              <a:rPr lang="en-GB"/>
              <a:pPr>
                <a:defRPr/>
              </a:pPr>
              <a:t>‹#›</a:t>
            </a:fld>
            <a:endParaRPr lang="en-GB"/>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F3BCA50-4666-409C-A358-5B567EB3B2A3}" type="slidenum">
              <a:rPr lang="en-GB"/>
              <a:pPr>
                <a:defRPr/>
              </a:pPr>
              <a:t>‹#›</a:t>
            </a:fld>
            <a:endParaRPr lang="en-GB"/>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65E2C1B-DD2B-458A-A5BD-0F9062C467AC}" type="slidenum">
              <a:rPr lang="en-GB"/>
              <a:pPr>
                <a:defRPr/>
              </a:pPr>
              <a:t>‹#›</a:t>
            </a:fld>
            <a:endParaRPr lang="en-GB"/>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98DE925-14FF-4A04-93A5-7B51B375C30B}" type="slidenum">
              <a:rPr lang="en-GB"/>
              <a:pPr>
                <a:defRPr/>
              </a:pPr>
              <a:t>‹#›</a:t>
            </a:fld>
            <a:endParaRPr lang="en-GB"/>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D3C38D4-12E7-4C5F-BB1C-EFEAB42A096E}" type="slidenum">
              <a:rPr lang="en-GB"/>
              <a:pPr>
                <a:defRPr/>
              </a:pPr>
              <a:t>‹#›</a:t>
            </a:fld>
            <a:endParaRPr lang="en-GB"/>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4D27158-08DC-408E-B732-9EB9AD71EFAA}" type="slidenum">
              <a:rPr lang="en-GB"/>
              <a:pPr>
                <a:defRPr/>
              </a:pPr>
              <a:t>‹#›</a:t>
            </a:fld>
            <a:endParaRPr lang="en-GB"/>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CC6E8B8-8833-498B-A0B9-FA3269841608}" type="slidenum">
              <a:rPr lang="en-GB"/>
              <a:pPr>
                <a:defRPr/>
              </a:pPr>
              <a:t>‹#›</a:t>
            </a:fld>
            <a:endParaRPr lang="en-GB"/>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FC7A0F3-AE9F-4EA0-A332-7AF3B89CFD08}" type="slidenum">
              <a:rPr lang="en-GB"/>
              <a:pPr>
                <a:defRPr/>
              </a:pPr>
              <a:t>‹#›</a:t>
            </a:fld>
            <a:endParaRPr lang="en-GB"/>
          </a:p>
        </p:txBody>
      </p:sp>
    </p:spTree>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9BA33ED-F3A9-43B6-B8C0-74CC8F8CFFCA}" type="slidenum">
              <a:rPr lang="en-GB"/>
              <a:pPr>
                <a:defRPr/>
              </a:pPr>
              <a:t>‹#›</a:t>
            </a:fld>
            <a:endParaRPr lang="en-GB"/>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AD64922-5E9F-40C9-874A-7823733D239A}" type="slidenum">
              <a:rPr lang="en-GB"/>
              <a:pPr>
                <a:defRPr/>
              </a:pPr>
              <a:t>‹#›</a:t>
            </a:fld>
            <a:endParaRPr lang="en-GB"/>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22200CD-B443-4469-A528-58F2DE28D7CB}" type="slidenum">
              <a:rPr lang="en-GB"/>
              <a:pPr>
                <a:defRPr/>
              </a:pPr>
              <a:t>‹#›</a:t>
            </a:fld>
            <a:endParaRPr lang="en-GB"/>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9472CE8-8A6B-405D-BF36-5DCFCF366C22}" type="slidenum">
              <a:rPr lang="en-GB"/>
              <a:pPr>
                <a:defRPr/>
              </a:pPr>
              <a:t>‹#›</a:t>
            </a:fld>
            <a:endParaRPr lang="en-GB"/>
          </a:p>
        </p:txBody>
      </p:sp>
    </p:spTree>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EB58B91-414E-409E-8542-046FC7806744}" type="slidenum">
              <a:rPr lang="en-GB"/>
              <a:pPr>
                <a:defRPr/>
              </a:pPr>
              <a:t>‹#›</a:t>
            </a:fld>
            <a:endParaRPr lang="en-GB"/>
          </a:p>
        </p:txBody>
      </p:sp>
    </p:spTree>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30C7471-2BCF-4D52-822B-73B04B0205BF}" type="slidenum">
              <a:rPr lang="en-GB"/>
              <a:pPr>
                <a:defRPr/>
              </a:pPr>
              <a:t>‹#›</a:t>
            </a:fld>
            <a:endParaRPr lang="en-GB"/>
          </a:p>
        </p:txBody>
      </p:sp>
    </p:spTree>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3D73EBD-B470-4000-9F32-339408223A28}" type="slidenum">
              <a:rPr lang="en-GB"/>
              <a:pPr>
                <a:defRPr/>
              </a:pPr>
              <a:t>‹#›</a:t>
            </a:fld>
            <a:endParaRPr lang="en-GB"/>
          </a:p>
        </p:txBody>
      </p:sp>
    </p:spTree>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9E173C7-CE5F-4299-B652-FB829606663E}" type="slidenum">
              <a:rPr lang="en-GB"/>
              <a:pPr>
                <a:defRPr/>
              </a:pPr>
              <a:t>‹#›</a:t>
            </a:fld>
            <a:endParaRPr lang="en-GB"/>
          </a:p>
        </p:txBody>
      </p:sp>
    </p:spTree>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6BE413C-A476-461B-BEA2-47CE37A7EF97}" type="slidenum">
              <a:rPr lang="en-GB"/>
              <a:pPr>
                <a:defRPr/>
              </a:pPr>
              <a:t>‹#›</a:t>
            </a:fld>
            <a:endParaRPr lang="en-GB"/>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BE92F50-F3C1-4F6B-B01E-452FAEED0EC2}" type="slidenum">
              <a:rPr lang="en-GB"/>
              <a:pPr>
                <a:defRPr/>
              </a:pPr>
              <a:t>‹#›</a:t>
            </a:fld>
            <a:endParaRPr lang="en-GB"/>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6C76404-342C-4E32-B3D5-F225BF7ABC0C}" type="slidenum">
              <a:rPr lang="en-GB"/>
              <a:pPr>
                <a:defRPr/>
              </a:pPr>
              <a:t>‹#›</a:t>
            </a:fld>
            <a:endParaRPr lang="en-GB"/>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17067BE-431F-4B68-8105-68D1C90785D1}" type="slidenum">
              <a:rPr lang="en-GB"/>
              <a:pPr>
                <a:defRPr/>
              </a:pPr>
              <a:t>‹#›</a:t>
            </a:fld>
            <a:endParaRPr lang="en-GB"/>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13DA9A9-2939-44F4-B803-E50127CA33F9}" type="slidenum">
              <a:rPr lang="en-GB"/>
              <a:pPr>
                <a:defRPr/>
              </a:pPr>
              <a:t>‹#›</a:t>
            </a:fld>
            <a:endParaRPr lang="en-GB"/>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1F1521A-7F0D-4AC8-A4DB-4631F92E85F5}" type="slidenum">
              <a:rPr lang="en-GB"/>
              <a:pPr>
                <a:defRPr/>
              </a:pPr>
              <a:t>‹#›</a:t>
            </a:fld>
            <a:endParaRPr lang="en-GB"/>
          </a:p>
        </p:txBody>
      </p:sp>
    </p:spTree>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6095AD3-7C23-47D5-8751-056F050BCA19}" type="slidenum">
              <a:rPr lang="en-GB"/>
              <a:pPr>
                <a:defRPr/>
              </a:pPr>
              <a:t>‹#›</a:t>
            </a:fld>
            <a:endParaRPr lang="en-GB"/>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742D8B70-3A67-40D1-A366-0DC8CC37D2F7}" type="slidenum">
              <a:rPr lang="en-GB"/>
              <a:pPr>
                <a:defRPr/>
              </a:pPr>
              <a:t>‹#›</a:t>
            </a:fld>
            <a:endParaRPr lang="en-GB"/>
          </a:p>
        </p:txBody>
      </p:sp>
    </p:spTree>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2F6BEA9-9FBC-4CAD-A4F7-66E3CFB5F9F2}" type="slidenum">
              <a:rPr lang="en-GB"/>
              <a:pPr>
                <a:defRPr/>
              </a:pPr>
              <a:t>‹#›</a:t>
            </a:fld>
            <a:endParaRPr lang="en-GB"/>
          </a:p>
        </p:txBody>
      </p:sp>
    </p:spTree>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7BCB349-968D-47E4-8CB5-120D25365C94}" type="slidenum">
              <a:rPr lang="en-GB"/>
              <a:pPr>
                <a:defRPr/>
              </a:pPr>
              <a:t>‹#›</a:t>
            </a:fld>
            <a:endParaRPr lang="en-GB"/>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D7A22BD-2D32-4B14-857E-D95009A53FF0}" type="slidenum">
              <a:rPr lang="en-GB"/>
              <a:pPr>
                <a:defRPr/>
              </a:pPr>
              <a:t>‹#›</a:t>
            </a:fld>
            <a:endParaRPr lang="en-GB"/>
          </a:p>
        </p:txBody>
      </p:sp>
    </p:spTree>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7AED76A-9DBE-437D-B282-61C43261C235}" type="slidenum">
              <a:rPr lang="en-GB"/>
              <a:pPr>
                <a:defRPr/>
              </a:pPr>
              <a:t>‹#›</a:t>
            </a:fld>
            <a:endParaRPr lang="en-GB"/>
          </a:p>
        </p:txBody>
      </p:sp>
    </p:spTree>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47A6AFA-BF7F-4D07-BDB6-714C56C0830F}" type="slidenum">
              <a:rPr lang="en-GB"/>
              <a:pPr>
                <a:defRPr/>
              </a:pPr>
              <a:t>‹#›</a:t>
            </a:fld>
            <a:endParaRPr lang="en-GB"/>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39C3F85-EE90-4563-A637-10FCB02D698E}" type="slidenum">
              <a:rPr lang="en-GB"/>
              <a:pPr>
                <a:defRPr/>
              </a:pPr>
              <a:t>‹#›</a:t>
            </a:fld>
            <a:endParaRPr lang="en-GB"/>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9AC445C-EC24-46A3-B2AA-E5C41DBFCC34}" type="slidenum">
              <a:rPr lang="en-GB"/>
              <a:pPr>
                <a:defRPr/>
              </a:pPr>
              <a:t>‹#›</a:t>
            </a:fld>
            <a:endParaRPr lang="en-GB"/>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40EBDA3-FEAF-4945-AF64-03A679B0DF98}" type="slidenum">
              <a:rPr lang="en-GB"/>
              <a:pPr>
                <a:defRPr/>
              </a:pPr>
              <a:t>‹#›</a:t>
            </a:fld>
            <a:endParaRPr lang="en-GB"/>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FB6D465-E3EC-49C2-B184-3664DE92D602}" type="slidenum">
              <a:rPr lang="en-GB"/>
              <a:pPr>
                <a:defRPr/>
              </a:pPr>
              <a:t>‹#›</a:t>
            </a:fld>
            <a:endParaRPr lang="en-GB"/>
          </a:p>
        </p:txBody>
      </p:sp>
    </p:spTree>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E1A1156D-7A24-41FF-AF3C-01774CD898F7}" type="slidenum">
              <a:rPr lang="en-GB"/>
              <a:pPr>
                <a:defRPr/>
              </a:pPr>
              <a:t>‹#›</a:t>
            </a:fld>
            <a:endParaRPr lang="en-GB"/>
          </a:p>
        </p:txBody>
      </p:sp>
    </p:spTree>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CB74CEE-7A17-402A-899F-1E31031DC4CB}" type="slidenum">
              <a:rPr lang="en-GB"/>
              <a:pPr>
                <a:defRPr/>
              </a:pPr>
              <a:t>‹#›</a:t>
            </a:fld>
            <a:endParaRPr lang="en-GB"/>
          </a:p>
        </p:txBody>
      </p:sp>
    </p:spTree>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28C916A-9C8E-4A56-9A6B-50CC76A90204}" type="slidenum">
              <a:rPr lang="en-GB"/>
              <a:pPr>
                <a:defRPr/>
              </a:pPr>
              <a:t>‹#›</a:t>
            </a:fld>
            <a:endParaRPr lang="en-GB"/>
          </a:p>
        </p:txBody>
      </p:sp>
    </p:spTree>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259080C-FBF5-4311-9702-408BD849BF59}" type="slidenum">
              <a:rPr lang="en-GB"/>
              <a:pPr>
                <a:defRPr/>
              </a:pPr>
              <a:t>‹#›</a:t>
            </a:fld>
            <a:endParaRPr lang="en-GB"/>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CBBD7CB-E20E-4D32-8911-A8C8A7695A3C}" type="slidenum">
              <a:rPr lang="en-GB"/>
              <a:pPr>
                <a:defRPr/>
              </a:pPr>
              <a:t>‹#›</a:t>
            </a:fld>
            <a:endParaRPr lang="en-GB"/>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B5FBA28-3C2B-46BA-8CE1-2D297EDD4CD5}" type="slidenum">
              <a:rPr lang="en-GB"/>
              <a:pPr>
                <a:defRPr/>
              </a:pPr>
              <a:t>‹#›</a:t>
            </a:fld>
            <a:endParaRPr lang="en-GB"/>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04CA2AF-0BED-4A08-AEB8-28F65DBB2629}" type="slidenum">
              <a:rPr lang="en-GB"/>
              <a:pPr>
                <a:defRPr/>
              </a:pPr>
              <a:t>‹#›</a:t>
            </a:fld>
            <a:endParaRPr lang="en-GB"/>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E05F4FA-E74A-431B-8F0E-248722D251D7}" type="slidenum">
              <a:rPr lang="en-GB"/>
              <a:pPr>
                <a:defRPr/>
              </a:pPr>
              <a:t>‹#›</a:t>
            </a:fld>
            <a:endParaRPr lang="en-GB"/>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2A5F162-A2CE-4B5B-8114-B39F8E259239}" type="slidenum">
              <a:rPr lang="en-GB"/>
              <a:pPr>
                <a:defRPr/>
              </a:pPr>
              <a:t>‹#›</a:t>
            </a:fld>
            <a:endParaRPr lang="en-GB"/>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09DB019-5A5F-4666-894C-2D57E66A506E}" type="slidenum">
              <a:rPr lang="en-GB"/>
              <a:pPr>
                <a:defRPr/>
              </a:pPr>
              <a:t>‹#›</a:t>
            </a:fld>
            <a:endParaRPr lang="en-GB"/>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85F7FFA-8CDE-4855-A574-2A307EA8F00E}" type="slidenum">
              <a:rPr lang="en-GB"/>
              <a:pPr>
                <a:defRPr/>
              </a:pPr>
              <a:t>‹#›</a:t>
            </a:fld>
            <a:endParaRPr lang="en-GB"/>
          </a:p>
        </p:txBody>
      </p:sp>
    </p:spTree>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24428B9-1F0F-45B6-BB98-A15048CB1780}" type="slidenum">
              <a:rPr lang="en-GB"/>
              <a:pPr>
                <a:defRPr/>
              </a:pPr>
              <a:t>‹#›</a:t>
            </a:fld>
            <a:endParaRPr lang="en-GB"/>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F0C76F3-C1BD-4C97-8E74-2C343A57C160}" type="slidenum">
              <a:rPr lang="en-GB"/>
              <a:pPr>
                <a:defRPr/>
              </a:pPr>
              <a:t>‹#›</a:t>
            </a:fld>
            <a:endParaRPr lang="en-GB"/>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CD26753-38FE-44D1-AF97-D75AE9AEA128}" type="slidenum">
              <a:rPr lang="en-GB"/>
              <a:pPr>
                <a:defRPr/>
              </a:pPr>
              <a:t>‹#›</a:t>
            </a:fld>
            <a:endParaRPr lang="en-GB"/>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5903601-6938-4989-9752-600E0C6D236F}" type="slidenum">
              <a:rPr lang="en-GB"/>
              <a:pPr>
                <a:defRPr/>
              </a:pPr>
              <a:t>‹#›</a:t>
            </a:fld>
            <a:endParaRPr lang="en-GB"/>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FEE04A5-6B90-411A-AA75-EAFAD345BE16}" type="slidenum">
              <a:rPr lang="en-GB"/>
              <a:pPr>
                <a:defRPr/>
              </a:pPr>
              <a:t>‹#›</a:t>
            </a:fld>
            <a:endParaRPr lang="en-GB"/>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B20E3EC-5FAE-48E9-97C9-01704A93D679}" type="slidenum">
              <a:rPr lang="en-GB"/>
              <a:pPr>
                <a:defRPr/>
              </a:pPr>
              <a:t>‹#›</a:t>
            </a:fld>
            <a:endParaRPr lang="en-GB"/>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2AC6A41-5D19-4648-975F-D6D25DC904CB}" type="slidenum">
              <a:rPr lang="en-GB"/>
              <a:pPr>
                <a:defRPr/>
              </a:pPr>
              <a:t>‹#›</a:t>
            </a:fld>
            <a:endParaRPr lang="en-GB"/>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C486CF9-64FC-44B1-821B-85E63E7223D7}" type="slidenum">
              <a:rPr lang="en-GB"/>
              <a:pPr>
                <a:defRPr/>
              </a:pPr>
              <a:t>‹#›</a:t>
            </a:fld>
            <a:endParaRPr lang="en-GB"/>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DB574F7-AC05-43D0-A98D-ADBC1C9BD079}" type="slidenum">
              <a:rPr lang="en-GB"/>
              <a:pPr>
                <a:defRPr/>
              </a:pPr>
              <a:t>‹#›</a:t>
            </a:fld>
            <a:endParaRPr lang="en-GB"/>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268A59A-E787-402F-B2E5-6E759437A12B}" type="slidenum">
              <a:rPr lang="en-GB"/>
              <a:pPr>
                <a:defRPr/>
              </a:pPr>
              <a:t>‹#›</a:t>
            </a:fld>
            <a:endParaRPr lang="en-GB"/>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BF03B6F1-821A-4EE5-9C17-B2BB3E94EDC7}" type="slidenum">
              <a:rPr lang="en-GB"/>
              <a:pPr>
                <a:defRPr/>
              </a:pPr>
              <a:t>‹#›</a:t>
            </a:fld>
            <a:endParaRPr lang="en-GB"/>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449A685-D1DA-45E6-A40E-5BE88C0ED7BB}" type="slidenum">
              <a:rPr lang="en-GB"/>
              <a:pPr>
                <a:defRPr/>
              </a:pPr>
              <a:t>‹#›</a:t>
            </a:fld>
            <a:endParaRPr lang="en-GB"/>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298AA88-5765-48A7-A5FC-9161F7C75307}" type="slidenum">
              <a:rPr lang="en-GB"/>
              <a:pPr>
                <a:defRPr/>
              </a:pPr>
              <a:t>‹#›</a:t>
            </a:fld>
            <a:endParaRPr lang="en-GB"/>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D3309E0-81FA-468A-A458-AAD49B89D5BA}" type="slidenum">
              <a:rPr lang="en-GB"/>
              <a:pPr>
                <a:defRPr/>
              </a:pPr>
              <a:t>‹#›</a:t>
            </a:fld>
            <a:endParaRPr lang="en-GB"/>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217B84C-821E-4DA2-A537-BE81DE676492}" type="slidenum">
              <a:rPr lang="en-GB"/>
              <a:pPr>
                <a:defRPr/>
              </a:pPr>
              <a:t>‹#›</a:t>
            </a:fld>
            <a:endParaRPr lang="en-GB"/>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61268F0-594F-4D3A-87CA-FDD75E7D0330}" type="slidenum">
              <a:rPr lang="en-GB"/>
              <a:pPr>
                <a:defRPr/>
              </a:pPr>
              <a:t>‹#›</a:t>
            </a:fld>
            <a:endParaRPr lang="en-GB"/>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53093BEE-74F0-447A-A109-5A83985ABFC4}" type="slidenum">
              <a:rPr lang="en-GB"/>
              <a:pPr>
                <a:defRPr/>
              </a:pPr>
              <a:t>‹#›</a:t>
            </a:fld>
            <a:endParaRPr lang="en-GB"/>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EFE4B2B-4793-4877-AA45-AB7BADCB0DA5}" type="slidenum">
              <a:rPr lang="en-GB"/>
              <a:pPr>
                <a:defRPr/>
              </a:pPr>
              <a:t>‹#›</a:t>
            </a:fld>
            <a:endParaRPr lang="en-GB"/>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3212661-C3B5-4406-B54E-590B12D99F11}" type="slidenum">
              <a:rPr lang="en-GB"/>
              <a:pPr>
                <a:defRPr/>
              </a:pPr>
              <a:t>‹#›</a:t>
            </a:fld>
            <a:endParaRPr lang="en-GB"/>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9555BEB-9F23-4216-A31E-CC00982CC496}" type="slidenum">
              <a:rPr lang="en-GB"/>
              <a:pPr>
                <a:defRPr/>
              </a:pPr>
              <a:t>‹#›</a:t>
            </a:fld>
            <a:endParaRPr lang="en-GB"/>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47D1AB5-28C3-4BA5-9E76-D512E5D6B6B7}" type="slidenum">
              <a:rPr lang="en-GB"/>
              <a:pPr>
                <a:defRPr/>
              </a:pPr>
              <a:t>‹#›</a:t>
            </a:fld>
            <a:endParaRPr lang="en-GB"/>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768266C-C549-47C2-92D9-3F2F682D8434}" type="slidenum">
              <a:rPr lang="en-GB"/>
              <a:pPr>
                <a:defRPr/>
              </a:pPr>
              <a:t>‹#›</a:t>
            </a:fld>
            <a:endParaRPr lang="en-GB"/>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0E98B6E-CA4A-4A07-AE5C-C7BF82C13E30}" type="slidenum">
              <a:rPr lang="en-GB"/>
              <a:pPr>
                <a:defRPr/>
              </a:pPr>
              <a:t>‹#›</a:t>
            </a:fld>
            <a:endParaRPr lang="en-GB"/>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AF5F503-F7F9-4B8C-9230-1899CB9B5357}" type="slidenum">
              <a:rPr lang="en-GB"/>
              <a:pPr>
                <a:defRPr/>
              </a:pPr>
              <a:t>‹#›</a:t>
            </a:fld>
            <a:endParaRPr lang="en-GB"/>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86461AB-7FEA-452D-A874-5F310E4CC891}" type="slidenum">
              <a:rPr lang="en-GB"/>
              <a:pPr>
                <a:defRPr/>
              </a:pPr>
              <a:t>‹#›</a:t>
            </a:fld>
            <a:endParaRPr lang="en-GB"/>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943F0E1-31A3-4702-B6F6-8F5B801179FB}" type="slidenum">
              <a:rPr lang="en-GB"/>
              <a:pPr>
                <a:defRPr/>
              </a:pPr>
              <a:t>‹#›</a:t>
            </a:fld>
            <a:endParaRPr lang="en-GB"/>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A5A4475-54C4-4383-B3E3-E80C975B2F3D}" type="slidenum">
              <a:rPr lang="en-GB"/>
              <a:pPr>
                <a:defRPr/>
              </a:pPr>
              <a:t>‹#›</a:t>
            </a:fld>
            <a:endParaRPr lang="en-GB"/>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A3447D3-DB27-471B-A2A5-A045A95DDB47}" type="slidenum">
              <a:rPr lang="en-GB"/>
              <a:pPr>
                <a:defRPr/>
              </a:pPr>
              <a:t>‹#›</a:t>
            </a:fld>
            <a:endParaRPr lang="en-GB"/>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3A94CC2-08FA-4784-BD53-330E5AF1EDBA}" type="slidenum">
              <a:rPr lang="en-GB"/>
              <a:pPr>
                <a:defRPr/>
              </a:pPr>
              <a:t>‹#›</a:t>
            </a:fld>
            <a:endParaRPr lang="en-GB"/>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0BB09DA-125A-4177-8FD8-DFA5B0B026F5}" type="slidenum">
              <a:rPr lang="en-GB"/>
              <a:pPr>
                <a:defRPr/>
              </a:pPr>
              <a:t>‹#›</a:t>
            </a:fld>
            <a:endParaRPr lang="en-GB"/>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B31BD1A-1284-403C-A916-49C6E880F35F}" type="slidenum">
              <a:rPr lang="en-GB"/>
              <a:pPr>
                <a:defRPr/>
              </a:pPr>
              <a:t>‹#›</a:t>
            </a:fld>
            <a:endParaRPr lang="en-GB"/>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B2E73D3E-21F0-4819-8C89-1F7320352376}" type="slidenum">
              <a:rPr lang="en-GB"/>
              <a:pPr>
                <a:defRPr/>
              </a:pPr>
              <a:t>‹#›</a:t>
            </a:fld>
            <a:endParaRPr lang="en-GB"/>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49113EA-AD22-4742-B182-20A47CC25055}" type="slidenum">
              <a:rPr lang="en-GB"/>
              <a:pPr>
                <a:defRPr/>
              </a:pPr>
              <a:t>‹#›</a:t>
            </a:fld>
            <a:endParaRPr lang="en-GB"/>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293494B-7484-4063-96CA-A1CBEA544ABC}" type="slidenum">
              <a:rPr lang="en-GB"/>
              <a:pPr>
                <a:defRPr/>
              </a:pPr>
              <a:t>‹#›</a:t>
            </a:fld>
            <a:endParaRPr lang="en-GB"/>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A433B63-0EA9-4344-9370-576D9654E453}" type="slidenum">
              <a:rPr lang="en-GB"/>
              <a:pPr>
                <a:defRPr/>
              </a:pPr>
              <a:t>‹#›</a:t>
            </a:fld>
            <a:endParaRPr lang="en-GB"/>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43EAA2C-0059-481A-9A47-4D642054AACB}" type="slidenum">
              <a:rPr lang="en-GB"/>
              <a:pPr>
                <a:defRPr/>
              </a:pPr>
              <a:t>‹#›</a:t>
            </a:fld>
            <a:endParaRPr lang="en-GB"/>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183A8CA-536C-4260-8B71-F77C09AF51AC}" type="slidenum">
              <a:rPr lang="en-GB"/>
              <a:pPr>
                <a:defRPr/>
              </a:pPr>
              <a:t>‹#›</a:t>
            </a:fld>
            <a:endParaRPr lang="en-GB"/>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2E0D2B77-C8CB-46B3-941F-2ADEDCF3E90B}" type="slidenum">
              <a:rPr lang="en-GB"/>
              <a:pPr>
                <a:defRPr/>
              </a:pPr>
              <a:t>‹#›</a:t>
            </a:fld>
            <a:endParaRPr lang="en-GB"/>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BB7EB69-0B2F-461C-BBCA-4E6FBADE41E2}" type="slidenum">
              <a:rPr lang="en-GB"/>
              <a:pPr>
                <a:defRPr/>
              </a:pPr>
              <a:t>‹#›</a:t>
            </a:fld>
            <a:endParaRPr lang="en-GB"/>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E11828D-431B-46F8-A40A-9E972835A0D0}" type="slidenum">
              <a:rPr lang="en-GB"/>
              <a:pPr>
                <a:defRPr/>
              </a:pPr>
              <a:t>‹#›</a:t>
            </a:fld>
            <a:endParaRPr lang="en-GB"/>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E381E2F-B364-4DE9-AD7F-4EC290FF4015}" type="slidenum">
              <a:rPr lang="en-GB"/>
              <a:pPr>
                <a:defRPr/>
              </a:pPr>
              <a:t>‹#›</a:t>
            </a:fld>
            <a:endParaRPr lang="en-GB"/>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093E110-1206-477E-B273-0BD899DC00AF}"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2F4209B-047D-45C9-AAF9-DD013204BC07}" type="slidenum">
              <a:rPr lang="en-GB"/>
              <a:pPr>
                <a:defRPr/>
              </a:pPr>
              <a:t>‹#›</a:t>
            </a:fld>
            <a:endParaRPr lang="en-GB"/>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E630E57-07B4-4B5D-BBB1-C93A70B739D1}" type="slidenum">
              <a:rPr lang="en-GB"/>
              <a:pPr>
                <a:defRPr/>
              </a:pPr>
              <a:t>‹#›</a:t>
            </a:fld>
            <a:endParaRPr lang="en-GB"/>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80D19B3-28D9-44CE-89C9-F901DC43B971}" type="slidenum">
              <a:rPr lang="en-GB"/>
              <a:pPr>
                <a:defRPr/>
              </a:pPr>
              <a:t>‹#›</a:t>
            </a:fld>
            <a:endParaRPr lang="en-GB"/>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ABE779F-EED3-4892-841D-BC9EF56A43D8}" type="slidenum">
              <a:rPr lang="en-GB"/>
              <a:pPr>
                <a:defRPr/>
              </a:pPr>
              <a:t>‹#›</a:t>
            </a:fld>
            <a:endParaRPr lang="en-GB"/>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BEAAC93-243A-47A5-B247-32E37D2FD227}" type="slidenum">
              <a:rPr lang="en-GB"/>
              <a:pPr>
                <a:defRPr/>
              </a:pPr>
              <a:t>‹#›</a:t>
            </a:fld>
            <a:endParaRPr lang="en-GB"/>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66EB1BA8-96C4-4481-9921-533221897F67}" type="slidenum">
              <a:rPr lang="en-GB"/>
              <a:pPr>
                <a:defRPr/>
              </a:pPr>
              <a:t>‹#›</a:t>
            </a:fld>
            <a:endParaRPr lang="en-GB"/>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F03430C-CEAB-4DDB-9487-6C653AEFD7CD}" type="slidenum">
              <a:rPr lang="en-GB"/>
              <a:pPr>
                <a:defRPr/>
              </a:pPr>
              <a:t>‹#›</a:t>
            </a:fld>
            <a:endParaRPr lang="en-GB"/>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B4C59B1-AE47-49D3-B0A5-E5DFAEAD7E44}" type="slidenum">
              <a:rPr lang="en-GB"/>
              <a:pPr>
                <a:defRPr/>
              </a:pPr>
              <a:t>‹#›</a:t>
            </a:fld>
            <a:endParaRPr lang="en-GB"/>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340E720-BA3F-45AF-AE3B-0387B4CDB251}" type="slidenum">
              <a:rPr lang="en-GB"/>
              <a:pPr>
                <a:defRPr/>
              </a:pPr>
              <a:t>‹#›</a:t>
            </a:fld>
            <a:endParaRPr lang="en-GB"/>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50D4E8F-F33A-43DA-80A2-3C35FE4B758F}" type="slidenum">
              <a:rPr lang="en-GB"/>
              <a:pPr>
                <a:defRPr/>
              </a:pPr>
              <a:t>‹#›</a:t>
            </a:fld>
            <a:endParaRPr lang="en-GB"/>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34EC88E-C5D2-48B4-9631-99104ADD06FE}" type="slidenum">
              <a:rPr lang="en-GB"/>
              <a:pPr>
                <a:defRPr/>
              </a:pPr>
              <a:t>‹#›</a:t>
            </a:fld>
            <a:endParaRPr lang="en-GB"/>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171BABA-54DC-4E05-941D-7323EA048B1C}" type="slidenum">
              <a:rPr lang="en-GB"/>
              <a:pPr>
                <a:defRPr/>
              </a:pPr>
              <a:t>‹#›</a:t>
            </a:fld>
            <a:endParaRPr lang="en-GB"/>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C0C8A6E-7299-42F9-85E0-EA48A38A878E}" type="slidenum">
              <a:rPr lang="en-GB"/>
              <a:pPr>
                <a:defRPr/>
              </a:pPr>
              <a:t>‹#›</a:t>
            </a:fld>
            <a:endParaRPr lang="en-GB"/>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82A71AD-0F23-4470-B25C-F14E64B9FFF5}" type="slidenum">
              <a:rPr lang="en-GB"/>
              <a:pPr>
                <a:defRPr/>
              </a:pPr>
              <a:t>‹#›</a:t>
            </a:fld>
            <a:endParaRPr lang="en-GB"/>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8F262A8-03E4-4F5D-8C62-4F32D92E1944}" type="slidenum">
              <a:rPr lang="en-GB"/>
              <a:pPr>
                <a:defRPr/>
              </a:pPr>
              <a:t>‹#›</a:t>
            </a:fld>
            <a:endParaRPr lang="en-GB"/>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3234BDF-04FC-4525-81DE-815A6B5E4D06}" type="slidenum">
              <a:rPr lang="en-GB"/>
              <a:pPr>
                <a:defRPr/>
              </a:pPr>
              <a:t>‹#›</a:t>
            </a:fld>
            <a:endParaRPr lang="en-GB"/>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283029C-342F-4CEF-8539-3E704D6F6335}" type="slidenum">
              <a:rPr lang="en-GB"/>
              <a:pPr>
                <a:defRPr/>
              </a:pPr>
              <a:t>‹#›</a:t>
            </a:fld>
            <a:endParaRPr lang="en-GB"/>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93B21C99-89E5-451E-92F5-70801104188D}" type="slidenum">
              <a:rPr lang="en-GB"/>
              <a:pPr>
                <a:defRPr/>
              </a:pPr>
              <a:t>‹#›</a:t>
            </a:fld>
            <a:endParaRPr lang="en-GB"/>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33168DA-1B33-4B27-90D3-15ACDB78F69D}" type="slidenum">
              <a:rPr lang="en-GB"/>
              <a:pPr>
                <a:defRPr/>
              </a:pPr>
              <a:t>‹#›</a:t>
            </a:fld>
            <a:endParaRPr lang="en-GB"/>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A695BFC2-2993-49FF-9D41-BDFA774F5043}" type="slidenum">
              <a:rPr lang="en-GB"/>
              <a:pPr>
                <a:defRPr/>
              </a:pPr>
              <a:t>‹#›</a:t>
            </a:fld>
            <a:endParaRPr lang="en-GB"/>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E51E28EF-12A8-4D54-B599-FCDBBD7499BC}" type="slidenum">
              <a:rPr lang="en-GB"/>
              <a:pPr>
                <a:defRPr/>
              </a:pPr>
              <a:t>‹#›</a:t>
            </a:fld>
            <a:endParaRPr lang="en-GB"/>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2440D1A-FAE3-4D46-8AB4-89553CFD6523}" type="slidenum">
              <a:rPr lang="en-GB"/>
              <a:pPr>
                <a:defRPr/>
              </a:pPr>
              <a:t>‹#›</a:t>
            </a:fld>
            <a:endParaRPr lang="en-GB"/>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AFCCCB5-82DA-453B-8E0A-E7E9A5C28DB3}" type="slidenum">
              <a:rPr lang="en-GB"/>
              <a:pPr>
                <a:defRPr/>
              </a:pPr>
              <a:t>‹#›</a:t>
            </a:fld>
            <a:endParaRPr lang="en-GB"/>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0ACD232-8570-4FFE-89E9-4640DB3E2D6E}" type="slidenum">
              <a:rPr lang="en-GB"/>
              <a:pPr>
                <a:defRPr/>
              </a:pPr>
              <a:t>‹#›</a:t>
            </a:fld>
            <a:endParaRPr lang="en-GB"/>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6B36774-691C-4DEB-84D6-B0772EA16B46}" type="slidenum">
              <a:rPr lang="en-GB"/>
              <a:pPr>
                <a:defRPr/>
              </a:pPr>
              <a:t>‹#›</a:t>
            </a:fld>
            <a:endParaRPr lang="en-GB"/>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C0ABB6B-1784-4F77-986D-E6A72BF4395F}" type="slidenum">
              <a:rPr lang="en-GB"/>
              <a:pPr>
                <a:defRPr/>
              </a:pPr>
              <a:t>‹#›</a:t>
            </a:fld>
            <a:endParaRPr lang="en-GB"/>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6577297-6859-4C90-A6AB-92C7EAE0121A}" type="slidenum">
              <a:rPr lang="en-GB"/>
              <a:pPr>
                <a:defRPr/>
              </a:pPr>
              <a:t>‹#›</a:t>
            </a:fld>
            <a:endParaRPr lang="en-GB"/>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E55B9E3-646C-42A1-946C-5F2CF84E830D}" type="slidenum">
              <a:rPr lang="en-GB"/>
              <a:pPr>
                <a:defRPr/>
              </a:pPr>
              <a:t>‹#›</a:t>
            </a:fld>
            <a:endParaRPr lang="en-GB"/>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601C173-A251-46E1-9DA1-14C2C64E66CD}" type="slidenum">
              <a:rPr lang="en-GB"/>
              <a:pPr>
                <a:defRPr/>
              </a:pPr>
              <a:t>‹#›</a:t>
            </a:fld>
            <a:endParaRPr lang="en-GB"/>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5A3EC12A-8D0C-489A-BF76-564C6F54A909}" type="slidenum">
              <a:rPr lang="en-GB"/>
              <a:pPr>
                <a:defRPr/>
              </a:pPr>
              <a:t>‹#›</a:t>
            </a:fld>
            <a:endParaRPr lang="en-GB"/>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D51F3EB-8AAE-49EB-8318-E5B10F64F13F}" type="slidenum">
              <a:rPr lang="en-GB"/>
              <a:pPr>
                <a:defRPr/>
              </a:pPr>
              <a:t>‹#›</a:t>
            </a:fld>
            <a:endParaRPr lang="en-GB"/>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0EAF09F-9ECF-4E4F-B0C2-8D4FD601B698}" type="slidenum">
              <a:rPr lang="en-GB"/>
              <a:pPr>
                <a:defRPr/>
              </a:pPr>
              <a:t>‹#›</a:t>
            </a:fld>
            <a:endParaRPr lang="en-GB"/>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845CDEC-9F52-4DCD-923F-B1D856AEDE46}" type="slidenum">
              <a:rPr lang="en-GB"/>
              <a:pPr>
                <a:defRPr/>
              </a:pPr>
              <a:t>‹#›</a:t>
            </a:fld>
            <a:endParaRPr lang="en-GB"/>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AD3AD9F-CA20-4E7F-A482-CA1F1A19D93D}" type="slidenum">
              <a:rPr lang="en-GB"/>
              <a:pPr>
                <a:defRPr/>
              </a:pPr>
              <a:t>‹#›</a:t>
            </a:fld>
            <a:endParaRPr lang="en-GB"/>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712B51A5-EEDC-4C1D-A5DA-783F8E1A7F82}" type="slidenum">
              <a:rPr lang="en-GB"/>
              <a:pPr>
                <a:defRPr/>
              </a:pPr>
              <a:t>‹#›</a:t>
            </a:fld>
            <a:endParaRPr lang="en-GB"/>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370BFEF3-8B4D-444A-A8A6-EE8CCCBDBCF7}" type="slidenum">
              <a:rPr lang="en-GB"/>
              <a:pPr>
                <a:defRPr/>
              </a:pPr>
              <a:t>‹#›</a:t>
            </a:fld>
            <a:endParaRPr lang="en-GB"/>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8E2A6E5-C580-45F0-B3FD-8CD006DE3B4C}" type="slidenum">
              <a:rPr lang="en-GB"/>
              <a:pPr>
                <a:defRPr/>
              </a:pPr>
              <a:t>‹#›</a:t>
            </a:fld>
            <a:endParaRPr lang="en-GB"/>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35D0839-5EEB-4036-9370-8F5B5B77048C}" type="slidenum">
              <a:rPr lang="en-GB"/>
              <a:pPr>
                <a:defRPr/>
              </a:pPr>
              <a:t>‹#›</a:t>
            </a:fld>
            <a:endParaRPr lang="en-GB"/>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8EA0178-4690-4FAD-A5D4-81837120D0DC}" type="slidenum">
              <a:rPr lang="en-GB"/>
              <a:pPr>
                <a:defRPr/>
              </a:pPr>
              <a:t>‹#›</a:t>
            </a:fld>
            <a:endParaRPr lang="en-GB"/>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9F38C3C-C060-463A-9C0C-690A73C7BE4C}" type="slidenum">
              <a:rPr lang="en-GB"/>
              <a:pPr>
                <a:defRPr/>
              </a:pPr>
              <a:t>‹#›</a:t>
            </a:fld>
            <a:endParaRPr lang="en-GB"/>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C7C68D0-D5FA-4252-A7B0-C287568890F3}" type="slidenum">
              <a:rPr lang="en-GB"/>
              <a:pPr>
                <a:defRPr/>
              </a:pPr>
              <a:t>‹#›</a:t>
            </a:fld>
            <a:endParaRPr lang="en-GB"/>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627B4BA-4E55-486D-952B-D0F0338D2317}" type="slidenum">
              <a:rPr lang="en-GB"/>
              <a:pPr>
                <a:defRPr/>
              </a:pPr>
              <a:t>‹#›</a:t>
            </a:fld>
            <a:endParaRPr lang="en-GB"/>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53BA23C-7620-4FFC-AA53-DB5621EE5AA2}" type="slidenum">
              <a:rPr lang="en-GB"/>
              <a:pPr>
                <a:defRPr/>
              </a:pPr>
              <a:t>‹#›</a:t>
            </a:fld>
            <a:endParaRPr lang="en-GB"/>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BF42D69-E593-4598-A61B-B5BCB940CD30}" type="slidenum">
              <a:rPr lang="en-GB"/>
              <a:pPr>
                <a:defRPr/>
              </a:pPr>
              <a:t>‹#›</a:t>
            </a:fld>
            <a:endParaRPr lang="en-GB"/>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F334FB04-742A-4A97-908A-310F969249E3}" type="slidenum">
              <a:rPr lang="en-GB"/>
              <a:pPr>
                <a:defRPr/>
              </a:pPr>
              <a:t>‹#›</a:t>
            </a:fld>
            <a:endParaRPr lang="en-GB"/>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C73F31DA-4C2E-4220-991F-D98A5362228A}" type="slidenum">
              <a:rPr lang="en-GB"/>
              <a:pPr>
                <a:defRPr/>
              </a:pPr>
              <a:t>‹#›</a:t>
            </a:fld>
            <a:endParaRPr lang="en-GB"/>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5FD2F91F-671C-4398-9E9F-605FD336C0A3}" type="slidenum">
              <a:rPr lang="en-GB"/>
              <a:pPr>
                <a:defRPr/>
              </a:pPr>
              <a:t>‹#›</a:t>
            </a:fld>
            <a:endParaRPr lang="en-GB"/>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9303D36-13C5-4588-90CC-F05BAFD0F0B8}" type="slidenum">
              <a:rPr lang="en-GB"/>
              <a:pPr>
                <a:defRPr/>
              </a:pPr>
              <a:t>‹#›</a:t>
            </a:fld>
            <a:endParaRPr lang="en-GB"/>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416CFB5-96C0-4D31-A758-CEA83BCA1FF4}" type="slidenum">
              <a:rPr lang="en-GB"/>
              <a:pPr>
                <a:defRPr/>
              </a:pPr>
              <a:t>‹#›</a:t>
            </a:fld>
            <a:endParaRPr lang="en-GB"/>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F7FDB4F-3E58-4910-A863-50C6595836A0}" type="slidenum">
              <a:rPr lang="en-GB"/>
              <a:pPr>
                <a:defRPr/>
              </a:pPr>
              <a:t>‹#›</a:t>
            </a:fld>
            <a:endParaRPr lang="en-GB"/>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9DDD6DF-F0FD-4522-8753-CFC4FDF98738}" type="slidenum">
              <a:rPr lang="en-GB"/>
              <a:pPr>
                <a:defRPr/>
              </a:pPr>
              <a:t>‹#›</a:t>
            </a:fld>
            <a:endParaRPr lang="en-GB"/>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3A5DA23-4256-4868-956A-446B3D1A023F}" type="slidenum">
              <a:rPr lang="en-GB"/>
              <a:pPr>
                <a:defRPr/>
              </a:pPr>
              <a:t>‹#›</a:t>
            </a:fld>
            <a:endParaRPr lang="en-GB"/>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6F7CEA3-10D6-4A68-9D49-1F288526B12E}" type="slidenum">
              <a:rPr lang="en-GB"/>
              <a:pPr>
                <a:defRPr/>
              </a:pPr>
              <a:t>‹#›</a:t>
            </a:fld>
            <a:endParaRPr lang="en-GB"/>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DEA56A0A-0DA6-4E17-8DEA-31F8390F4EC4}" type="slidenum">
              <a:rPr lang="en-GB"/>
              <a:pPr>
                <a:defRPr/>
              </a:pPr>
              <a:t>‹#›</a:t>
            </a:fld>
            <a:endParaRPr lang="en-GB"/>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6AD97B9-713E-412B-958F-5BF3652CC69A}" type="slidenum">
              <a:rPr lang="en-GB"/>
              <a:pPr>
                <a:defRPr/>
              </a:pPr>
              <a:t>‹#›</a:t>
            </a:fld>
            <a:endParaRPr lang="en-GB"/>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25D8047-3066-4382-BDB3-E5B229620048}" type="slidenum">
              <a:rPr lang="en-GB"/>
              <a:pPr>
                <a:defRPr/>
              </a:pPr>
              <a:t>‹#›</a:t>
            </a:fld>
            <a:endParaRPr lang="en-GB"/>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47E4555-CB24-40FA-91E4-2C9B3D11B1D9}" type="slidenum">
              <a:rPr lang="en-GB"/>
              <a:pPr>
                <a:defRPr/>
              </a:pPr>
              <a:t>‹#›</a:t>
            </a:fld>
            <a:endParaRPr lang="en-GB"/>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9D1BCD7-25EB-4602-88FC-895E53BDCC52}" type="slidenum">
              <a:rPr lang="en-GB"/>
              <a:pPr>
                <a:defRPr/>
              </a:pPr>
              <a:t>‹#›</a:t>
            </a:fld>
            <a:endParaRPr lang="en-GB"/>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960AC5F2-D9E1-4B20-998F-A93583BD47EB}" type="slidenum">
              <a:rPr lang="en-GB"/>
              <a:pPr>
                <a:defRPr/>
              </a:pPr>
              <a:t>‹#›</a:t>
            </a:fld>
            <a:endParaRPr lang="en-GB"/>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C22F43DD-EB6D-4D0C-B3ED-E4C8E6329BAC}" type="slidenum">
              <a:rPr lang="en-GB"/>
              <a:pPr>
                <a:defRPr/>
              </a:pPr>
              <a:t>‹#›</a:t>
            </a:fld>
            <a:endParaRPr lang="en-GB"/>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8B7B907-AA8C-4AB0-AFAA-8DBA9126870D}" type="slidenum">
              <a:rPr lang="en-GB"/>
              <a:pPr>
                <a:defRPr/>
              </a:pPr>
              <a:t>‹#›</a:t>
            </a:fld>
            <a:endParaRPr lang="en-GB"/>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7DFAA4B-4343-454B-B5CD-5A5F52404885}" type="slidenum">
              <a:rPr lang="en-GB"/>
              <a:pPr>
                <a:defRPr/>
              </a:pPr>
              <a:t>‹#›</a:t>
            </a:fld>
            <a:endParaRPr lang="en-GB"/>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0C8A59B-B1F9-4F9D-B32B-6B396ABF6E81}" type="slidenum">
              <a:rPr lang="en-GB"/>
              <a:pPr>
                <a:defRPr/>
              </a:pPr>
              <a:t>‹#›</a:t>
            </a:fld>
            <a:endParaRPr lang="en-GB"/>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72A88F7-0D0E-4AA9-B695-D33AC77551B3}" type="slidenum">
              <a:rPr lang="en-GB"/>
              <a:pPr>
                <a:defRPr/>
              </a:pPr>
              <a:t>‹#›</a:t>
            </a:fld>
            <a:endParaRPr lang="en-GB"/>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2938B97-91CB-4AC8-BA07-9874FBCDEEF3}" type="slidenum">
              <a:rPr lang="en-GB"/>
              <a:pPr>
                <a:defRPr/>
              </a:pPr>
              <a:t>‹#›</a:t>
            </a:fld>
            <a:endParaRPr lang="en-GB"/>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A4D2940-3B12-43D0-926A-4AA23004C1D5}" type="slidenum">
              <a:rPr lang="en-GB"/>
              <a:pPr>
                <a:defRPr/>
              </a:pPr>
              <a:t>‹#›</a:t>
            </a:fld>
            <a:endParaRPr lang="en-GB"/>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8929C47-55BD-4768-97C4-5E29CE5AC56B}" type="slidenum">
              <a:rPr lang="en-GB"/>
              <a:pPr>
                <a:defRPr/>
              </a:pPr>
              <a:t>‹#›</a:t>
            </a:fld>
            <a:endParaRPr lang="en-GB"/>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E4AF2C4-481B-4DA6-A242-E3FC31B79417}" type="slidenum">
              <a:rPr lang="en-GB"/>
              <a:pPr>
                <a:defRPr/>
              </a:pPr>
              <a:t>‹#›</a:t>
            </a:fld>
            <a:endParaRPr lang="en-GB"/>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CCBB55E-4B86-49CA-9271-9B815DB0B782}" type="slidenum">
              <a:rPr lang="en-GB"/>
              <a:pPr>
                <a:defRPr/>
              </a:pPr>
              <a:t>‹#›</a:t>
            </a:fld>
            <a:endParaRPr lang="en-GB"/>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929C325-905B-4BA6-810E-11D9C591C4B6}" type="slidenum">
              <a:rPr lang="en-GB"/>
              <a:pPr>
                <a:defRPr/>
              </a:pPr>
              <a:t>‹#›</a:t>
            </a:fld>
            <a:endParaRPr lang="en-GB"/>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02D80A9-B609-4B9E-8C53-F9C178E6B70C}" type="slidenum">
              <a:rPr lang="en-GB"/>
              <a:pPr>
                <a:defRPr/>
              </a:pPr>
              <a:t>‹#›</a:t>
            </a:fld>
            <a:endParaRPr lang="en-GB"/>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A4DF9EE-E1B0-4847-B370-5DA6EECBB73D}" type="slidenum">
              <a:rPr lang="en-GB"/>
              <a:pPr>
                <a:defRPr/>
              </a:pPr>
              <a:t>‹#›</a:t>
            </a:fld>
            <a:endParaRPr lang="en-GB"/>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B0C3E70E-C19C-424E-B101-3FDC94F7A060}" type="slidenum">
              <a:rPr lang="en-GB"/>
              <a:pPr>
                <a:defRPr/>
              </a:pPr>
              <a:t>‹#›</a:t>
            </a:fld>
            <a:endParaRPr lang="en-GB"/>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8AFF5D2-EAA1-4165-AEF8-ABCC0FA9982E}" type="slidenum">
              <a:rPr lang="en-GB"/>
              <a:pPr>
                <a:defRPr/>
              </a:pPr>
              <a:t>‹#›</a:t>
            </a:fld>
            <a:endParaRPr lang="en-GB"/>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14EA2F3-F454-4A09-81FB-8BDDE0B9C292}" type="slidenum">
              <a:rPr lang="en-GB"/>
              <a:pPr>
                <a:defRPr/>
              </a:pPr>
              <a:t>‹#›</a:t>
            </a:fld>
            <a:endParaRPr lang="en-GB"/>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A7398DD-4955-4D3E-A2CD-2D2060213FAE}" type="slidenum">
              <a:rPr lang="en-GB"/>
              <a:pPr>
                <a:defRPr/>
              </a:pPr>
              <a:t>‹#›</a:t>
            </a:fld>
            <a:endParaRPr lang="en-GB"/>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975B1F2-FFAD-4872-A11A-CFFF5EC21BA2}" type="slidenum">
              <a:rPr lang="en-GB"/>
              <a:pPr>
                <a:defRPr/>
              </a:pPr>
              <a:t>‹#›</a:t>
            </a:fld>
            <a:endParaRPr lang="en-GB"/>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FEE8694-532E-43A5-9280-A690EC65C061}" type="slidenum">
              <a:rPr lang="en-GB"/>
              <a:pPr>
                <a:defRPr/>
              </a:pPr>
              <a:t>‹#›</a:t>
            </a:fld>
            <a:endParaRPr lang="en-GB"/>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389468D-AA73-46CC-BEC1-FC08712AF485}" type="slidenum">
              <a:rPr lang="en-GB"/>
              <a:pPr>
                <a:defRPr/>
              </a:pPr>
              <a:t>‹#›</a:t>
            </a:fld>
            <a:endParaRPr lang="en-GB"/>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00943CC-FD73-4C6A-A25B-03A31C4E6D2E}" type="slidenum">
              <a:rPr lang="en-GB"/>
              <a:pPr>
                <a:defRPr/>
              </a:pPr>
              <a:t>‹#›</a:t>
            </a:fld>
            <a:endParaRPr lang="en-GB"/>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4FE6BC24-FCD7-4744-B0B8-E3A033E8F201}" type="slidenum">
              <a:rPr lang="en-GB"/>
              <a:pPr>
                <a:defRPr/>
              </a:pPr>
              <a:t>‹#›</a:t>
            </a:fld>
            <a:endParaRPr lang="en-GB"/>
          </a:p>
        </p:txBody>
      </p:sp>
    </p:spTree>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788D4D7-8A1E-4CA9-9737-FED14F436C7F}" type="slidenum">
              <a:rPr lang="en-GB"/>
              <a:pPr>
                <a:defRPr/>
              </a:pPr>
              <a:t>‹#›</a:t>
            </a:fld>
            <a:endParaRPr lang="en-GB"/>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EFA245D-E2C7-4539-A779-52297E25035D}" type="slidenum">
              <a:rPr lang="en-GB"/>
              <a:pPr>
                <a:defRPr/>
              </a:pPr>
              <a:t>‹#›</a:t>
            </a:fld>
            <a:endParaRPr lang="en-GB"/>
          </a:p>
        </p:txBody>
      </p:sp>
    </p:spTree>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0C3F6DE-A692-4C1A-A3B2-A6C46B06C206}" type="slidenum">
              <a:rPr lang="en-GB"/>
              <a:pPr>
                <a:defRPr/>
              </a:pPr>
              <a:t>‹#›</a:t>
            </a:fld>
            <a:endParaRPr lang="en-GB"/>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9CA786D-DF44-432F-8EAB-B35B8987D2C2}" type="slidenum">
              <a:rPr lang="en-GB"/>
              <a:pPr>
                <a:defRPr/>
              </a:pPr>
              <a:t>‹#›</a:t>
            </a:fld>
            <a:endParaRPr lang="en-GB"/>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5C678C5-1B5F-44C1-9234-73F1A2D8B9CC}" type="slidenum">
              <a:rPr lang="en-GB"/>
              <a:pPr>
                <a:defRPr/>
              </a:pPr>
              <a:t>‹#›</a:t>
            </a:fld>
            <a:endParaRPr lang="en-GB"/>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04728B0-3A3E-4A1F-9870-B3B6E0537AA1}" type="slidenum">
              <a:rPr lang="en-GB"/>
              <a:pPr>
                <a:defRPr/>
              </a:pPr>
              <a:t>‹#›</a:t>
            </a:fld>
            <a:endParaRPr lang="en-GB"/>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5A8D2D2-4790-45C4-8D2F-49ED6A7C33BE}" type="slidenum">
              <a:rPr lang="en-GB"/>
              <a:pPr>
                <a:defRPr/>
              </a:pPr>
              <a:t>‹#›</a:t>
            </a:fld>
            <a:endParaRPr lang="en-GB"/>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102B64A-9D27-4948-9108-336EFADA2B24}" type="slidenum">
              <a:rPr lang="en-GB"/>
              <a:pPr>
                <a:defRPr/>
              </a:pPr>
              <a:t>‹#›</a:t>
            </a:fld>
            <a:endParaRPr lang="en-GB"/>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FF56665-E5E8-478D-A8B8-7D6FC50DCA68}" type="slidenum">
              <a:rPr lang="en-GB"/>
              <a:pPr>
                <a:defRPr/>
              </a:pPr>
              <a:t>‹#›</a:t>
            </a:fld>
            <a:endParaRPr lang="en-GB"/>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45D5AA8-4529-4710-BF02-EBC0CE66CDA5}" type="slidenum">
              <a:rPr lang="en-GB"/>
              <a:pPr>
                <a:defRPr/>
              </a:pPr>
              <a:t>‹#›</a:t>
            </a:fld>
            <a:endParaRPr lang="en-GB"/>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70C60DD-238B-438B-951D-4B1F062F3601}" type="slidenum">
              <a:rPr lang="en-GB"/>
              <a:pPr>
                <a:defRPr/>
              </a:pPr>
              <a:t>‹#›</a:t>
            </a:fld>
            <a:endParaRPr lang="en-GB"/>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DF41CED-892E-4AAA-903E-55960852E94C}" type="slidenum">
              <a:rPr lang="en-GB"/>
              <a:pPr>
                <a:defRPr/>
              </a:pPr>
              <a:t>‹#›</a:t>
            </a:fld>
            <a:endParaRPr lang="en-GB"/>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E4EA8F3-A417-4DEB-ABFE-415381235B2E}" type="slidenum">
              <a:rPr lang="en-GB"/>
              <a:pPr>
                <a:defRPr/>
              </a:pPr>
              <a:t>‹#›</a:t>
            </a:fld>
            <a:endParaRPr lang="en-GB"/>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3A5BCA81-2A1F-42DD-B071-7544544435A5}" type="slidenum">
              <a:rPr lang="en-GB"/>
              <a:pPr>
                <a:defRPr/>
              </a:pPr>
              <a:t>‹#›</a:t>
            </a:fld>
            <a:endParaRPr lang="en-GB"/>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0A90E7F-C63B-4753-B993-6C751EB28E92}" type="slidenum">
              <a:rPr lang="en-GB"/>
              <a:pPr>
                <a:defRPr/>
              </a:pPr>
              <a:t>‹#›</a:t>
            </a:fld>
            <a:endParaRPr lang="en-GB"/>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8FFBECC-51D5-4469-AE9D-4E155E14F147}" type="slidenum">
              <a:rPr lang="en-GB"/>
              <a:pPr>
                <a:defRPr/>
              </a:pPr>
              <a:t>‹#›</a:t>
            </a:fld>
            <a:endParaRPr lang="en-GB"/>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7E87796-A1C3-4722-801A-356D1275BF52}" type="slidenum">
              <a:rPr lang="en-GB"/>
              <a:pPr>
                <a:defRPr/>
              </a:pPr>
              <a:t>‹#›</a:t>
            </a:fld>
            <a:endParaRPr lang="en-GB"/>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8B1482B-0EBD-4C1C-8F57-CED6257BC7CD}" type="slidenum">
              <a:rPr lang="en-GB"/>
              <a:pPr>
                <a:defRPr/>
              </a:pPr>
              <a:t>‹#›</a:t>
            </a:fld>
            <a:endParaRPr lang="en-GB"/>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9E0BCE9-66FA-4B5A-AB00-4198B0D05AD7}" type="slidenum">
              <a:rPr lang="en-GB"/>
              <a:pPr>
                <a:defRPr/>
              </a:pPr>
              <a:t>‹#›</a:t>
            </a:fld>
            <a:endParaRPr lang="en-GB"/>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0E70950-C6DC-4BDE-A7D4-4E2BF5DDE499}" type="slidenum">
              <a:rPr lang="en-GB"/>
              <a:pPr>
                <a:defRPr/>
              </a:pPr>
              <a:t>‹#›</a:t>
            </a:fld>
            <a:endParaRPr lang="en-GB"/>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9B3D542-2096-41BE-8E0E-7A6B4699AC3B}" type="slidenum">
              <a:rPr lang="en-GB"/>
              <a:pPr>
                <a:defRPr/>
              </a:pPr>
              <a:t>‹#›</a:t>
            </a:fld>
            <a:endParaRPr lang="en-GB"/>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7BEB6963-C932-45C6-AB0F-1ED9C1CC4B34}" type="slidenum">
              <a:rPr lang="en-GB"/>
              <a:pPr>
                <a:defRPr/>
              </a:pPr>
              <a:t>‹#›</a:t>
            </a:fld>
            <a:endParaRPr lang="en-GB"/>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8E4A119-4488-44E3-A9E7-40589CBEA448}" type="slidenum">
              <a:rPr lang="en-GB"/>
              <a:pPr>
                <a:defRPr/>
              </a:pPr>
              <a:t>‹#›</a:t>
            </a:fld>
            <a:endParaRPr lang="en-GB"/>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A46704CE-543A-46E4-991C-68036294F5DC}" type="slidenum">
              <a:rPr lang="en-GB"/>
              <a:pPr>
                <a:defRPr/>
              </a:pPr>
              <a:t>‹#›</a:t>
            </a:fld>
            <a:endParaRPr lang="en-GB"/>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E0DC63C-4123-47CD-8CF3-0260DC490577}" type="slidenum">
              <a:rPr lang="en-GB"/>
              <a:pPr>
                <a:defRPr/>
              </a:pPr>
              <a:t>‹#›</a:t>
            </a:fld>
            <a:endParaRPr lang="en-GB"/>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09C4BE3-00BE-4DE0-B0FD-5FBC30289666}" type="slidenum">
              <a:rPr lang="en-GB"/>
              <a:pPr>
                <a:defRPr/>
              </a:pPr>
              <a:t>‹#›</a:t>
            </a:fld>
            <a:endParaRPr lang="en-GB"/>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1D70A4B-57A0-45AB-8C6F-44B5E7EE3884}" type="slidenum">
              <a:rPr lang="en-GB"/>
              <a:pPr>
                <a:defRPr/>
              </a:pPr>
              <a:t>‹#›</a:t>
            </a:fld>
            <a:endParaRPr lang="en-GB"/>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AD3B0093-6B4F-4E89-AFAF-DBD83C94EE45}" type="slidenum">
              <a:rPr lang="en-GB"/>
              <a:pPr>
                <a:defRPr/>
              </a:pPr>
              <a:t>‹#›</a:t>
            </a:fld>
            <a:endParaRPr lang="en-GB"/>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AE20CCF-383D-4F29-BE16-855148631CCF}" type="slidenum">
              <a:rPr lang="en-GB"/>
              <a:pPr>
                <a:defRPr/>
              </a:pPr>
              <a:t>‹#›</a:t>
            </a:fld>
            <a:endParaRPr lang="en-GB"/>
          </a:p>
        </p:txBody>
      </p:sp>
    </p:spTree>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1A05EB7-E784-4621-A989-DEA1B460BA3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pn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pn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1.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1.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1.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1.pn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1.pn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1.pn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image" Target="../media/image1.png"/><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image" Target="../media/image1.png"/><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image" Target="../media/image1.png"/><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image" Target="../media/image1.png"/><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image" Target="../media/image1.pn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image" Target="../media/image1.png"/><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image" Target="../media/image1.png"/><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image" Target="../media/image1.png"/><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1.pn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image" Target="../media/image1.png"/><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image" Target="../media/image1.png"/><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theme" Target="../theme/theme35.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image" Target="../media/image1.png"/><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theme" Target="../theme/theme36.xml"/><Relationship Id="rId2" Type="http://schemas.openxmlformats.org/officeDocument/2006/relationships/slideLayout" Target="../slideLayouts/slideLayout387.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image" Target="../media/image1.png"/><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7.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image" Target="../media/image1.png"/><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theme" Target="../theme/theme38.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6.xml"/><Relationship Id="rId13" Type="http://schemas.openxmlformats.org/officeDocument/2006/relationships/image" Target="../media/image1.png"/><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theme" Target="../theme/theme39.xml"/><Relationship Id="rId2" Type="http://schemas.openxmlformats.org/officeDocument/2006/relationships/slideLayout" Target="../slideLayouts/slideLayout420.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5" Type="http://schemas.openxmlformats.org/officeDocument/2006/relationships/slideLayout" Target="../slideLayouts/slideLayout423.xml"/><Relationship Id="rId10" Type="http://schemas.openxmlformats.org/officeDocument/2006/relationships/slideLayout" Target="../slideLayouts/slideLayout428.xml"/><Relationship Id="rId4" Type="http://schemas.openxmlformats.org/officeDocument/2006/relationships/slideLayout" Target="../slideLayouts/slideLayout422.xml"/><Relationship Id="rId9" Type="http://schemas.openxmlformats.org/officeDocument/2006/relationships/slideLayout" Target="../slideLayouts/slideLayout4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image" Target="../media/image1.png"/><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theme" Target="../theme/theme40.xml"/><Relationship Id="rId2" Type="http://schemas.openxmlformats.org/officeDocument/2006/relationships/slideLayout" Target="../slideLayouts/slideLayout43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8.xml"/><Relationship Id="rId13" Type="http://schemas.openxmlformats.org/officeDocument/2006/relationships/image" Target="../media/image1.png"/><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theme" Target="../theme/theme41.xml"/><Relationship Id="rId2" Type="http://schemas.openxmlformats.org/officeDocument/2006/relationships/slideLayout" Target="../slideLayouts/slideLayout442.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0" Type="http://schemas.openxmlformats.org/officeDocument/2006/relationships/slideLayout" Target="../slideLayouts/slideLayout450.xml"/><Relationship Id="rId4" Type="http://schemas.openxmlformats.org/officeDocument/2006/relationships/slideLayout" Target="../slideLayouts/slideLayout444.xml"/><Relationship Id="rId9" Type="http://schemas.openxmlformats.org/officeDocument/2006/relationships/slideLayout" Target="../slideLayouts/slideLayout44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9.xml"/><Relationship Id="rId13" Type="http://schemas.openxmlformats.org/officeDocument/2006/relationships/image" Target="../media/image1.png"/><Relationship Id="rId3" Type="http://schemas.openxmlformats.org/officeDocument/2006/relationships/slideLayout" Target="../slideLayouts/slideLayout454.xml"/><Relationship Id="rId7" Type="http://schemas.openxmlformats.org/officeDocument/2006/relationships/slideLayout" Target="../slideLayouts/slideLayout458.xml"/><Relationship Id="rId12" Type="http://schemas.openxmlformats.org/officeDocument/2006/relationships/theme" Target="../theme/theme42.xml"/><Relationship Id="rId2" Type="http://schemas.openxmlformats.org/officeDocument/2006/relationships/slideLayout" Target="../slideLayouts/slideLayout453.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5" Type="http://schemas.openxmlformats.org/officeDocument/2006/relationships/slideLayout" Target="../slideLayouts/slideLayout456.xml"/><Relationship Id="rId10" Type="http://schemas.openxmlformats.org/officeDocument/2006/relationships/slideLayout" Target="../slideLayouts/slideLayout461.xml"/><Relationship Id="rId4" Type="http://schemas.openxmlformats.org/officeDocument/2006/relationships/slideLayout" Target="../slideLayouts/slideLayout455.xml"/><Relationship Id="rId9" Type="http://schemas.openxmlformats.org/officeDocument/2006/relationships/slideLayout" Target="../slideLayouts/slideLayout46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0.xml"/><Relationship Id="rId13" Type="http://schemas.openxmlformats.org/officeDocument/2006/relationships/image" Target="../media/image1.png"/><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theme" Target="../theme/theme43.xml"/><Relationship Id="rId2" Type="http://schemas.openxmlformats.org/officeDocument/2006/relationships/slideLayout" Target="../slideLayouts/slideLayout464.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0" Type="http://schemas.openxmlformats.org/officeDocument/2006/relationships/slideLayout" Target="../slideLayouts/slideLayout472.xml"/><Relationship Id="rId4" Type="http://schemas.openxmlformats.org/officeDocument/2006/relationships/slideLayout" Target="../slideLayouts/slideLayout466.xml"/><Relationship Id="rId9" Type="http://schemas.openxmlformats.org/officeDocument/2006/relationships/slideLayout" Target="../slideLayouts/slideLayout471.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image" Target="../media/image1.png"/><Relationship Id="rId3" Type="http://schemas.openxmlformats.org/officeDocument/2006/relationships/slideLayout" Target="../slideLayouts/slideLayout476.xml"/><Relationship Id="rId7" Type="http://schemas.openxmlformats.org/officeDocument/2006/relationships/slideLayout" Target="../slideLayouts/slideLayout480.xml"/><Relationship Id="rId12" Type="http://schemas.openxmlformats.org/officeDocument/2006/relationships/theme" Target="../theme/theme44.xml"/><Relationship Id="rId2" Type="http://schemas.openxmlformats.org/officeDocument/2006/relationships/slideLayout" Target="../slideLayouts/slideLayout475.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5" Type="http://schemas.openxmlformats.org/officeDocument/2006/relationships/slideLayout" Target="../slideLayouts/slideLayout478.xml"/><Relationship Id="rId10" Type="http://schemas.openxmlformats.org/officeDocument/2006/relationships/slideLayout" Target="../slideLayouts/slideLayout483.xml"/><Relationship Id="rId4" Type="http://schemas.openxmlformats.org/officeDocument/2006/relationships/slideLayout" Target="../slideLayouts/slideLayout477.xml"/><Relationship Id="rId9" Type="http://schemas.openxmlformats.org/officeDocument/2006/relationships/slideLayout" Target="../slideLayouts/slideLayout482.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2.xml"/><Relationship Id="rId13" Type="http://schemas.openxmlformats.org/officeDocument/2006/relationships/image" Target="../media/image1.png"/><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theme" Target="../theme/theme45.xml"/><Relationship Id="rId2" Type="http://schemas.openxmlformats.org/officeDocument/2006/relationships/slideLayout" Target="../slideLayouts/slideLayout486.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0" Type="http://schemas.openxmlformats.org/officeDocument/2006/relationships/slideLayout" Target="../slideLayouts/slideLayout494.xml"/><Relationship Id="rId4" Type="http://schemas.openxmlformats.org/officeDocument/2006/relationships/slideLayout" Target="../slideLayouts/slideLayout488.xml"/><Relationship Id="rId9" Type="http://schemas.openxmlformats.org/officeDocument/2006/relationships/slideLayout" Target="../slideLayouts/slideLayout493.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3.xml"/><Relationship Id="rId13" Type="http://schemas.openxmlformats.org/officeDocument/2006/relationships/image" Target="../media/image1.png"/><Relationship Id="rId3" Type="http://schemas.openxmlformats.org/officeDocument/2006/relationships/slideLayout" Target="../slideLayouts/slideLayout498.xml"/><Relationship Id="rId7" Type="http://schemas.openxmlformats.org/officeDocument/2006/relationships/slideLayout" Target="../slideLayouts/slideLayout502.xml"/><Relationship Id="rId12" Type="http://schemas.openxmlformats.org/officeDocument/2006/relationships/theme" Target="../theme/theme46.xml"/><Relationship Id="rId2" Type="http://schemas.openxmlformats.org/officeDocument/2006/relationships/slideLayout" Target="../slideLayouts/slideLayout497.xml"/><Relationship Id="rId1" Type="http://schemas.openxmlformats.org/officeDocument/2006/relationships/slideLayout" Target="../slideLayouts/slideLayout496.xml"/><Relationship Id="rId6" Type="http://schemas.openxmlformats.org/officeDocument/2006/relationships/slideLayout" Target="../slideLayouts/slideLayout501.xml"/><Relationship Id="rId11" Type="http://schemas.openxmlformats.org/officeDocument/2006/relationships/slideLayout" Target="../slideLayouts/slideLayout506.xml"/><Relationship Id="rId5" Type="http://schemas.openxmlformats.org/officeDocument/2006/relationships/slideLayout" Target="../slideLayouts/slideLayout500.xml"/><Relationship Id="rId10" Type="http://schemas.openxmlformats.org/officeDocument/2006/relationships/slideLayout" Target="../slideLayouts/slideLayout505.xml"/><Relationship Id="rId4" Type="http://schemas.openxmlformats.org/officeDocument/2006/relationships/slideLayout" Target="../slideLayouts/slideLayout499.xml"/><Relationship Id="rId9" Type="http://schemas.openxmlformats.org/officeDocument/2006/relationships/slideLayout" Target="../slideLayouts/slideLayout50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4.xml"/><Relationship Id="rId13" Type="http://schemas.openxmlformats.org/officeDocument/2006/relationships/image" Target="../media/image1.png"/><Relationship Id="rId3" Type="http://schemas.openxmlformats.org/officeDocument/2006/relationships/slideLayout" Target="../slideLayouts/slideLayout509.xml"/><Relationship Id="rId7" Type="http://schemas.openxmlformats.org/officeDocument/2006/relationships/slideLayout" Target="../slideLayouts/slideLayout513.xml"/><Relationship Id="rId12" Type="http://schemas.openxmlformats.org/officeDocument/2006/relationships/theme" Target="../theme/theme47.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5" Type="http://schemas.openxmlformats.org/officeDocument/2006/relationships/slideLayout" Target="../slideLayouts/slideLayout511.xml"/><Relationship Id="rId10" Type="http://schemas.openxmlformats.org/officeDocument/2006/relationships/slideLayout" Target="../slideLayouts/slideLayout516.xml"/><Relationship Id="rId4" Type="http://schemas.openxmlformats.org/officeDocument/2006/relationships/slideLayout" Target="../slideLayouts/slideLayout510.xml"/><Relationship Id="rId9" Type="http://schemas.openxmlformats.org/officeDocument/2006/relationships/slideLayout" Target="../slideLayouts/slideLayout515.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5.xml"/><Relationship Id="rId13" Type="http://schemas.openxmlformats.org/officeDocument/2006/relationships/image" Target="../media/image1.png"/><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48.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6.xml"/><Relationship Id="rId13" Type="http://schemas.openxmlformats.org/officeDocument/2006/relationships/image" Target="../media/image1.png"/><Relationship Id="rId3" Type="http://schemas.openxmlformats.org/officeDocument/2006/relationships/slideLayout" Target="../slideLayouts/slideLayout531.xml"/><Relationship Id="rId7" Type="http://schemas.openxmlformats.org/officeDocument/2006/relationships/slideLayout" Target="../slideLayouts/slideLayout535.xml"/><Relationship Id="rId12" Type="http://schemas.openxmlformats.org/officeDocument/2006/relationships/theme" Target="../theme/theme49.xml"/><Relationship Id="rId2" Type="http://schemas.openxmlformats.org/officeDocument/2006/relationships/slideLayout" Target="../slideLayouts/slideLayout530.xml"/><Relationship Id="rId1" Type="http://schemas.openxmlformats.org/officeDocument/2006/relationships/slideLayout" Target="../slideLayouts/slideLayout529.xml"/><Relationship Id="rId6" Type="http://schemas.openxmlformats.org/officeDocument/2006/relationships/slideLayout" Target="../slideLayouts/slideLayout534.xml"/><Relationship Id="rId11" Type="http://schemas.openxmlformats.org/officeDocument/2006/relationships/slideLayout" Target="../slideLayouts/slideLayout539.xml"/><Relationship Id="rId5" Type="http://schemas.openxmlformats.org/officeDocument/2006/relationships/slideLayout" Target="../slideLayouts/slideLayout533.xml"/><Relationship Id="rId10" Type="http://schemas.openxmlformats.org/officeDocument/2006/relationships/slideLayout" Target="../slideLayouts/slideLayout538.xml"/><Relationship Id="rId4" Type="http://schemas.openxmlformats.org/officeDocument/2006/relationships/slideLayout" Target="../slideLayouts/slideLayout532.xml"/><Relationship Id="rId9" Type="http://schemas.openxmlformats.org/officeDocument/2006/relationships/slideLayout" Target="../slideLayouts/slideLayout5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7.xml"/><Relationship Id="rId13" Type="http://schemas.openxmlformats.org/officeDocument/2006/relationships/image" Target="../media/image1.png"/><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theme" Target="../theme/theme50.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8.xml"/><Relationship Id="rId13" Type="http://schemas.openxmlformats.org/officeDocument/2006/relationships/image" Target="../media/image1.png"/><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theme" Target="../theme/theme51.xml"/><Relationship Id="rId2" Type="http://schemas.openxmlformats.org/officeDocument/2006/relationships/slideLayout" Target="../slideLayouts/slideLayout552.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9.xml"/><Relationship Id="rId13" Type="http://schemas.openxmlformats.org/officeDocument/2006/relationships/image" Target="../media/image1.png"/><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theme" Target="../theme/theme52.xml"/><Relationship Id="rId2" Type="http://schemas.openxmlformats.org/officeDocument/2006/relationships/slideLayout" Target="../slideLayouts/slideLayout563.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0" Type="http://schemas.openxmlformats.org/officeDocument/2006/relationships/slideLayout" Target="../slideLayouts/slideLayout571.xml"/><Relationship Id="rId4" Type="http://schemas.openxmlformats.org/officeDocument/2006/relationships/slideLayout" Target="../slideLayouts/slideLayout565.xml"/><Relationship Id="rId9" Type="http://schemas.openxmlformats.org/officeDocument/2006/relationships/slideLayout" Target="../slideLayouts/slideLayout570.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80.xml"/><Relationship Id="rId13" Type="http://schemas.openxmlformats.org/officeDocument/2006/relationships/image" Target="../media/image1.png"/><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theme" Target="../theme/theme53.xml"/><Relationship Id="rId2" Type="http://schemas.openxmlformats.org/officeDocument/2006/relationships/slideLayout" Target="../slideLayouts/slideLayout574.xml"/><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91.xml"/><Relationship Id="rId13" Type="http://schemas.openxmlformats.org/officeDocument/2006/relationships/image" Target="../media/image1.png"/><Relationship Id="rId3" Type="http://schemas.openxmlformats.org/officeDocument/2006/relationships/slideLayout" Target="../slideLayouts/slideLayout586.xml"/><Relationship Id="rId7" Type="http://schemas.openxmlformats.org/officeDocument/2006/relationships/slideLayout" Target="../slideLayouts/slideLayout590.xml"/><Relationship Id="rId12" Type="http://schemas.openxmlformats.org/officeDocument/2006/relationships/theme" Target="../theme/theme54.xml"/><Relationship Id="rId2" Type="http://schemas.openxmlformats.org/officeDocument/2006/relationships/slideLayout" Target="../slideLayouts/slideLayout585.xml"/><Relationship Id="rId1" Type="http://schemas.openxmlformats.org/officeDocument/2006/relationships/slideLayout" Target="../slideLayouts/slideLayout584.xml"/><Relationship Id="rId6" Type="http://schemas.openxmlformats.org/officeDocument/2006/relationships/slideLayout" Target="../slideLayouts/slideLayout589.xml"/><Relationship Id="rId11" Type="http://schemas.openxmlformats.org/officeDocument/2006/relationships/slideLayout" Target="../slideLayouts/slideLayout594.xml"/><Relationship Id="rId5" Type="http://schemas.openxmlformats.org/officeDocument/2006/relationships/slideLayout" Target="../slideLayouts/slideLayout588.xml"/><Relationship Id="rId10" Type="http://schemas.openxmlformats.org/officeDocument/2006/relationships/slideLayout" Target="../slideLayouts/slideLayout593.xml"/><Relationship Id="rId4" Type="http://schemas.openxmlformats.org/officeDocument/2006/relationships/slideLayout" Target="../slideLayouts/slideLayout587.xml"/><Relationship Id="rId9" Type="http://schemas.openxmlformats.org/officeDocument/2006/relationships/slideLayout" Target="../slideLayouts/slideLayout592.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02.xml"/><Relationship Id="rId13" Type="http://schemas.openxmlformats.org/officeDocument/2006/relationships/image" Target="../media/image1.png"/><Relationship Id="rId3" Type="http://schemas.openxmlformats.org/officeDocument/2006/relationships/slideLayout" Target="../slideLayouts/slideLayout597.xml"/><Relationship Id="rId7" Type="http://schemas.openxmlformats.org/officeDocument/2006/relationships/slideLayout" Target="../slideLayouts/slideLayout601.xml"/><Relationship Id="rId12" Type="http://schemas.openxmlformats.org/officeDocument/2006/relationships/theme" Target="../theme/theme55.xml"/><Relationship Id="rId2" Type="http://schemas.openxmlformats.org/officeDocument/2006/relationships/slideLayout" Target="../slideLayouts/slideLayout596.xml"/><Relationship Id="rId1" Type="http://schemas.openxmlformats.org/officeDocument/2006/relationships/slideLayout" Target="../slideLayouts/slideLayout595.xml"/><Relationship Id="rId6" Type="http://schemas.openxmlformats.org/officeDocument/2006/relationships/slideLayout" Target="../slideLayouts/slideLayout600.xml"/><Relationship Id="rId11" Type="http://schemas.openxmlformats.org/officeDocument/2006/relationships/slideLayout" Target="../slideLayouts/slideLayout605.xml"/><Relationship Id="rId5" Type="http://schemas.openxmlformats.org/officeDocument/2006/relationships/slideLayout" Target="../slideLayouts/slideLayout599.xml"/><Relationship Id="rId10" Type="http://schemas.openxmlformats.org/officeDocument/2006/relationships/slideLayout" Target="../slideLayouts/slideLayout604.xml"/><Relationship Id="rId4" Type="http://schemas.openxmlformats.org/officeDocument/2006/relationships/slideLayout" Target="../slideLayouts/slideLayout598.xml"/><Relationship Id="rId9" Type="http://schemas.openxmlformats.org/officeDocument/2006/relationships/slideLayout" Target="../slideLayouts/slideLayout603.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13.xml"/><Relationship Id="rId13" Type="http://schemas.openxmlformats.org/officeDocument/2006/relationships/image" Target="../media/image1.png"/><Relationship Id="rId3" Type="http://schemas.openxmlformats.org/officeDocument/2006/relationships/slideLayout" Target="../slideLayouts/slideLayout608.xml"/><Relationship Id="rId7" Type="http://schemas.openxmlformats.org/officeDocument/2006/relationships/slideLayout" Target="../slideLayouts/slideLayout612.xml"/><Relationship Id="rId12" Type="http://schemas.openxmlformats.org/officeDocument/2006/relationships/theme" Target="../theme/theme56.xml"/><Relationship Id="rId2" Type="http://schemas.openxmlformats.org/officeDocument/2006/relationships/slideLayout" Target="../slideLayouts/slideLayout607.xml"/><Relationship Id="rId1" Type="http://schemas.openxmlformats.org/officeDocument/2006/relationships/slideLayout" Target="../slideLayouts/slideLayout606.xml"/><Relationship Id="rId6" Type="http://schemas.openxmlformats.org/officeDocument/2006/relationships/slideLayout" Target="../slideLayouts/slideLayout611.xml"/><Relationship Id="rId11" Type="http://schemas.openxmlformats.org/officeDocument/2006/relationships/slideLayout" Target="../slideLayouts/slideLayout616.xml"/><Relationship Id="rId5" Type="http://schemas.openxmlformats.org/officeDocument/2006/relationships/slideLayout" Target="../slideLayouts/slideLayout610.xml"/><Relationship Id="rId10" Type="http://schemas.openxmlformats.org/officeDocument/2006/relationships/slideLayout" Target="../slideLayouts/slideLayout615.xml"/><Relationship Id="rId4" Type="http://schemas.openxmlformats.org/officeDocument/2006/relationships/slideLayout" Target="../slideLayouts/slideLayout609.xml"/><Relationship Id="rId9" Type="http://schemas.openxmlformats.org/officeDocument/2006/relationships/slideLayout" Target="../slideLayouts/slideLayout614.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24.xml"/><Relationship Id="rId13" Type="http://schemas.openxmlformats.org/officeDocument/2006/relationships/image" Target="../media/image1.png"/><Relationship Id="rId3" Type="http://schemas.openxmlformats.org/officeDocument/2006/relationships/slideLayout" Target="../slideLayouts/slideLayout619.xml"/><Relationship Id="rId7" Type="http://schemas.openxmlformats.org/officeDocument/2006/relationships/slideLayout" Target="../slideLayouts/slideLayout623.xml"/><Relationship Id="rId12" Type="http://schemas.openxmlformats.org/officeDocument/2006/relationships/theme" Target="../theme/theme57.xml"/><Relationship Id="rId2" Type="http://schemas.openxmlformats.org/officeDocument/2006/relationships/slideLayout" Target="../slideLayouts/slideLayout618.xml"/><Relationship Id="rId1" Type="http://schemas.openxmlformats.org/officeDocument/2006/relationships/slideLayout" Target="../slideLayouts/slideLayout617.xml"/><Relationship Id="rId6" Type="http://schemas.openxmlformats.org/officeDocument/2006/relationships/slideLayout" Target="../slideLayouts/slideLayout622.xml"/><Relationship Id="rId11" Type="http://schemas.openxmlformats.org/officeDocument/2006/relationships/slideLayout" Target="../slideLayouts/slideLayout627.xml"/><Relationship Id="rId5" Type="http://schemas.openxmlformats.org/officeDocument/2006/relationships/slideLayout" Target="../slideLayouts/slideLayout621.xml"/><Relationship Id="rId10" Type="http://schemas.openxmlformats.org/officeDocument/2006/relationships/slideLayout" Target="../slideLayouts/slideLayout626.xml"/><Relationship Id="rId4" Type="http://schemas.openxmlformats.org/officeDocument/2006/relationships/slideLayout" Target="../slideLayouts/slideLayout620.xml"/><Relationship Id="rId9" Type="http://schemas.openxmlformats.org/officeDocument/2006/relationships/slideLayout" Target="../slideLayouts/slideLayout625.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35.xml"/><Relationship Id="rId13" Type="http://schemas.openxmlformats.org/officeDocument/2006/relationships/image" Target="../media/image1.png"/><Relationship Id="rId3" Type="http://schemas.openxmlformats.org/officeDocument/2006/relationships/slideLayout" Target="../slideLayouts/slideLayout630.xml"/><Relationship Id="rId7" Type="http://schemas.openxmlformats.org/officeDocument/2006/relationships/slideLayout" Target="../slideLayouts/slideLayout634.xml"/><Relationship Id="rId12" Type="http://schemas.openxmlformats.org/officeDocument/2006/relationships/theme" Target="../theme/theme58.xml"/><Relationship Id="rId2" Type="http://schemas.openxmlformats.org/officeDocument/2006/relationships/slideLayout" Target="../slideLayouts/slideLayout629.xml"/><Relationship Id="rId1" Type="http://schemas.openxmlformats.org/officeDocument/2006/relationships/slideLayout" Target="../slideLayouts/slideLayout628.xml"/><Relationship Id="rId6" Type="http://schemas.openxmlformats.org/officeDocument/2006/relationships/slideLayout" Target="../slideLayouts/slideLayout633.xml"/><Relationship Id="rId11" Type="http://schemas.openxmlformats.org/officeDocument/2006/relationships/slideLayout" Target="../slideLayouts/slideLayout638.xml"/><Relationship Id="rId5" Type="http://schemas.openxmlformats.org/officeDocument/2006/relationships/slideLayout" Target="../slideLayouts/slideLayout632.xml"/><Relationship Id="rId10" Type="http://schemas.openxmlformats.org/officeDocument/2006/relationships/slideLayout" Target="../slideLayouts/slideLayout637.xml"/><Relationship Id="rId4" Type="http://schemas.openxmlformats.org/officeDocument/2006/relationships/slideLayout" Target="../slideLayouts/slideLayout631.xml"/><Relationship Id="rId9" Type="http://schemas.openxmlformats.org/officeDocument/2006/relationships/slideLayout" Target="../slideLayouts/slideLayout636.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46.xml"/><Relationship Id="rId13" Type="http://schemas.openxmlformats.org/officeDocument/2006/relationships/image" Target="../media/image1.png"/><Relationship Id="rId3" Type="http://schemas.openxmlformats.org/officeDocument/2006/relationships/slideLayout" Target="../slideLayouts/slideLayout641.xml"/><Relationship Id="rId7" Type="http://schemas.openxmlformats.org/officeDocument/2006/relationships/slideLayout" Target="../slideLayouts/slideLayout645.xml"/><Relationship Id="rId12" Type="http://schemas.openxmlformats.org/officeDocument/2006/relationships/theme" Target="../theme/theme59.xml"/><Relationship Id="rId2" Type="http://schemas.openxmlformats.org/officeDocument/2006/relationships/slideLayout" Target="../slideLayouts/slideLayout640.xml"/><Relationship Id="rId1" Type="http://schemas.openxmlformats.org/officeDocument/2006/relationships/slideLayout" Target="../slideLayouts/slideLayout639.xml"/><Relationship Id="rId6" Type="http://schemas.openxmlformats.org/officeDocument/2006/relationships/slideLayout" Target="../slideLayouts/slideLayout644.xml"/><Relationship Id="rId11" Type="http://schemas.openxmlformats.org/officeDocument/2006/relationships/slideLayout" Target="../slideLayouts/slideLayout649.xml"/><Relationship Id="rId5" Type="http://schemas.openxmlformats.org/officeDocument/2006/relationships/slideLayout" Target="../slideLayouts/slideLayout643.xml"/><Relationship Id="rId10" Type="http://schemas.openxmlformats.org/officeDocument/2006/relationships/slideLayout" Target="../slideLayouts/slideLayout648.xml"/><Relationship Id="rId4" Type="http://schemas.openxmlformats.org/officeDocument/2006/relationships/slideLayout" Target="../slideLayouts/slideLayout642.xml"/><Relationship Id="rId9" Type="http://schemas.openxmlformats.org/officeDocument/2006/relationships/slideLayout" Target="../slideLayouts/slideLayout6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657.xml"/><Relationship Id="rId13" Type="http://schemas.openxmlformats.org/officeDocument/2006/relationships/image" Target="../media/image1.png"/><Relationship Id="rId3" Type="http://schemas.openxmlformats.org/officeDocument/2006/relationships/slideLayout" Target="../slideLayouts/slideLayout652.xml"/><Relationship Id="rId7" Type="http://schemas.openxmlformats.org/officeDocument/2006/relationships/slideLayout" Target="../slideLayouts/slideLayout656.xml"/><Relationship Id="rId12" Type="http://schemas.openxmlformats.org/officeDocument/2006/relationships/theme" Target="../theme/theme60.xml"/><Relationship Id="rId2" Type="http://schemas.openxmlformats.org/officeDocument/2006/relationships/slideLayout" Target="../slideLayouts/slideLayout651.xml"/><Relationship Id="rId1" Type="http://schemas.openxmlformats.org/officeDocument/2006/relationships/slideLayout" Target="../slideLayouts/slideLayout650.xml"/><Relationship Id="rId6" Type="http://schemas.openxmlformats.org/officeDocument/2006/relationships/slideLayout" Target="../slideLayouts/slideLayout655.xml"/><Relationship Id="rId11" Type="http://schemas.openxmlformats.org/officeDocument/2006/relationships/slideLayout" Target="../slideLayouts/slideLayout660.xml"/><Relationship Id="rId5" Type="http://schemas.openxmlformats.org/officeDocument/2006/relationships/slideLayout" Target="../slideLayouts/slideLayout654.xml"/><Relationship Id="rId10" Type="http://schemas.openxmlformats.org/officeDocument/2006/relationships/slideLayout" Target="../slideLayouts/slideLayout659.xml"/><Relationship Id="rId4" Type="http://schemas.openxmlformats.org/officeDocument/2006/relationships/slideLayout" Target="../slideLayouts/slideLayout653.xml"/><Relationship Id="rId9" Type="http://schemas.openxmlformats.org/officeDocument/2006/relationships/slideLayout" Target="../slideLayouts/slideLayout658.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668.xml"/><Relationship Id="rId13" Type="http://schemas.openxmlformats.org/officeDocument/2006/relationships/image" Target="../media/image1.png"/><Relationship Id="rId3" Type="http://schemas.openxmlformats.org/officeDocument/2006/relationships/slideLayout" Target="../slideLayouts/slideLayout663.xml"/><Relationship Id="rId7" Type="http://schemas.openxmlformats.org/officeDocument/2006/relationships/slideLayout" Target="../slideLayouts/slideLayout667.xml"/><Relationship Id="rId12" Type="http://schemas.openxmlformats.org/officeDocument/2006/relationships/theme" Target="../theme/theme61.xml"/><Relationship Id="rId2" Type="http://schemas.openxmlformats.org/officeDocument/2006/relationships/slideLayout" Target="../slideLayouts/slideLayout662.xml"/><Relationship Id="rId1" Type="http://schemas.openxmlformats.org/officeDocument/2006/relationships/slideLayout" Target="../slideLayouts/slideLayout661.xml"/><Relationship Id="rId6" Type="http://schemas.openxmlformats.org/officeDocument/2006/relationships/slideLayout" Target="../slideLayouts/slideLayout666.xml"/><Relationship Id="rId11" Type="http://schemas.openxmlformats.org/officeDocument/2006/relationships/slideLayout" Target="../slideLayouts/slideLayout671.xml"/><Relationship Id="rId5" Type="http://schemas.openxmlformats.org/officeDocument/2006/relationships/slideLayout" Target="../slideLayouts/slideLayout665.xml"/><Relationship Id="rId10" Type="http://schemas.openxmlformats.org/officeDocument/2006/relationships/slideLayout" Target="../slideLayouts/slideLayout670.xml"/><Relationship Id="rId4" Type="http://schemas.openxmlformats.org/officeDocument/2006/relationships/slideLayout" Target="../slideLayouts/slideLayout664.xml"/><Relationship Id="rId9" Type="http://schemas.openxmlformats.org/officeDocument/2006/relationships/slideLayout" Target="../slideLayouts/slideLayout669.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679.xml"/><Relationship Id="rId13" Type="http://schemas.openxmlformats.org/officeDocument/2006/relationships/image" Target="../media/image1.png"/><Relationship Id="rId3" Type="http://schemas.openxmlformats.org/officeDocument/2006/relationships/slideLayout" Target="../slideLayouts/slideLayout674.xml"/><Relationship Id="rId7" Type="http://schemas.openxmlformats.org/officeDocument/2006/relationships/slideLayout" Target="../slideLayouts/slideLayout678.xml"/><Relationship Id="rId12" Type="http://schemas.openxmlformats.org/officeDocument/2006/relationships/theme" Target="../theme/theme62.xml"/><Relationship Id="rId2" Type="http://schemas.openxmlformats.org/officeDocument/2006/relationships/slideLayout" Target="../slideLayouts/slideLayout673.xml"/><Relationship Id="rId1" Type="http://schemas.openxmlformats.org/officeDocument/2006/relationships/slideLayout" Target="../slideLayouts/slideLayout672.xml"/><Relationship Id="rId6" Type="http://schemas.openxmlformats.org/officeDocument/2006/relationships/slideLayout" Target="../slideLayouts/slideLayout677.xml"/><Relationship Id="rId11" Type="http://schemas.openxmlformats.org/officeDocument/2006/relationships/slideLayout" Target="../slideLayouts/slideLayout682.xml"/><Relationship Id="rId5" Type="http://schemas.openxmlformats.org/officeDocument/2006/relationships/slideLayout" Target="../slideLayouts/slideLayout676.xml"/><Relationship Id="rId10" Type="http://schemas.openxmlformats.org/officeDocument/2006/relationships/slideLayout" Target="../slideLayouts/slideLayout681.xml"/><Relationship Id="rId4" Type="http://schemas.openxmlformats.org/officeDocument/2006/relationships/slideLayout" Target="../slideLayouts/slideLayout675.xml"/><Relationship Id="rId9" Type="http://schemas.openxmlformats.org/officeDocument/2006/relationships/slideLayout" Target="../slideLayouts/slideLayout680.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690.xml"/><Relationship Id="rId13" Type="http://schemas.openxmlformats.org/officeDocument/2006/relationships/image" Target="../media/image1.png"/><Relationship Id="rId3" Type="http://schemas.openxmlformats.org/officeDocument/2006/relationships/slideLayout" Target="../slideLayouts/slideLayout685.xml"/><Relationship Id="rId7" Type="http://schemas.openxmlformats.org/officeDocument/2006/relationships/slideLayout" Target="../slideLayouts/slideLayout689.xml"/><Relationship Id="rId12" Type="http://schemas.openxmlformats.org/officeDocument/2006/relationships/theme" Target="../theme/theme63.xml"/><Relationship Id="rId2" Type="http://schemas.openxmlformats.org/officeDocument/2006/relationships/slideLayout" Target="../slideLayouts/slideLayout684.xml"/><Relationship Id="rId1" Type="http://schemas.openxmlformats.org/officeDocument/2006/relationships/slideLayout" Target="../slideLayouts/slideLayout683.xml"/><Relationship Id="rId6" Type="http://schemas.openxmlformats.org/officeDocument/2006/relationships/slideLayout" Target="../slideLayouts/slideLayout688.xml"/><Relationship Id="rId11" Type="http://schemas.openxmlformats.org/officeDocument/2006/relationships/slideLayout" Target="../slideLayouts/slideLayout693.xml"/><Relationship Id="rId5" Type="http://schemas.openxmlformats.org/officeDocument/2006/relationships/slideLayout" Target="../slideLayouts/slideLayout687.xml"/><Relationship Id="rId10" Type="http://schemas.openxmlformats.org/officeDocument/2006/relationships/slideLayout" Target="../slideLayouts/slideLayout692.xml"/><Relationship Id="rId4" Type="http://schemas.openxmlformats.org/officeDocument/2006/relationships/slideLayout" Target="../slideLayouts/slideLayout686.xml"/><Relationship Id="rId9" Type="http://schemas.openxmlformats.org/officeDocument/2006/relationships/slideLayout" Target="../slideLayouts/slideLayout691.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701.xml"/><Relationship Id="rId13" Type="http://schemas.openxmlformats.org/officeDocument/2006/relationships/image" Target="../media/image1.png"/><Relationship Id="rId3" Type="http://schemas.openxmlformats.org/officeDocument/2006/relationships/slideLayout" Target="../slideLayouts/slideLayout696.xml"/><Relationship Id="rId7" Type="http://schemas.openxmlformats.org/officeDocument/2006/relationships/slideLayout" Target="../slideLayouts/slideLayout700.xml"/><Relationship Id="rId12" Type="http://schemas.openxmlformats.org/officeDocument/2006/relationships/theme" Target="../theme/theme64.xml"/><Relationship Id="rId2" Type="http://schemas.openxmlformats.org/officeDocument/2006/relationships/slideLayout" Target="../slideLayouts/slideLayout695.xml"/><Relationship Id="rId1" Type="http://schemas.openxmlformats.org/officeDocument/2006/relationships/slideLayout" Target="../slideLayouts/slideLayout694.xml"/><Relationship Id="rId6" Type="http://schemas.openxmlformats.org/officeDocument/2006/relationships/slideLayout" Target="../slideLayouts/slideLayout699.xml"/><Relationship Id="rId11" Type="http://schemas.openxmlformats.org/officeDocument/2006/relationships/slideLayout" Target="../slideLayouts/slideLayout704.xml"/><Relationship Id="rId5" Type="http://schemas.openxmlformats.org/officeDocument/2006/relationships/slideLayout" Target="../slideLayouts/slideLayout698.xml"/><Relationship Id="rId10" Type="http://schemas.openxmlformats.org/officeDocument/2006/relationships/slideLayout" Target="../slideLayouts/slideLayout703.xml"/><Relationship Id="rId4" Type="http://schemas.openxmlformats.org/officeDocument/2006/relationships/slideLayout" Target="../slideLayouts/slideLayout697.xml"/><Relationship Id="rId9" Type="http://schemas.openxmlformats.org/officeDocument/2006/relationships/slideLayout" Target="../slideLayouts/slideLayout702.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712.xml"/><Relationship Id="rId13" Type="http://schemas.openxmlformats.org/officeDocument/2006/relationships/image" Target="../media/image1.png"/><Relationship Id="rId3" Type="http://schemas.openxmlformats.org/officeDocument/2006/relationships/slideLayout" Target="../slideLayouts/slideLayout707.xml"/><Relationship Id="rId7" Type="http://schemas.openxmlformats.org/officeDocument/2006/relationships/slideLayout" Target="../slideLayouts/slideLayout711.xml"/><Relationship Id="rId12" Type="http://schemas.openxmlformats.org/officeDocument/2006/relationships/theme" Target="../theme/theme65.xml"/><Relationship Id="rId2" Type="http://schemas.openxmlformats.org/officeDocument/2006/relationships/slideLayout" Target="../slideLayouts/slideLayout706.xml"/><Relationship Id="rId1" Type="http://schemas.openxmlformats.org/officeDocument/2006/relationships/slideLayout" Target="../slideLayouts/slideLayout705.xml"/><Relationship Id="rId6" Type="http://schemas.openxmlformats.org/officeDocument/2006/relationships/slideLayout" Target="../slideLayouts/slideLayout710.xml"/><Relationship Id="rId11" Type="http://schemas.openxmlformats.org/officeDocument/2006/relationships/slideLayout" Target="../slideLayouts/slideLayout715.xml"/><Relationship Id="rId5" Type="http://schemas.openxmlformats.org/officeDocument/2006/relationships/slideLayout" Target="../slideLayouts/slideLayout709.xml"/><Relationship Id="rId10" Type="http://schemas.openxmlformats.org/officeDocument/2006/relationships/slideLayout" Target="../slideLayouts/slideLayout714.xml"/><Relationship Id="rId4" Type="http://schemas.openxmlformats.org/officeDocument/2006/relationships/slideLayout" Target="../slideLayouts/slideLayout708.xml"/><Relationship Id="rId9" Type="http://schemas.openxmlformats.org/officeDocument/2006/relationships/slideLayout" Target="../slideLayouts/slideLayout713.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723.xml"/><Relationship Id="rId13" Type="http://schemas.openxmlformats.org/officeDocument/2006/relationships/image" Target="../media/image1.png"/><Relationship Id="rId3" Type="http://schemas.openxmlformats.org/officeDocument/2006/relationships/slideLayout" Target="../slideLayouts/slideLayout718.xml"/><Relationship Id="rId7" Type="http://schemas.openxmlformats.org/officeDocument/2006/relationships/slideLayout" Target="../slideLayouts/slideLayout722.xml"/><Relationship Id="rId12" Type="http://schemas.openxmlformats.org/officeDocument/2006/relationships/theme" Target="../theme/theme66.xml"/><Relationship Id="rId2" Type="http://schemas.openxmlformats.org/officeDocument/2006/relationships/slideLayout" Target="../slideLayouts/slideLayout717.xml"/><Relationship Id="rId1" Type="http://schemas.openxmlformats.org/officeDocument/2006/relationships/slideLayout" Target="../slideLayouts/slideLayout716.xml"/><Relationship Id="rId6" Type="http://schemas.openxmlformats.org/officeDocument/2006/relationships/slideLayout" Target="../slideLayouts/slideLayout721.xml"/><Relationship Id="rId11" Type="http://schemas.openxmlformats.org/officeDocument/2006/relationships/slideLayout" Target="../slideLayouts/slideLayout726.xml"/><Relationship Id="rId5" Type="http://schemas.openxmlformats.org/officeDocument/2006/relationships/slideLayout" Target="../slideLayouts/slideLayout720.xml"/><Relationship Id="rId10" Type="http://schemas.openxmlformats.org/officeDocument/2006/relationships/slideLayout" Target="../slideLayouts/slideLayout725.xml"/><Relationship Id="rId4" Type="http://schemas.openxmlformats.org/officeDocument/2006/relationships/slideLayout" Target="../slideLayouts/slideLayout719.xml"/><Relationship Id="rId9" Type="http://schemas.openxmlformats.org/officeDocument/2006/relationships/slideLayout" Target="../slideLayouts/slideLayout724.xml"/></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734.xml"/><Relationship Id="rId13" Type="http://schemas.openxmlformats.org/officeDocument/2006/relationships/image" Target="../media/image1.png"/><Relationship Id="rId3" Type="http://schemas.openxmlformats.org/officeDocument/2006/relationships/slideLayout" Target="../slideLayouts/slideLayout729.xml"/><Relationship Id="rId7" Type="http://schemas.openxmlformats.org/officeDocument/2006/relationships/slideLayout" Target="../slideLayouts/slideLayout733.xml"/><Relationship Id="rId12" Type="http://schemas.openxmlformats.org/officeDocument/2006/relationships/theme" Target="../theme/theme67.xml"/><Relationship Id="rId2" Type="http://schemas.openxmlformats.org/officeDocument/2006/relationships/slideLayout" Target="../slideLayouts/slideLayout728.xml"/><Relationship Id="rId1" Type="http://schemas.openxmlformats.org/officeDocument/2006/relationships/slideLayout" Target="../slideLayouts/slideLayout727.xml"/><Relationship Id="rId6" Type="http://schemas.openxmlformats.org/officeDocument/2006/relationships/slideLayout" Target="../slideLayouts/slideLayout732.xml"/><Relationship Id="rId11" Type="http://schemas.openxmlformats.org/officeDocument/2006/relationships/slideLayout" Target="../slideLayouts/slideLayout737.xml"/><Relationship Id="rId5" Type="http://schemas.openxmlformats.org/officeDocument/2006/relationships/slideLayout" Target="../slideLayouts/slideLayout731.xml"/><Relationship Id="rId10" Type="http://schemas.openxmlformats.org/officeDocument/2006/relationships/slideLayout" Target="../slideLayouts/slideLayout736.xml"/><Relationship Id="rId4" Type="http://schemas.openxmlformats.org/officeDocument/2006/relationships/slideLayout" Target="../slideLayouts/slideLayout730.xml"/><Relationship Id="rId9" Type="http://schemas.openxmlformats.org/officeDocument/2006/relationships/slideLayout" Target="../slideLayouts/slideLayout735.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745.xml"/><Relationship Id="rId13" Type="http://schemas.openxmlformats.org/officeDocument/2006/relationships/image" Target="../media/image1.png"/><Relationship Id="rId3" Type="http://schemas.openxmlformats.org/officeDocument/2006/relationships/slideLayout" Target="../slideLayouts/slideLayout740.xml"/><Relationship Id="rId7" Type="http://schemas.openxmlformats.org/officeDocument/2006/relationships/slideLayout" Target="../slideLayouts/slideLayout744.xml"/><Relationship Id="rId12" Type="http://schemas.openxmlformats.org/officeDocument/2006/relationships/theme" Target="../theme/theme68.xml"/><Relationship Id="rId2" Type="http://schemas.openxmlformats.org/officeDocument/2006/relationships/slideLayout" Target="../slideLayouts/slideLayout739.xml"/><Relationship Id="rId1" Type="http://schemas.openxmlformats.org/officeDocument/2006/relationships/slideLayout" Target="../slideLayouts/slideLayout738.xml"/><Relationship Id="rId6" Type="http://schemas.openxmlformats.org/officeDocument/2006/relationships/slideLayout" Target="../slideLayouts/slideLayout743.xml"/><Relationship Id="rId11" Type="http://schemas.openxmlformats.org/officeDocument/2006/relationships/slideLayout" Target="../slideLayouts/slideLayout748.xml"/><Relationship Id="rId5" Type="http://schemas.openxmlformats.org/officeDocument/2006/relationships/slideLayout" Target="../slideLayouts/slideLayout742.xml"/><Relationship Id="rId10" Type="http://schemas.openxmlformats.org/officeDocument/2006/relationships/slideLayout" Target="../slideLayouts/slideLayout747.xml"/><Relationship Id="rId4" Type="http://schemas.openxmlformats.org/officeDocument/2006/relationships/slideLayout" Target="../slideLayouts/slideLayout741.xml"/><Relationship Id="rId9" Type="http://schemas.openxmlformats.org/officeDocument/2006/relationships/slideLayout" Target="../slideLayouts/slideLayout746.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756.xml"/><Relationship Id="rId13" Type="http://schemas.openxmlformats.org/officeDocument/2006/relationships/image" Target="../media/image1.png"/><Relationship Id="rId3" Type="http://schemas.openxmlformats.org/officeDocument/2006/relationships/slideLayout" Target="../slideLayouts/slideLayout751.xml"/><Relationship Id="rId7" Type="http://schemas.openxmlformats.org/officeDocument/2006/relationships/slideLayout" Target="../slideLayouts/slideLayout755.xml"/><Relationship Id="rId12" Type="http://schemas.openxmlformats.org/officeDocument/2006/relationships/theme" Target="../theme/theme69.xml"/><Relationship Id="rId2" Type="http://schemas.openxmlformats.org/officeDocument/2006/relationships/slideLayout" Target="../slideLayouts/slideLayout750.xml"/><Relationship Id="rId1" Type="http://schemas.openxmlformats.org/officeDocument/2006/relationships/slideLayout" Target="../slideLayouts/slideLayout749.xml"/><Relationship Id="rId6" Type="http://schemas.openxmlformats.org/officeDocument/2006/relationships/slideLayout" Target="../slideLayouts/slideLayout754.xml"/><Relationship Id="rId11" Type="http://schemas.openxmlformats.org/officeDocument/2006/relationships/slideLayout" Target="../slideLayouts/slideLayout759.xml"/><Relationship Id="rId5" Type="http://schemas.openxmlformats.org/officeDocument/2006/relationships/slideLayout" Target="../slideLayouts/slideLayout753.xml"/><Relationship Id="rId10" Type="http://schemas.openxmlformats.org/officeDocument/2006/relationships/slideLayout" Target="../slideLayouts/slideLayout758.xml"/><Relationship Id="rId4" Type="http://schemas.openxmlformats.org/officeDocument/2006/relationships/slideLayout" Target="../slideLayouts/slideLayout752.xml"/><Relationship Id="rId9" Type="http://schemas.openxmlformats.org/officeDocument/2006/relationships/slideLayout" Target="../slideLayouts/slideLayout7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0.xml.rels><?xml version="1.0" encoding="UTF-8" standalone="yes"?>
<Relationships xmlns="http://schemas.openxmlformats.org/package/2006/relationships"><Relationship Id="rId8" Type="http://schemas.openxmlformats.org/officeDocument/2006/relationships/slideLayout" Target="../slideLayouts/slideLayout767.xml"/><Relationship Id="rId13" Type="http://schemas.openxmlformats.org/officeDocument/2006/relationships/image" Target="../media/image1.png"/><Relationship Id="rId3" Type="http://schemas.openxmlformats.org/officeDocument/2006/relationships/slideLayout" Target="../slideLayouts/slideLayout762.xml"/><Relationship Id="rId7" Type="http://schemas.openxmlformats.org/officeDocument/2006/relationships/slideLayout" Target="../slideLayouts/slideLayout766.xml"/><Relationship Id="rId12" Type="http://schemas.openxmlformats.org/officeDocument/2006/relationships/theme" Target="../theme/theme70.xml"/><Relationship Id="rId2" Type="http://schemas.openxmlformats.org/officeDocument/2006/relationships/slideLayout" Target="../slideLayouts/slideLayout761.xml"/><Relationship Id="rId1" Type="http://schemas.openxmlformats.org/officeDocument/2006/relationships/slideLayout" Target="../slideLayouts/slideLayout760.xml"/><Relationship Id="rId6" Type="http://schemas.openxmlformats.org/officeDocument/2006/relationships/slideLayout" Target="../slideLayouts/slideLayout765.xml"/><Relationship Id="rId11" Type="http://schemas.openxmlformats.org/officeDocument/2006/relationships/slideLayout" Target="../slideLayouts/slideLayout770.xml"/><Relationship Id="rId5" Type="http://schemas.openxmlformats.org/officeDocument/2006/relationships/slideLayout" Target="../slideLayouts/slideLayout764.xml"/><Relationship Id="rId10" Type="http://schemas.openxmlformats.org/officeDocument/2006/relationships/slideLayout" Target="../slideLayouts/slideLayout769.xml"/><Relationship Id="rId4" Type="http://schemas.openxmlformats.org/officeDocument/2006/relationships/slideLayout" Target="../slideLayouts/slideLayout763.xml"/><Relationship Id="rId9" Type="http://schemas.openxmlformats.org/officeDocument/2006/relationships/slideLayout" Target="../slideLayouts/slideLayout768.xml"/></Relationships>
</file>

<file path=ppt/slideMasters/_rels/slideMaster71.xml.rels><?xml version="1.0" encoding="UTF-8" standalone="yes"?>
<Relationships xmlns="http://schemas.openxmlformats.org/package/2006/relationships"><Relationship Id="rId8" Type="http://schemas.openxmlformats.org/officeDocument/2006/relationships/slideLayout" Target="../slideLayouts/slideLayout778.xml"/><Relationship Id="rId13" Type="http://schemas.openxmlformats.org/officeDocument/2006/relationships/image" Target="../media/image1.png"/><Relationship Id="rId3" Type="http://schemas.openxmlformats.org/officeDocument/2006/relationships/slideLayout" Target="../slideLayouts/slideLayout773.xml"/><Relationship Id="rId7" Type="http://schemas.openxmlformats.org/officeDocument/2006/relationships/slideLayout" Target="../slideLayouts/slideLayout777.xml"/><Relationship Id="rId12" Type="http://schemas.openxmlformats.org/officeDocument/2006/relationships/theme" Target="../theme/theme71.xml"/><Relationship Id="rId2" Type="http://schemas.openxmlformats.org/officeDocument/2006/relationships/slideLayout" Target="../slideLayouts/slideLayout772.xml"/><Relationship Id="rId1" Type="http://schemas.openxmlformats.org/officeDocument/2006/relationships/slideLayout" Target="../slideLayouts/slideLayout771.xml"/><Relationship Id="rId6" Type="http://schemas.openxmlformats.org/officeDocument/2006/relationships/slideLayout" Target="../slideLayouts/slideLayout776.xml"/><Relationship Id="rId11" Type="http://schemas.openxmlformats.org/officeDocument/2006/relationships/slideLayout" Target="../slideLayouts/slideLayout781.xml"/><Relationship Id="rId5" Type="http://schemas.openxmlformats.org/officeDocument/2006/relationships/slideLayout" Target="../slideLayouts/slideLayout775.xml"/><Relationship Id="rId10" Type="http://schemas.openxmlformats.org/officeDocument/2006/relationships/slideLayout" Target="../slideLayouts/slideLayout780.xml"/><Relationship Id="rId4" Type="http://schemas.openxmlformats.org/officeDocument/2006/relationships/slideLayout" Target="../slideLayouts/slideLayout774.xml"/><Relationship Id="rId9" Type="http://schemas.openxmlformats.org/officeDocument/2006/relationships/slideLayout" Target="../slideLayouts/slideLayout779.xml"/></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789.xml"/><Relationship Id="rId13" Type="http://schemas.openxmlformats.org/officeDocument/2006/relationships/image" Target="../media/image1.png"/><Relationship Id="rId3" Type="http://schemas.openxmlformats.org/officeDocument/2006/relationships/slideLayout" Target="../slideLayouts/slideLayout784.xml"/><Relationship Id="rId7" Type="http://schemas.openxmlformats.org/officeDocument/2006/relationships/slideLayout" Target="../slideLayouts/slideLayout788.xml"/><Relationship Id="rId12" Type="http://schemas.openxmlformats.org/officeDocument/2006/relationships/theme" Target="../theme/theme72.xml"/><Relationship Id="rId2" Type="http://schemas.openxmlformats.org/officeDocument/2006/relationships/slideLayout" Target="../slideLayouts/slideLayout783.xml"/><Relationship Id="rId1" Type="http://schemas.openxmlformats.org/officeDocument/2006/relationships/slideLayout" Target="../slideLayouts/slideLayout782.xml"/><Relationship Id="rId6" Type="http://schemas.openxmlformats.org/officeDocument/2006/relationships/slideLayout" Target="../slideLayouts/slideLayout787.xml"/><Relationship Id="rId11" Type="http://schemas.openxmlformats.org/officeDocument/2006/relationships/slideLayout" Target="../slideLayouts/slideLayout792.xml"/><Relationship Id="rId5" Type="http://schemas.openxmlformats.org/officeDocument/2006/relationships/slideLayout" Target="../slideLayouts/slideLayout786.xml"/><Relationship Id="rId10" Type="http://schemas.openxmlformats.org/officeDocument/2006/relationships/slideLayout" Target="../slideLayouts/slideLayout791.xml"/><Relationship Id="rId4" Type="http://schemas.openxmlformats.org/officeDocument/2006/relationships/slideLayout" Target="../slideLayouts/slideLayout785.xml"/><Relationship Id="rId9" Type="http://schemas.openxmlformats.org/officeDocument/2006/relationships/slideLayout" Target="../slideLayouts/slideLayout790.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800.xml"/><Relationship Id="rId13" Type="http://schemas.openxmlformats.org/officeDocument/2006/relationships/image" Target="../media/image1.png"/><Relationship Id="rId3" Type="http://schemas.openxmlformats.org/officeDocument/2006/relationships/slideLayout" Target="../slideLayouts/slideLayout795.xml"/><Relationship Id="rId7" Type="http://schemas.openxmlformats.org/officeDocument/2006/relationships/slideLayout" Target="../slideLayouts/slideLayout799.xml"/><Relationship Id="rId12" Type="http://schemas.openxmlformats.org/officeDocument/2006/relationships/theme" Target="../theme/theme73.xml"/><Relationship Id="rId2" Type="http://schemas.openxmlformats.org/officeDocument/2006/relationships/slideLayout" Target="../slideLayouts/slideLayout794.xml"/><Relationship Id="rId1" Type="http://schemas.openxmlformats.org/officeDocument/2006/relationships/slideLayout" Target="../slideLayouts/slideLayout793.xml"/><Relationship Id="rId6" Type="http://schemas.openxmlformats.org/officeDocument/2006/relationships/slideLayout" Target="../slideLayouts/slideLayout798.xml"/><Relationship Id="rId11" Type="http://schemas.openxmlformats.org/officeDocument/2006/relationships/slideLayout" Target="../slideLayouts/slideLayout803.xml"/><Relationship Id="rId5" Type="http://schemas.openxmlformats.org/officeDocument/2006/relationships/slideLayout" Target="../slideLayouts/slideLayout797.xml"/><Relationship Id="rId10" Type="http://schemas.openxmlformats.org/officeDocument/2006/relationships/slideLayout" Target="../slideLayouts/slideLayout802.xml"/><Relationship Id="rId4" Type="http://schemas.openxmlformats.org/officeDocument/2006/relationships/slideLayout" Target="../slideLayouts/slideLayout796.xml"/><Relationship Id="rId9" Type="http://schemas.openxmlformats.org/officeDocument/2006/relationships/slideLayout" Target="../slideLayouts/slideLayout801.xml"/></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811.xml"/><Relationship Id="rId13" Type="http://schemas.openxmlformats.org/officeDocument/2006/relationships/image" Target="../media/image1.png"/><Relationship Id="rId3" Type="http://schemas.openxmlformats.org/officeDocument/2006/relationships/slideLayout" Target="../slideLayouts/slideLayout806.xml"/><Relationship Id="rId7" Type="http://schemas.openxmlformats.org/officeDocument/2006/relationships/slideLayout" Target="../slideLayouts/slideLayout810.xml"/><Relationship Id="rId12" Type="http://schemas.openxmlformats.org/officeDocument/2006/relationships/theme" Target="../theme/theme74.xml"/><Relationship Id="rId2" Type="http://schemas.openxmlformats.org/officeDocument/2006/relationships/slideLayout" Target="../slideLayouts/slideLayout805.xml"/><Relationship Id="rId1" Type="http://schemas.openxmlformats.org/officeDocument/2006/relationships/slideLayout" Target="../slideLayouts/slideLayout804.xml"/><Relationship Id="rId6" Type="http://schemas.openxmlformats.org/officeDocument/2006/relationships/slideLayout" Target="../slideLayouts/slideLayout809.xml"/><Relationship Id="rId11" Type="http://schemas.openxmlformats.org/officeDocument/2006/relationships/slideLayout" Target="../slideLayouts/slideLayout814.xml"/><Relationship Id="rId5" Type="http://schemas.openxmlformats.org/officeDocument/2006/relationships/slideLayout" Target="../slideLayouts/slideLayout808.xml"/><Relationship Id="rId10" Type="http://schemas.openxmlformats.org/officeDocument/2006/relationships/slideLayout" Target="../slideLayouts/slideLayout813.xml"/><Relationship Id="rId4" Type="http://schemas.openxmlformats.org/officeDocument/2006/relationships/slideLayout" Target="../slideLayouts/slideLayout807.xml"/><Relationship Id="rId9" Type="http://schemas.openxmlformats.org/officeDocument/2006/relationships/slideLayout" Target="../slideLayouts/slideLayout812.xml"/></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822.xml"/><Relationship Id="rId13" Type="http://schemas.openxmlformats.org/officeDocument/2006/relationships/image" Target="../media/image1.png"/><Relationship Id="rId3" Type="http://schemas.openxmlformats.org/officeDocument/2006/relationships/slideLayout" Target="../slideLayouts/slideLayout817.xml"/><Relationship Id="rId7" Type="http://schemas.openxmlformats.org/officeDocument/2006/relationships/slideLayout" Target="../slideLayouts/slideLayout821.xml"/><Relationship Id="rId12" Type="http://schemas.openxmlformats.org/officeDocument/2006/relationships/theme" Target="../theme/theme75.xml"/><Relationship Id="rId2" Type="http://schemas.openxmlformats.org/officeDocument/2006/relationships/slideLayout" Target="../slideLayouts/slideLayout816.xml"/><Relationship Id="rId1" Type="http://schemas.openxmlformats.org/officeDocument/2006/relationships/slideLayout" Target="../slideLayouts/slideLayout815.xml"/><Relationship Id="rId6" Type="http://schemas.openxmlformats.org/officeDocument/2006/relationships/slideLayout" Target="../slideLayouts/slideLayout820.xml"/><Relationship Id="rId11" Type="http://schemas.openxmlformats.org/officeDocument/2006/relationships/slideLayout" Target="../slideLayouts/slideLayout825.xml"/><Relationship Id="rId5" Type="http://schemas.openxmlformats.org/officeDocument/2006/relationships/slideLayout" Target="../slideLayouts/slideLayout819.xml"/><Relationship Id="rId10" Type="http://schemas.openxmlformats.org/officeDocument/2006/relationships/slideLayout" Target="../slideLayouts/slideLayout824.xml"/><Relationship Id="rId4" Type="http://schemas.openxmlformats.org/officeDocument/2006/relationships/slideLayout" Target="../slideLayouts/slideLayout818.xml"/><Relationship Id="rId9" Type="http://schemas.openxmlformats.org/officeDocument/2006/relationships/slideLayout" Target="../slideLayouts/slideLayout823.xml"/></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833.xml"/><Relationship Id="rId13" Type="http://schemas.openxmlformats.org/officeDocument/2006/relationships/image" Target="../media/image1.png"/><Relationship Id="rId3" Type="http://schemas.openxmlformats.org/officeDocument/2006/relationships/slideLayout" Target="../slideLayouts/slideLayout828.xml"/><Relationship Id="rId7" Type="http://schemas.openxmlformats.org/officeDocument/2006/relationships/slideLayout" Target="../slideLayouts/slideLayout832.xml"/><Relationship Id="rId12" Type="http://schemas.openxmlformats.org/officeDocument/2006/relationships/theme" Target="../theme/theme76.xml"/><Relationship Id="rId2" Type="http://schemas.openxmlformats.org/officeDocument/2006/relationships/slideLayout" Target="../slideLayouts/slideLayout827.xml"/><Relationship Id="rId1" Type="http://schemas.openxmlformats.org/officeDocument/2006/relationships/slideLayout" Target="../slideLayouts/slideLayout826.xml"/><Relationship Id="rId6" Type="http://schemas.openxmlformats.org/officeDocument/2006/relationships/slideLayout" Target="../slideLayouts/slideLayout831.xml"/><Relationship Id="rId11" Type="http://schemas.openxmlformats.org/officeDocument/2006/relationships/slideLayout" Target="../slideLayouts/slideLayout836.xml"/><Relationship Id="rId5" Type="http://schemas.openxmlformats.org/officeDocument/2006/relationships/slideLayout" Target="../slideLayouts/slideLayout830.xml"/><Relationship Id="rId10" Type="http://schemas.openxmlformats.org/officeDocument/2006/relationships/slideLayout" Target="../slideLayouts/slideLayout835.xml"/><Relationship Id="rId4" Type="http://schemas.openxmlformats.org/officeDocument/2006/relationships/slideLayout" Target="../slideLayouts/slideLayout829.xml"/><Relationship Id="rId9" Type="http://schemas.openxmlformats.org/officeDocument/2006/relationships/slideLayout" Target="../slideLayouts/slideLayout834.xml"/></Relationships>
</file>

<file path=ppt/slideMasters/_rels/slideMaster77.xml.rels><?xml version="1.0" encoding="UTF-8" standalone="yes"?>
<Relationships xmlns="http://schemas.openxmlformats.org/package/2006/relationships"><Relationship Id="rId8" Type="http://schemas.openxmlformats.org/officeDocument/2006/relationships/slideLayout" Target="../slideLayouts/slideLayout844.xml"/><Relationship Id="rId13" Type="http://schemas.openxmlformats.org/officeDocument/2006/relationships/image" Target="../media/image1.png"/><Relationship Id="rId3" Type="http://schemas.openxmlformats.org/officeDocument/2006/relationships/slideLayout" Target="../slideLayouts/slideLayout839.xml"/><Relationship Id="rId7" Type="http://schemas.openxmlformats.org/officeDocument/2006/relationships/slideLayout" Target="../slideLayouts/slideLayout843.xml"/><Relationship Id="rId12" Type="http://schemas.openxmlformats.org/officeDocument/2006/relationships/theme" Target="../theme/theme77.xml"/><Relationship Id="rId2" Type="http://schemas.openxmlformats.org/officeDocument/2006/relationships/slideLayout" Target="../slideLayouts/slideLayout838.xml"/><Relationship Id="rId1" Type="http://schemas.openxmlformats.org/officeDocument/2006/relationships/slideLayout" Target="../slideLayouts/slideLayout837.xml"/><Relationship Id="rId6" Type="http://schemas.openxmlformats.org/officeDocument/2006/relationships/slideLayout" Target="../slideLayouts/slideLayout842.xml"/><Relationship Id="rId11" Type="http://schemas.openxmlformats.org/officeDocument/2006/relationships/slideLayout" Target="../slideLayouts/slideLayout847.xml"/><Relationship Id="rId5" Type="http://schemas.openxmlformats.org/officeDocument/2006/relationships/slideLayout" Target="../slideLayouts/slideLayout841.xml"/><Relationship Id="rId10" Type="http://schemas.openxmlformats.org/officeDocument/2006/relationships/slideLayout" Target="../slideLayouts/slideLayout846.xml"/><Relationship Id="rId4" Type="http://schemas.openxmlformats.org/officeDocument/2006/relationships/slideLayout" Target="../slideLayouts/slideLayout840.xml"/><Relationship Id="rId9" Type="http://schemas.openxmlformats.org/officeDocument/2006/relationships/slideLayout" Target="../slideLayouts/slideLayout845.xml"/></Relationships>
</file>

<file path=ppt/slideMasters/_rels/slideMaster78.xml.rels><?xml version="1.0" encoding="UTF-8" standalone="yes"?>
<Relationships xmlns="http://schemas.openxmlformats.org/package/2006/relationships"><Relationship Id="rId8" Type="http://schemas.openxmlformats.org/officeDocument/2006/relationships/slideLayout" Target="../slideLayouts/slideLayout855.xml"/><Relationship Id="rId13" Type="http://schemas.openxmlformats.org/officeDocument/2006/relationships/image" Target="../media/image1.png"/><Relationship Id="rId3" Type="http://schemas.openxmlformats.org/officeDocument/2006/relationships/slideLayout" Target="../slideLayouts/slideLayout850.xml"/><Relationship Id="rId7" Type="http://schemas.openxmlformats.org/officeDocument/2006/relationships/slideLayout" Target="../slideLayouts/slideLayout854.xml"/><Relationship Id="rId12" Type="http://schemas.openxmlformats.org/officeDocument/2006/relationships/theme" Target="../theme/theme78.xml"/><Relationship Id="rId2" Type="http://schemas.openxmlformats.org/officeDocument/2006/relationships/slideLayout" Target="../slideLayouts/slideLayout849.xml"/><Relationship Id="rId1" Type="http://schemas.openxmlformats.org/officeDocument/2006/relationships/slideLayout" Target="../slideLayouts/slideLayout848.xml"/><Relationship Id="rId6" Type="http://schemas.openxmlformats.org/officeDocument/2006/relationships/slideLayout" Target="../slideLayouts/slideLayout853.xml"/><Relationship Id="rId11" Type="http://schemas.openxmlformats.org/officeDocument/2006/relationships/slideLayout" Target="../slideLayouts/slideLayout858.xml"/><Relationship Id="rId5" Type="http://schemas.openxmlformats.org/officeDocument/2006/relationships/slideLayout" Target="../slideLayouts/slideLayout852.xml"/><Relationship Id="rId10" Type="http://schemas.openxmlformats.org/officeDocument/2006/relationships/slideLayout" Target="../slideLayouts/slideLayout857.xml"/><Relationship Id="rId4" Type="http://schemas.openxmlformats.org/officeDocument/2006/relationships/slideLayout" Target="../slideLayouts/slideLayout851.xml"/><Relationship Id="rId9" Type="http://schemas.openxmlformats.org/officeDocument/2006/relationships/slideLayout" Target="../slideLayouts/slideLayout856.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866.xml"/><Relationship Id="rId13" Type="http://schemas.openxmlformats.org/officeDocument/2006/relationships/image" Target="../media/image1.png"/><Relationship Id="rId3" Type="http://schemas.openxmlformats.org/officeDocument/2006/relationships/slideLayout" Target="../slideLayouts/slideLayout861.xml"/><Relationship Id="rId7" Type="http://schemas.openxmlformats.org/officeDocument/2006/relationships/slideLayout" Target="../slideLayouts/slideLayout865.xml"/><Relationship Id="rId12" Type="http://schemas.openxmlformats.org/officeDocument/2006/relationships/theme" Target="../theme/theme79.xml"/><Relationship Id="rId2" Type="http://schemas.openxmlformats.org/officeDocument/2006/relationships/slideLayout" Target="../slideLayouts/slideLayout860.xml"/><Relationship Id="rId1" Type="http://schemas.openxmlformats.org/officeDocument/2006/relationships/slideLayout" Target="../slideLayouts/slideLayout859.xml"/><Relationship Id="rId6" Type="http://schemas.openxmlformats.org/officeDocument/2006/relationships/slideLayout" Target="../slideLayouts/slideLayout864.xml"/><Relationship Id="rId11" Type="http://schemas.openxmlformats.org/officeDocument/2006/relationships/slideLayout" Target="../slideLayouts/slideLayout869.xml"/><Relationship Id="rId5" Type="http://schemas.openxmlformats.org/officeDocument/2006/relationships/slideLayout" Target="../slideLayouts/slideLayout863.xml"/><Relationship Id="rId10" Type="http://schemas.openxmlformats.org/officeDocument/2006/relationships/slideLayout" Target="../slideLayouts/slideLayout868.xml"/><Relationship Id="rId4" Type="http://schemas.openxmlformats.org/officeDocument/2006/relationships/slideLayout" Target="../slideLayouts/slideLayout862.xml"/><Relationship Id="rId9" Type="http://schemas.openxmlformats.org/officeDocument/2006/relationships/slideLayout" Target="../slideLayouts/slideLayout8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0.xml.rels><?xml version="1.0" encoding="UTF-8" standalone="yes"?>
<Relationships xmlns="http://schemas.openxmlformats.org/package/2006/relationships"><Relationship Id="rId8" Type="http://schemas.openxmlformats.org/officeDocument/2006/relationships/slideLayout" Target="../slideLayouts/slideLayout877.xml"/><Relationship Id="rId13" Type="http://schemas.openxmlformats.org/officeDocument/2006/relationships/image" Target="../media/image1.png"/><Relationship Id="rId3" Type="http://schemas.openxmlformats.org/officeDocument/2006/relationships/slideLayout" Target="../slideLayouts/slideLayout872.xml"/><Relationship Id="rId7" Type="http://schemas.openxmlformats.org/officeDocument/2006/relationships/slideLayout" Target="../slideLayouts/slideLayout876.xml"/><Relationship Id="rId12" Type="http://schemas.openxmlformats.org/officeDocument/2006/relationships/theme" Target="../theme/theme80.xml"/><Relationship Id="rId2" Type="http://schemas.openxmlformats.org/officeDocument/2006/relationships/slideLayout" Target="../slideLayouts/slideLayout871.xml"/><Relationship Id="rId1" Type="http://schemas.openxmlformats.org/officeDocument/2006/relationships/slideLayout" Target="../slideLayouts/slideLayout870.xml"/><Relationship Id="rId6" Type="http://schemas.openxmlformats.org/officeDocument/2006/relationships/slideLayout" Target="../slideLayouts/slideLayout875.xml"/><Relationship Id="rId11" Type="http://schemas.openxmlformats.org/officeDocument/2006/relationships/slideLayout" Target="../slideLayouts/slideLayout880.xml"/><Relationship Id="rId5" Type="http://schemas.openxmlformats.org/officeDocument/2006/relationships/slideLayout" Target="../slideLayouts/slideLayout874.xml"/><Relationship Id="rId10" Type="http://schemas.openxmlformats.org/officeDocument/2006/relationships/slideLayout" Target="../slideLayouts/slideLayout879.xml"/><Relationship Id="rId4" Type="http://schemas.openxmlformats.org/officeDocument/2006/relationships/slideLayout" Target="../slideLayouts/slideLayout873.xml"/><Relationship Id="rId9" Type="http://schemas.openxmlformats.org/officeDocument/2006/relationships/slideLayout" Target="../slideLayouts/slideLayout878.xml"/></Relationships>
</file>

<file path=ppt/slideMasters/_rels/slideMaster81.xml.rels><?xml version="1.0" encoding="UTF-8" standalone="yes"?>
<Relationships xmlns="http://schemas.openxmlformats.org/package/2006/relationships"><Relationship Id="rId8" Type="http://schemas.openxmlformats.org/officeDocument/2006/relationships/slideLayout" Target="../slideLayouts/slideLayout888.xml"/><Relationship Id="rId13" Type="http://schemas.openxmlformats.org/officeDocument/2006/relationships/image" Target="../media/image1.png"/><Relationship Id="rId3" Type="http://schemas.openxmlformats.org/officeDocument/2006/relationships/slideLayout" Target="../slideLayouts/slideLayout883.xml"/><Relationship Id="rId7" Type="http://schemas.openxmlformats.org/officeDocument/2006/relationships/slideLayout" Target="../slideLayouts/slideLayout887.xml"/><Relationship Id="rId12" Type="http://schemas.openxmlformats.org/officeDocument/2006/relationships/theme" Target="../theme/theme81.xml"/><Relationship Id="rId2" Type="http://schemas.openxmlformats.org/officeDocument/2006/relationships/slideLayout" Target="../slideLayouts/slideLayout882.xml"/><Relationship Id="rId1" Type="http://schemas.openxmlformats.org/officeDocument/2006/relationships/slideLayout" Target="../slideLayouts/slideLayout881.xml"/><Relationship Id="rId6" Type="http://schemas.openxmlformats.org/officeDocument/2006/relationships/slideLayout" Target="../slideLayouts/slideLayout886.xml"/><Relationship Id="rId11" Type="http://schemas.openxmlformats.org/officeDocument/2006/relationships/slideLayout" Target="../slideLayouts/slideLayout891.xml"/><Relationship Id="rId5" Type="http://schemas.openxmlformats.org/officeDocument/2006/relationships/slideLayout" Target="../slideLayouts/slideLayout885.xml"/><Relationship Id="rId10" Type="http://schemas.openxmlformats.org/officeDocument/2006/relationships/slideLayout" Target="../slideLayouts/slideLayout890.xml"/><Relationship Id="rId4" Type="http://schemas.openxmlformats.org/officeDocument/2006/relationships/slideLayout" Target="../slideLayouts/slideLayout884.xml"/><Relationship Id="rId9" Type="http://schemas.openxmlformats.org/officeDocument/2006/relationships/slideLayout" Target="../slideLayouts/slideLayout889.xml"/></Relationships>
</file>

<file path=ppt/slideMasters/_rels/slideMaster82.xml.rels><?xml version="1.0" encoding="UTF-8" standalone="yes"?>
<Relationships xmlns="http://schemas.openxmlformats.org/package/2006/relationships"><Relationship Id="rId8" Type="http://schemas.openxmlformats.org/officeDocument/2006/relationships/slideLayout" Target="../slideLayouts/slideLayout899.xml"/><Relationship Id="rId13" Type="http://schemas.openxmlformats.org/officeDocument/2006/relationships/image" Target="../media/image1.png"/><Relationship Id="rId3" Type="http://schemas.openxmlformats.org/officeDocument/2006/relationships/slideLayout" Target="../slideLayouts/slideLayout894.xml"/><Relationship Id="rId7" Type="http://schemas.openxmlformats.org/officeDocument/2006/relationships/slideLayout" Target="../slideLayouts/slideLayout898.xml"/><Relationship Id="rId12" Type="http://schemas.openxmlformats.org/officeDocument/2006/relationships/theme" Target="../theme/theme82.xml"/><Relationship Id="rId2" Type="http://schemas.openxmlformats.org/officeDocument/2006/relationships/slideLayout" Target="../slideLayouts/slideLayout893.xml"/><Relationship Id="rId1" Type="http://schemas.openxmlformats.org/officeDocument/2006/relationships/slideLayout" Target="../slideLayouts/slideLayout892.xml"/><Relationship Id="rId6" Type="http://schemas.openxmlformats.org/officeDocument/2006/relationships/slideLayout" Target="../slideLayouts/slideLayout897.xml"/><Relationship Id="rId11" Type="http://schemas.openxmlformats.org/officeDocument/2006/relationships/slideLayout" Target="../slideLayouts/slideLayout902.xml"/><Relationship Id="rId5" Type="http://schemas.openxmlformats.org/officeDocument/2006/relationships/slideLayout" Target="../slideLayouts/slideLayout896.xml"/><Relationship Id="rId10" Type="http://schemas.openxmlformats.org/officeDocument/2006/relationships/slideLayout" Target="../slideLayouts/slideLayout901.xml"/><Relationship Id="rId4" Type="http://schemas.openxmlformats.org/officeDocument/2006/relationships/slideLayout" Target="../slideLayouts/slideLayout895.xml"/><Relationship Id="rId9" Type="http://schemas.openxmlformats.org/officeDocument/2006/relationships/slideLayout" Target="../slideLayouts/slideLayout900.xml"/></Relationships>
</file>

<file path=ppt/slideMasters/_rels/slideMaster83.xml.rels><?xml version="1.0" encoding="UTF-8" standalone="yes"?>
<Relationships xmlns="http://schemas.openxmlformats.org/package/2006/relationships"><Relationship Id="rId8" Type="http://schemas.openxmlformats.org/officeDocument/2006/relationships/slideLayout" Target="../slideLayouts/slideLayout910.xml"/><Relationship Id="rId13" Type="http://schemas.openxmlformats.org/officeDocument/2006/relationships/image" Target="../media/image1.png"/><Relationship Id="rId3" Type="http://schemas.openxmlformats.org/officeDocument/2006/relationships/slideLayout" Target="../slideLayouts/slideLayout905.xml"/><Relationship Id="rId7" Type="http://schemas.openxmlformats.org/officeDocument/2006/relationships/slideLayout" Target="../slideLayouts/slideLayout909.xml"/><Relationship Id="rId12" Type="http://schemas.openxmlformats.org/officeDocument/2006/relationships/theme" Target="../theme/theme83.xml"/><Relationship Id="rId2" Type="http://schemas.openxmlformats.org/officeDocument/2006/relationships/slideLayout" Target="../slideLayouts/slideLayout904.xml"/><Relationship Id="rId1" Type="http://schemas.openxmlformats.org/officeDocument/2006/relationships/slideLayout" Target="../slideLayouts/slideLayout903.xml"/><Relationship Id="rId6" Type="http://schemas.openxmlformats.org/officeDocument/2006/relationships/slideLayout" Target="../slideLayouts/slideLayout908.xml"/><Relationship Id="rId11" Type="http://schemas.openxmlformats.org/officeDocument/2006/relationships/slideLayout" Target="../slideLayouts/slideLayout913.xml"/><Relationship Id="rId5" Type="http://schemas.openxmlformats.org/officeDocument/2006/relationships/slideLayout" Target="../slideLayouts/slideLayout907.xml"/><Relationship Id="rId10" Type="http://schemas.openxmlformats.org/officeDocument/2006/relationships/slideLayout" Target="../slideLayouts/slideLayout912.xml"/><Relationship Id="rId4" Type="http://schemas.openxmlformats.org/officeDocument/2006/relationships/slideLayout" Target="../slideLayouts/slideLayout906.xml"/><Relationship Id="rId9" Type="http://schemas.openxmlformats.org/officeDocument/2006/relationships/slideLayout" Target="../slideLayouts/slideLayout911.xml"/></Relationships>
</file>

<file path=ppt/slideMasters/_rels/slideMaster84.xml.rels><?xml version="1.0" encoding="UTF-8" standalone="yes"?>
<Relationships xmlns="http://schemas.openxmlformats.org/package/2006/relationships"><Relationship Id="rId8" Type="http://schemas.openxmlformats.org/officeDocument/2006/relationships/slideLayout" Target="../slideLayouts/slideLayout921.xml"/><Relationship Id="rId13" Type="http://schemas.openxmlformats.org/officeDocument/2006/relationships/image" Target="../media/image1.png"/><Relationship Id="rId3" Type="http://schemas.openxmlformats.org/officeDocument/2006/relationships/slideLayout" Target="../slideLayouts/slideLayout916.xml"/><Relationship Id="rId7" Type="http://schemas.openxmlformats.org/officeDocument/2006/relationships/slideLayout" Target="../slideLayouts/slideLayout920.xml"/><Relationship Id="rId12" Type="http://schemas.openxmlformats.org/officeDocument/2006/relationships/theme" Target="../theme/theme84.xml"/><Relationship Id="rId2" Type="http://schemas.openxmlformats.org/officeDocument/2006/relationships/slideLayout" Target="../slideLayouts/slideLayout915.xml"/><Relationship Id="rId1" Type="http://schemas.openxmlformats.org/officeDocument/2006/relationships/slideLayout" Target="../slideLayouts/slideLayout914.xml"/><Relationship Id="rId6" Type="http://schemas.openxmlformats.org/officeDocument/2006/relationships/slideLayout" Target="../slideLayouts/slideLayout919.xml"/><Relationship Id="rId11" Type="http://schemas.openxmlformats.org/officeDocument/2006/relationships/slideLayout" Target="../slideLayouts/slideLayout924.xml"/><Relationship Id="rId5" Type="http://schemas.openxmlformats.org/officeDocument/2006/relationships/slideLayout" Target="../slideLayouts/slideLayout918.xml"/><Relationship Id="rId10" Type="http://schemas.openxmlformats.org/officeDocument/2006/relationships/slideLayout" Target="../slideLayouts/slideLayout923.xml"/><Relationship Id="rId4" Type="http://schemas.openxmlformats.org/officeDocument/2006/relationships/slideLayout" Target="../slideLayouts/slideLayout917.xml"/><Relationship Id="rId9" Type="http://schemas.openxmlformats.org/officeDocument/2006/relationships/slideLayout" Target="../slideLayouts/slideLayout922.xml"/></Relationships>
</file>

<file path=ppt/slideMasters/_rels/slideMaster85.xml.rels><?xml version="1.0" encoding="UTF-8" standalone="yes"?>
<Relationships xmlns="http://schemas.openxmlformats.org/package/2006/relationships"><Relationship Id="rId8" Type="http://schemas.openxmlformats.org/officeDocument/2006/relationships/slideLayout" Target="../slideLayouts/slideLayout932.xml"/><Relationship Id="rId13" Type="http://schemas.openxmlformats.org/officeDocument/2006/relationships/image" Target="../media/image1.png"/><Relationship Id="rId3" Type="http://schemas.openxmlformats.org/officeDocument/2006/relationships/slideLayout" Target="../slideLayouts/slideLayout927.xml"/><Relationship Id="rId7" Type="http://schemas.openxmlformats.org/officeDocument/2006/relationships/slideLayout" Target="../slideLayouts/slideLayout931.xml"/><Relationship Id="rId12" Type="http://schemas.openxmlformats.org/officeDocument/2006/relationships/theme" Target="../theme/theme85.xml"/><Relationship Id="rId2" Type="http://schemas.openxmlformats.org/officeDocument/2006/relationships/slideLayout" Target="../slideLayouts/slideLayout926.xml"/><Relationship Id="rId1" Type="http://schemas.openxmlformats.org/officeDocument/2006/relationships/slideLayout" Target="../slideLayouts/slideLayout925.xml"/><Relationship Id="rId6" Type="http://schemas.openxmlformats.org/officeDocument/2006/relationships/slideLayout" Target="../slideLayouts/slideLayout930.xml"/><Relationship Id="rId11" Type="http://schemas.openxmlformats.org/officeDocument/2006/relationships/slideLayout" Target="../slideLayouts/slideLayout935.xml"/><Relationship Id="rId5" Type="http://schemas.openxmlformats.org/officeDocument/2006/relationships/slideLayout" Target="../slideLayouts/slideLayout929.xml"/><Relationship Id="rId10" Type="http://schemas.openxmlformats.org/officeDocument/2006/relationships/slideLayout" Target="../slideLayouts/slideLayout934.xml"/><Relationship Id="rId4" Type="http://schemas.openxmlformats.org/officeDocument/2006/relationships/slideLayout" Target="../slideLayouts/slideLayout928.xml"/><Relationship Id="rId9" Type="http://schemas.openxmlformats.org/officeDocument/2006/relationships/slideLayout" Target="../slideLayouts/slideLayout933.xml"/></Relationships>
</file>

<file path=ppt/slideMasters/_rels/slideMaster86.xml.rels><?xml version="1.0" encoding="UTF-8" standalone="yes"?>
<Relationships xmlns="http://schemas.openxmlformats.org/package/2006/relationships"><Relationship Id="rId8" Type="http://schemas.openxmlformats.org/officeDocument/2006/relationships/slideLayout" Target="../slideLayouts/slideLayout943.xml"/><Relationship Id="rId13" Type="http://schemas.openxmlformats.org/officeDocument/2006/relationships/image" Target="../media/image1.png"/><Relationship Id="rId3" Type="http://schemas.openxmlformats.org/officeDocument/2006/relationships/slideLayout" Target="../slideLayouts/slideLayout938.xml"/><Relationship Id="rId7" Type="http://schemas.openxmlformats.org/officeDocument/2006/relationships/slideLayout" Target="../slideLayouts/slideLayout942.xml"/><Relationship Id="rId12" Type="http://schemas.openxmlformats.org/officeDocument/2006/relationships/theme" Target="../theme/theme86.xml"/><Relationship Id="rId2" Type="http://schemas.openxmlformats.org/officeDocument/2006/relationships/slideLayout" Target="../slideLayouts/slideLayout937.xml"/><Relationship Id="rId1" Type="http://schemas.openxmlformats.org/officeDocument/2006/relationships/slideLayout" Target="../slideLayouts/slideLayout936.xml"/><Relationship Id="rId6" Type="http://schemas.openxmlformats.org/officeDocument/2006/relationships/slideLayout" Target="../slideLayouts/slideLayout941.xml"/><Relationship Id="rId11" Type="http://schemas.openxmlformats.org/officeDocument/2006/relationships/slideLayout" Target="../slideLayouts/slideLayout946.xml"/><Relationship Id="rId5" Type="http://schemas.openxmlformats.org/officeDocument/2006/relationships/slideLayout" Target="../slideLayouts/slideLayout940.xml"/><Relationship Id="rId10" Type="http://schemas.openxmlformats.org/officeDocument/2006/relationships/slideLayout" Target="../slideLayouts/slideLayout945.xml"/><Relationship Id="rId4" Type="http://schemas.openxmlformats.org/officeDocument/2006/relationships/slideLayout" Target="../slideLayouts/slideLayout939.xml"/><Relationship Id="rId9" Type="http://schemas.openxmlformats.org/officeDocument/2006/relationships/slideLayout" Target="../slideLayouts/slideLayout944.xml"/></Relationships>
</file>

<file path=ppt/slideMasters/_rels/slideMaster87.xml.rels><?xml version="1.0" encoding="UTF-8" standalone="yes"?>
<Relationships xmlns="http://schemas.openxmlformats.org/package/2006/relationships"><Relationship Id="rId8" Type="http://schemas.openxmlformats.org/officeDocument/2006/relationships/slideLayout" Target="../slideLayouts/slideLayout954.xml"/><Relationship Id="rId13" Type="http://schemas.openxmlformats.org/officeDocument/2006/relationships/image" Target="../media/image1.png"/><Relationship Id="rId3" Type="http://schemas.openxmlformats.org/officeDocument/2006/relationships/slideLayout" Target="../slideLayouts/slideLayout949.xml"/><Relationship Id="rId7" Type="http://schemas.openxmlformats.org/officeDocument/2006/relationships/slideLayout" Target="../slideLayouts/slideLayout953.xml"/><Relationship Id="rId12" Type="http://schemas.openxmlformats.org/officeDocument/2006/relationships/theme" Target="../theme/theme87.xml"/><Relationship Id="rId2" Type="http://schemas.openxmlformats.org/officeDocument/2006/relationships/slideLayout" Target="../slideLayouts/slideLayout948.xml"/><Relationship Id="rId1" Type="http://schemas.openxmlformats.org/officeDocument/2006/relationships/slideLayout" Target="../slideLayouts/slideLayout947.xml"/><Relationship Id="rId6" Type="http://schemas.openxmlformats.org/officeDocument/2006/relationships/slideLayout" Target="../slideLayouts/slideLayout952.xml"/><Relationship Id="rId11" Type="http://schemas.openxmlformats.org/officeDocument/2006/relationships/slideLayout" Target="../slideLayouts/slideLayout957.xml"/><Relationship Id="rId5" Type="http://schemas.openxmlformats.org/officeDocument/2006/relationships/slideLayout" Target="../slideLayouts/slideLayout951.xml"/><Relationship Id="rId10" Type="http://schemas.openxmlformats.org/officeDocument/2006/relationships/slideLayout" Target="../slideLayouts/slideLayout956.xml"/><Relationship Id="rId4" Type="http://schemas.openxmlformats.org/officeDocument/2006/relationships/slideLayout" Target="../slideLayouts/slideLayout950.xml"/><Relationship Id="rId9" Type="http://schemas.openxmlformats.org/officeDocument/2006/relationships/slideLayout" Target="../slideLayouts/slideLayout955.xml"/></Relationships>
</file>

<file path=ppt/slideMasters/_rels/slideMaster88.xml.rels><?xml version="1.0" encoding="UTF-8" standalone="yes"?>
<Relationships xmlns="http://schemas.openxmlformats.org/package/2006/relationships"><Relationship Id="rId8" Type="http://schemas.openxmlformats.org/officeDocument/2006/relationships/slideLayout" Target="../slideLayouts/slideLayout965.xml"/><Relationship Id="rId13" Type="http://schemas.openxmlformats.org/officeDocument/2006/relationships/image" Target="../media/image1.png"/><Relationship Id="rId3" Type="http://schemas.openxmlformats.org/officeDocument/2006/relationships/slideLayout" Target="../slideLayouts/slideLayout960.xml"/><Relationship Id="rId7" Type="http://schemas.openxmlformats.org/officeDocument/2006/relationships/slideLayout" Target="../slideLayouts/slideLayout964.xml"/><Relationship Id="rId12" Type="http://schemas.openxmlformats.org/officeDocument/2006/relationships/theme" Target="../theme/theme88.xml"/><Relationship Id="rId2" Type="http://schemas.openxmlformats.org/officeDocument/2006/relationships/slideLayout" Target="../slideLayouts/slideLayout959.xml"/><Relationship Id="rId1" Type="http://schemas.openxmlformats.org/officeDocument/2006/relationships/slideLayout" Target="../slideLayouts/slideLayout958.xml"/><Relationship Id="rId6" Type="http://schemas.openxmlformats.org/officeDocument/2006/relationships/slideLayout" Target="../slideLayouts/slideLayout963.xml"/><Relationship Id="rId11" Type="http://schemas.openxmlformats.org/officeDocument/2006/relationships/slideLayout" Target="../slideLayouts/slideLayout968.xml"/><Relationship Id="rId5" Type="http://schemas.openxmlformats.org/officeDocument/2006/relationships/slideLayout" Target="../slideLayouts/slideLayout962.xml"/><Relationship Id="rId10" Type="http://schemas.openxmlformats.org/officeDocument/2006/relationships/slideLayout" Target="../slideLayouts/slideLayout967.xml"/><Relationship Id="rId4" Type="http://schemas.openxmlformats.org/officeDocument/2006/relationships/slideLayout" Target="../slideLayouts/slideLayout961.xml"/><Relationship Id="rId9" Type="http://schemas.openxmlformats.org/officeDocument/2006/relationships/slideLayout" Target="../slideLayouts/slideLayout966.xml"/></Relationships>
</file>

<file path=ppt/slideMasters/_rels/slideMaster89.xml.rels><?xml version="1.0" encoding="UTF-8" standalone="yes"?>
<Relationships xmlns="http://schemas.openxmlformats.org/package/2006/relationships"><Relationship Id="rId8" Type="http://schemas.openxmlformats.org/officeDocument/2006/relationships/slideLayout" Target="../slideLayouts/slideLayout976.xml"/><Relationship Id="rId13" Type="http://schemas.openxmlformats.org/officeDocument/2006/relationships/image" Target="../media/image1.png"/><Relationship Id="rId3" Type="http://schemas.openxmlformats.org/officeDocument/2006/relationships/slideLayout" Target="../slideLayouts/slideLayout971.xml"/><Relationship Id="rId7" Type="http://schemas.openxmlformats.org/officeDocument/2006/relationships/slideLayout" Target="../slideLayouts/slideLayout975.xml"/><Relationship Id="rId12" Type="http://schemas.openxmlformats.org/officeDocument/2006/relationships/theme" Target="../theme/theme89.xml"/><Relationship Id="rId2" Type="http://schemas.openxmlformats.org/officeDocument/2006/relationships/slideLayout" Target="../slideLayouts/slideLayout970.xml"/><Relationship Id="rId1" Type="http://schemas.openxmlformats.org/officeDocument/2006/relationships/slideLayout" Target="../slideLayouts/slideLayout969.xml"/><Relationship Id="rId6" Type="http://schemas.openxmlformats.org/officeDocument/2006/relationships/slideLayout" Target="../slideLayouts/slideLayout974.xml"/><Relationship Id="rId11" Type="http://schemas.openxmlformats.org/officeDocument/2006/relationships/slideLayout" Target="../slideLayouts/slideLayout979.xml"/><Relationship Id="rId5" Type="http://schemas.openxmlformats.org/officeDocument/2006/relationships/slideLayout" Target="../slideLayouts/slideLayout973.xml"/><Relationship Id="rId10" Type="http://schemas.openxmlformats.org/officeDocument/2006/relationships/slideLayout" Target="../slideLayouts/slideLayout978.xml"/><Relationship Id="rId4" Type="http://schemas.openxmlformats.org/officeDocument/2006/relationships/slideLayout" Target="../slideLayouts/slideLayout972.xml"/><Relationship Id="rId9" Type="http://schemas.openxmlformats.org/officeDocument/2006/relationships/slideLayout" Target="../slideLayouts/slideLayout9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90.xml.rels><?xml version="1.0" encoding="UTF-8" standalone="yes"?>
<Relationships xmlns="http://schemas.openxmlformats.org/package/2006/relationships"><Relationship Id="rId8" Type="http://schemas.openxmlformats.org/officeDocument/2006/relationships/slideLayout" Target="../slideLayouts/slideLayout987.xml"/><Relationship Id="rId13" Type="http://schemas.openxmlformats.org/officeDocument/2006/relationships/image" Target="../media/image1.png"/><Relationship Id="rId3" Type="http://schemas.openxmlformats.org/officeDocument/2006/relationships/slideLayout" Target="../slideLayouts/slideLayout982.xml"/><Relationship Id="rId7" Type="http://schemas.openxmlformats.org/officeDocument/2006/relationships/slideLayout" Target="../slideLayouts/slideLayout986.xml"/><Relationship Id="rId12" Type="http://schemas.openxmlformats.org/officeDocument/2006/relationships/theme" Target="../theme/theme90.xml"/><Relationship Id="rId2" Type="http://schemas.openxmlformats.org/officeDocument/2006/relationships/slideLayout" Target="../slideLayouts/slideLayout981.xml"/><Relationship Id="rId1" Type="http://schemas.openxmlformats.org/officeDocument/2006/relationships/slideLayout" Target="../slideLayouts/slideLayout980.xml"/><Relationship Id="rId6" Type="http://schemas.openxmlformats.org/officeDocument/2006/relationships/slideLayout" Target="../slideLayouts/slideLayout985.xml"/><Relationship Id="rId11" Type="http://schemas.openxmlformats.org/officeDocument/2006/relationships/slideLayout" Target="../slideLayouts/slideLayout990.xml"/><Relationship Id="rId5" Type="http://schemas.openxmlformats.org/officeDocument/2006/relationships/slideLayout" Target="../slideLayouts/slideLayout984.xml"/><Relationship Id="rId10" Type="http://schemas.openxmlformats.org/officeDocument/2006/relationships/slideLayout" Target="../slideLayouts/slideLayout989.xml"/><Relationship Id="rId4" Type="http://schemas.openxmlformats.org/officeDocument/2006/relationships/slideLayout" Target="../slideLayouts/slideLayout983.xml"/><Relationship Id="rId9" Type="http://schemas.openxmlformats.org/officeDocument/2006/relationships/slideLayout" Target="../slideLayouts/slideLayout988.xml"/></Relationships>
</file>

<file path=ppt/slideMasters/_rels/slideMaster91.xml.rels><?xml version="1.0" encoding="UTF-8" standalone="yes"?>
<Relationships xmlns="http://schemas.openxmlformats.org/package/2006/relationships"><Relationship Id="rId8" Type="http://schemas.openxmlformats.org/officeDocument/2006/relationships/slideLayout" Target="../slideLayouts/slideLayout998.xml"/><Relationship Id="rId13" Type="http://schemas.openxmlformats.org/officeDocument/2006/relationships/image" Target="../media/image1.png"/><Relationship Id="rId3" Type="http://schemas.openxmlformats.org/officeDocument/2006/relationships/slideLayout" Target="../slideLayouts/slideLayout993.xml"/><Relationship Id="rId7" Type="http://schemas.openxmlformats.org/officeDocument/2006/relationships/slideLayout" Target="../slideLayouts/slideLayout997.xml"/><Relationship Id="rId12" Type="http://schemas.openxmlformats.org/officeDocument/2006/relationships/theme" Target="../theme/theme91.xml"/><Relationship Id="rId2" Type="http://schemas.openxmlformats.org/officeDocument/2006/relationships/slideLayout" Target="../slideLayouts/slideLayout992.xml"/><Relationship Id="rId1" Type="http://schemas.openxmlformats.org/officeDocument/2006/relationships/slideLayout" Target="../slideLayouts/slideLayout991.xml"/><Relationship Id="rId6" Type="http://schemas.openxmlformats.org/officeDocument/2006/relationships/slideLayout" Target="../slideLayouts/slideLayout996.xml"/><Relationship Id="rId11" Type="http://schemas.openxmlformats.org/officeDocument/2006/relationships/slideLayout" Target="../slideLayouts/slideLayout1001.xml"/><Relationship Id="rId5" Type="http://schemas.openxmlformats.org/officeDocument/2006/relationships/slideLayout" Target="../slideLayouts/slideLayout995.xml"/><Relationship Id="rId10" Type="http://schemas.openxmlformats.org/officeDocument/2006/relationships/slideLayout" Target="../slideLayouts/slideLayout1000.xml"/><Relationship Id="rId4" Type="http://schemas.openxmlformats.org/officeDocument/2006/relationships/slideLayout" Target="../slideLayouts/slideLayout994.xml"/><Relationship Id="rId9" Type="http://schemas.openxmlformats.org/officeDocument/2006/relationships/slideLayout" Target="../slideLayouts/slideLayout999.xml"/></Relationships>
</file>

<file path=ppt/slideMasters/_rels/slideMaster92.xml.rels><?xml version="1.0" encoding="UTF-8" standalone="yes"?>
<Relationships xmlns="http://schemas.openxmlformats.org/package/2006/relationships"><Relationship Id="rId8" Type="http://schemas.openxmlformats.org/officeDocument/2006/relationships/slideLayout" Target="../slideLayouts/slideLayout1009.xml"/><Relationship Id="rId13" Type="http://schemas.openxmlformats.org/officeDocument/2006/relationships/image" Target="../media/image1.png"/><Relationship Id="rId3" Type="http://schemas.openxmlformats.org/officeDocument/2006/relationships/slideLayout" Target="../slideLayouts/slideLayout1004.xml"/><Relationship Id="rId7" Type="http://schemas.openxmlformats.org/officeDocument/2006/relationships/slideLayout" Target="../slideLayouts/slideLayout1008.xml"/><Relationship Id="rId12" Type="http://schemas.openxmlformats.org/officeDocument/2006/relationships/theme" Target="../theme/theme92.xml"/><Relationship Id="rId2" Type="http://schemas.openxmlformats.org/officeDocument/2006/relationships/slideLayout" Target="../slideLayouts/slideLayout1003.xml"/><Relationship Id="rId1" Type="http://schemas.openxmlformats.org/officeDocument/2006/relationships/slideLayout" Target="../slideLayouts/slideLayout1002.xml"/><Relationship Id="rId6" Type="http://schemas.openxmlformats.org/officeDocument/2006/relationships/slideLayout" Target="../slideLayouts/slideLayout1007.xml"/><Relationship Id="rId11" Type="http://schemas.openxmlformats.org/officeDocument/2006/relationships/slideLayout" Target="../slideLayouts/slideLayout1012.xml"/><Relationship Id="rId5" Type="http://schemas.openxmlformats.org/officeDocument/2006/relationships/slideLayout" Target="../slideLayouts/slideLayout1006.xml"/><Relationship Id="rId10" Type="http://schemas.openxmlformats.org/officeDocument/2006/relationships/slideLayout" Target="../slideLayouts/slideLayout1011.xml"/><Relationship Id="rId4" Type="http://schemas.openxmlformats.org/officeDocument/2006/relationships/slideLayout" Target="../slideLayouts/slideLayout1005.xml"/><Relationship Id="rId9" Type="http://schemas.openxmlformats.org/officeDocument/2006/relationships/slideLayout" Target="../slideLayouts/slideLayout1010.xml"/></Relationships>
</file>

<file path=ppt/slideMasters/_rels/slideMaster93.xml.rels><?xml version="1.0" encoding="UTF-8" standalone="yes"?>
<Relationships xmlns="http://schemas.openxmlformats.org/package/2006/relationships"><Relationship Id="rId8" Type="http://schemas.openxmlformats.org/officeDocument/2006/relationships/slideLayout" Target="../slideLayouts/slideLayout1020.xml"/><Relationship Id="rId13" Type="http://schemas.openxmlformats.org/officeDocument/2006/relationships/image" Target="../media/image1.png"/><Relationship Id="rId3" Type="http://schemas.openxmlformats.org/officeDocument/2006/relationships/slideLayout" Target="../slideLayouts/slideLayout1015.xml"/><Relationship Id="rId7" Type="http://schemas.openxmlformats.org/officeDocument/2006/relationships/slideLayout" Target="../slideLayouts/slideLayout1019.xml"/><Relationship Id="rId12" Type="http://schemas.openxmlformats.org/officeDocument/2006/relationships/theme" Target="../theme/theme93.xml"/><Relationship Id="rId2" Type="http://schemas.openxmlformats.org/officeDocument/2006/relationships/slideLayout" Target="../slideLayouts/slideLayout1014.xml"/><Relationship Id="rId1" Type="http://schemas.openxmlformats.org/officeDocument/2006/relationships/slideLayout" Target="../slideLayouts/slideLayout1013.xml"/><Relationship Id="rId6" Type="http://schemas.openxmlformats.org/officeDocument/2006/relationships/slideLayout" Target="../slideLayouts/slideLayout1018.xml"/><Relationship Id="rId11" Type="http://schemas.openxmlformats.org/officeDocument/2006/relationships/slideLayout" Target="../slideLayouts/slideLayout1023.xml"/><Relationship Id="rId5" Type="http://schemas.openxmlformats.org/officeDocument/2006/relationships/slideLayout" Target="../slideLayouts/slideLayout1017.xml"/><Relationship Id="rId10" Type="http://schemas.openxmlformats.org/officeDocument/2006/relationships/slideLayout" Target="../slideLayouts/slideLayout1022.xml"/><Relationship Id="rId4" Type="http://schemas.openxmlformats.org/officeDocument/2006/relationships/slideLayout" Target="../slideLayouts/slideLayout1016.xml"/><Relationship Id="rId9" Type="http://schemas.openxmlformats.org/officeDocument/2006/relationships/slideLayout" Target="../slideLayouts/slideLayout1021.xml"/></Relationships>
</file>

<file path=ppt/slideMasters/_rels/slideMaster94.xml.rels><?xml version="1.0" encoding="UTF-8" standalone="yes"?>
<Relationships xmlns="http://schemas.openxmlformats.org/package/2006/relationships"><Relationship Id="rId8" Type="http://schemas.openxmlformats.org/officeDocument/2006/relationships/slideLayout" Target="../slideLayouts/slideLayout1031.xml"/><Relationship Id="rId13" Type="http://schemas.openxmlformats.org/officeDocument/2006/relationships/image" Target="../media/image1.png"/><Relationship Id="rId3" Type="http://schemas.openxmlformats.org/officeDocument/2006/relationships/slideLayout" Target="../slideLayouts/slideLayout1026.xml"/><Relationship Id="rId7" Type="http://schemas.openxmlformats.org/officeDocument/2006/relationships/slideLayout" Target="../slideLayouts/slideLayout1030.xml"/><Relationship Id="rId12" Type="http://schemas.openxmlformats.org/officeDocument/2006/relationships/theme" Target="../theme/theme94.xml"/><Relationship Id="rId2" Type="http://schemas.openxmlformats.org/officeDocument/2006/relationships/slideLayout" Target="../slideLayouts/slideLayout1025.xml"/><Relationship Id="rId1" Type="http://schemas.openxmlformats.org/officeDocument/2006/relationships/slideLayout" Target="../slideLayouts/slideLayout1024.xml"/><Relationship Id="rId6" Type="http://schemas.openxmlformats.org/officeDocument/2006/relationships/slideLayout" Target="../slideLayouts/slideLayout1029.xml"/><Relationship Id="rId11" Type="http://schemas.openxmlformats.org/officeDocument/2006/relationships/slideLayout" Target="../slideLayouts/slideLayout1034.xml"/><Relationship Id="rId5" Type="http://schemas.openxmlformats.org/officeDocument/2006/relationships/slideLayout" Target="../slideLayouts/slideLayout1028.xml"/><Relationship Id="rId10" Type="http://schemas.openxmlformats.org/officeDocument/2006/relationships/slideLayout" Target="../slideLayouts/slideLayout1033.xml"/><Relationship Id="rId4" Type="http://schemas.openxmlformats.org/officeDocument/2006/relationships/slideLayout" Target="../slideLayouts/slideLayout1027.xml"/><Relationship Id="rId9" Type="http://schemas.openxmlformats.org/officeDocument/2006/relationships/slideLayout" Target="../slideLayouts/slideLayout1032.xml"/></Relationships>
</file>

<file path=ppt/slideMasters/_rels/slideMaster95.xml.rels><?xml version="1.0" encoding="UTF-8" standalone="yes"?>
<Relationships xmlns="http://schemas.openxmlformats.org/package/2006/relationships"><Relationship Id="rId8" Type="http://schemas.openxmlformats.org/officeDocument/2006/relationships/slideLayout" Target="../slideLayouts/slideLayout1042.xml"/><Relationship Id="rId13" Type="http://schemas.openxmlformats.org/officeDocument/2006/relationships/image" Target="../media/image1.png"/><Relationship Id="rId3" Type="http://schemas.openxmlformats.org/officeDocument/2006/relationships/slideLayout" Target="../slideLayouts/slideLayout1037.xml"/><Relationship Id="rId7" Type="http://schemas.openxmlformats.org/officeDocument/2006/relationships/slideLayout" Target="../slideLayouts/slideLayout1041.xml"/><Relationship Id="rId12" Type="http://schemas.openxmlformats.org/officeDocument/2006/relationships/theme" Target="../theme/theme95.xml"/><Relationship Id="rId2" Type="http://schemas.openxmlformats.org/officeDocument/2006/relationships/slideLayout" Target="../slideLayouts/slideLayout1036.xml"/><Relationship Id="rId1" Type="http://schemas.openxmlformats.org/officeDocument/2006/relationships/slideLayout" Target="../slideLayouts/slideLayout1035.xml"/><Relationship Id="rId6" Type="http://schemas.openxmlformats.org/officeDocument/2006/relationships/slideLayout" Target="../slideLayouts/slideLayout1040.xml"/><Relationship Id="rId11" Type="http://schemas.openxmlformats.org/officeDocument/2006/relationships/slideLayout" Target="../slideLayouts/slideLayout1045.xml"/><Relationship Id="rId5" Type="http://schemas.openxmlformats.org/officeDocument/2006/relationships/slideLayout" Target="../slideLayouts/slideLayout1039.xml"/><Relationship Id="rId10" Type="http://schemas.openxmlformats.org/officeDocument/2006/relationships/slideLayout" Target="../slideLayouts/slideLayout1044.xml"/><Relationship Id="rId4" Type="http://schemas.openxmlformats.org/officeDocument/2006/relationships/slideLayout" Target="../slideLayouts/slideLayout1038.xml"/><Relationship Id="rId9" Type="http://schemas.openxmlformats.org/officeDocument/2006/relationships/slideLayout" Target="../slideLayouts/slideLayout1043.xml"/></Relationships>
</file>

<file path=ppt/slideMasters/_rels/slideMaster96.xml.rels><?xml version="1.0" encoding="UTF-8" standalone="yes"?>
<Relationships xmlns="http://schemas.openxmlformats.org/package/2006/relationships"><Relationship Id="rId8" Type="http://schemas.openxmlformats.org/officeDocument/2006/relationships/slideLayout" Target="../slideLayouts/slideLayout1053.xml"/><Relationship Id="rId13" Type="http://schemas.openxmlformats.org/officeDocument/2006/relationships/image" Target="../media/image1.png"/><Relationship Id="rId3" Type="http://schemas.openxmlformats.org/officeDocument/2006/relationships/slideLayout" Target="../slideLayouts/slideLayout1048.xml"/><Relationship Id="rId7" Type="http://schemas.openxmlformats.org/officeDocument/2006/relationships/slideLayout" Target="../slideLayouts/slideLayout1052.xml"/><Relationship Id="rId12" Type="http://schemas.openxmlformats.org/officeDocument/2006/relationships/theme" Target="../theme/theme96.xml"/><Relationship Id="rId2" Type="http://schemas.openxmlformats.org/officeDocument/2006/relationships/slideLayout" Target="../slideLayouts/slideLayout1047.xml"/><Relationship Id="rId1" Type="http://schemas.openxmlformats.org/officeDocument/2006/relationships/slideLayout" Target="../slideLayouts/slideLayout1046.xml"/><Relationship Id="rId6" Type="http://schemas.openxmlformats.org/officeDocument/2006/relationships/slideLayout" Target="../slideLayouts/slideLayout1051.xml"/><Relationship Id="rId11" Type="http://schemas.openxmlformats.org/officeDocument/2006/relationships/slideLayout" Target="../slideLayouts/slideLayout1056.xml"/><Relationship Id="rId5" Type="http://schemas.openxmlformats.org/officeDocument/2006/relationships/slideLayout" Target="../slideLayouts/slideLayout1050.xml"/><Relationship Id="rId10" Type="http://schemas.openxmlformats.org/officeDocument/2006/relationships/slideLayout" Target="../slideLayouts/slideLayout1055.xml"/><Relationship Id="rId4" Type="http://schemas.openxmlformats.org/officeDocument/2006/relationships/slideLayout" Target="../slideLayouts/slideLayout1049.xml"/><Relationship Id="rId9" Type="http://schemas.openxmlformats.org/officeDocument/2006/relationships/slideLayout" Target="../slideLayouts/slideLayout1054.xml"/></Relationships>
</file>

<file path=ppt/slideMasters/_rels/slideMaster97.xml.rels><?xml version="1.0" encoding="UTF-8" standalone="yes"?>
<Relationships xmlns="http://schemas.openxmlformats.org/package/2006/relationships"><Relationship Id="rId8" Type="http://schemas.openxmlformats.org/officeDocument/2006/relationships/slideLayout" Target="../slideLayouts/slideLayout1064.xml"/><Relationship Id="rId13" Type="http://schemas.openxmlformats.org/officeDocument/2006/relationships/image" Target="../media/image1.png"/><Relationship Id="rId3" Type="http://schemas.openxmlformats.org/officeDocument/2006/relationships/slideLayout" Target="../slideLayouts/slideLayout1059.xml"/><Relationship Id="rId7" Type="http://schemas.openxmlformats.org/officeDocument/2006/relationships/slideLayout" Target="../slideLayouts/slideLayout1063.xml"/><Relationship Id="rId12" Type="http://schemas.openxmlformats.org/officeDocument/2006/relationships/theme" Target="../theme/theme97.xml"/><Relationship Id="rId2" Type="http://schemas.openxmlformats.org/officeDocument/2006/relationships/slideLayout" Target="../slideLayouts/slideLayout1058.xml"/><Relationship Id="rId1" Type="http://schemas.openxmlformats.org/officeDocument/2006/relationships/slideLayout" Target="../slideLayouts/slideLayout1057.xml"/><Relationship Id="rId6" Type="http://schemas.openxmlformats.org/officeDocument/2006/relationships/slideLayout" Target="../slideLayouts/slideLayout1062.xml"/><Relationship Id="rId11" Type="http://schemas.openxmlformats.org/officeDocument/2006/relationships/slideLayout" Target="../slideLayouts/slideLayout1067.xml"/><Relationship Id="rId5" Type="http://schemas.openxmlformats.org/officeDocument/2006/relationships/slideLayout" Target="../slideLayouts/slideLayout1061.xml"/><Relationship Id="rId10" Type="http://schemas.openxmlformats.org/officeDocument/2006/relationships/slideLayout" Target="../slideLayouts/slideLayout1066.xml"/><Relationship Id="rId4" Type="http://schemas.openxmlformats.org/officeDocument/2006/relationships/slideLayout" Target="../slideLayouts/slideLayout1060.xml"/><Relationship Id="rId9" Type="http://schemas.openxmlformats.org/officeDocument/2006/relationships/slideLayout" Target="../slideLayouts/slideLayout10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1027"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3"/>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1028" name="Text Box 4"/>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1029" name="Rectangle 5"/>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02E6C122-19B0-464F-A847-4F5AA01E22B9}" type="slidenum">
              <a:rPr lang="en-GB"/>
              <a:pPr>
                <a:defRPr/>
              </a:pPr>
              <a:t>‹#›</a:t>
            </a:fld>
            <a:endParaRPr lang="en-GB"/>
          </a:p>
        </p:txBody>
      </p:sp>
      <p:sp>
        <p:nvSpPr>
          <p:cNvPr id="1030" name="Freeform 6"/>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1031" name="Freeform 7"/>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1032" name="Freeform 8"/>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Tree>
  </p:cSld>
  <p:clrMap bg1="lt1" tx1="dk1" bg2="lt2" tx2="dk2" accent1="accent1" accent2="accent2" accent3="accent3" accent4="accent4" accent5="accent5" accent6="accent6" hlink="hlink" folHlink="folHlink"/>
  <p:sldLayoutIdLst>
    <p:sldLayoutId id="2147485879" r:id="rId1"/>
    <p:sldLayoutId id="2147485880" r:id="rId2"/>
    <p:sldLayoutId id="2147485881" r:id="rId3"/>
    <p:sldLayoutId id="2147485882" r:id="rId4"/>
    <p:sldLayoutId id="2147485883" r:id="rId5"/>
    <p:sldLayoutId id="2147485884" r:id="rId6"/>
    <p:sldLayoutId id="2147485885" r:id="rId7"/>
    <p:sldLayoutId id="2147485886" r:id="rId8"/>
    <p:sldLayoutId id="2147485887" r:id="rId9"/>
    <p:sldLayoutId id="2147485888" r:id="rId10"/>
    <p:sldLayoutId id="214748588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10244"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B1F80B8E-255E-48E8-931E-308C82773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5978" r:id="rId1"/>
    <p:sldLayoutId id="2147485979" r:id="rId2"/>
    <p:sldLayoutId id="2147485980" r:id="rId3"/>
    <p:sldLayoutId id="2147485981" r:id="rId4"/>
    <p:sldLayoutId id="2147485982" r:id="rId5"/>
    <p:sldLayoutId id="2147485983" r:id="rId6"/>
    <p:sldLayoutId id="2147485984" r:id="rId7"/>
    <p:sldLayoutId id="2147485985" r:id="rId8"/>
    <p:sldLayoutId id="2147485986" r:id="rId9"/>
    <p:sldLayoutId id="2147485987" r:id="rId10"/>
    <p:sldLayoutId id="214748598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11267"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AEF9887C-381D-459A-9AC8-0E82DCD35AE0}"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5989" r:id="rId1"/>
    <p:sldLayoutId id="2147485990" r:id="rId2"/>
    <p:sldLayoutId id="2147485991" r:id="rId3"/>
    <p:sldLayoutId id="2147485992" r:id="rId4"/>
    <p:sldLayoutId id="2147485993" r:id="rId5"/>
    <p:sldLayoutId id="2147485994" r:id="rId6"/>
    <p:sldLayoutId id="2147485995" r:id="rId7"/>
    <p:sldLayoutId id="2147485996" r:id="rId8"/>
    <p:sldLayoutId id="2147485997" r:id="rId9"/>
    <p:sldLayoutId id="2147485998" r:id="rId10"/>
    <p:sldLayoutId id="214748599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12291"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FD02A452-4EF8-4526-AEDF-EBC58A0BD99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000" r:id="rId1"/>
    <p:sldLayoutId id="2147486001" r:id="rId2"/>
    <p:sldLayoutId id="2147486002" r:id="rId3"/>
    <p:sldLayoutId id="2147486003" r:id="rId4"/>
    <p:sldLayoutId id="2147486004" r:id="rId5"/>
    <p:sldLayoutId id="2147486005" r:id="rId6"/>
    <p:sldLayoutId id="2147486006" r:id="rId7"/>
    <p:sldLayoutId id="2147486007" r:id="rId8"/>
    <p:sldLayoutId id="2147486008" r:id="rId9"/>
    <p:sldLayoutId id="2147486009" r:id="rId10"/>
    <p:sldLayoutId id="214748601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13314"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13315"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13316" name="Freeform 4"/>
          <p:cNvSpPr>
            <a:spLocks noChangeArrowheads="1"/>
          </p:cNvSpPr>
          <p:nvPr/>
        </p:nvSpPr>
        <p:spPr bwMode="auto">
          <a:xfrm>
            <a:off x="904875" y="3648075"/>
            <a:ext cx="7315200" cy="1279525"/>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noFill/>
          <a:ln w="6480">
            <a:solidFill>
              <a:srgbClr val="727CA3"/>
            </a:solidFill>
            <a:miter lim="800000"/>
            <a:headEnd/>
            <a:tailEnd/>
          </a:ln>
          <a:effectLst/>
        </p:spPr>
        <p:txBody>
          <a:bodyPr wrap="none" anchor="ctr"/>
          <a:lstStyle/>
          <a:p>
            <a:pPr>
              <a:defRPr/>
            </a:pPr>
            <a:endParaRPr lang="en-US">
              <a:ea typeface="+mn-ea"/>
            </a:endParaRPr>
          </a:p>
        </p:txBody>
      </p:sp>
      <p:sp>
        <p:nvSpPr>
          <p:cNvPr id="13317" name="Freeform 5"/>
          <p:cNvSpPr>
            <a:spLocks noChangeArrowheads="1"/>
          </p:cNvSpPr>
          <p:nvPr/>
        </p:nvSpPr>
        <p:spPr bwMode="auto">
          <a:xfrm>
            <a:off x="914400" y="5048250"/>
            <a:ext cx="7315200" cy="685800"/>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noFill/>
          <a:ln w="6480">
            <a:solidFill>
              <a:srgbClr val="9FB8CD"/>
            </a:solidFill>
            <a:miter lim="800000"/>
            <a:headEnd/>
            <a:tailEnd/>
          </a:ln>
          <a:effectLst/>
        </p:spPr>
        <p:txBody>
          <a:bodyPr wrap="none" anchor="ctr"/>
          <a:lstStyle/>
          <a:p>
            <a:pPr>
              <a:defRPr/>
            </a:pPr>
            <a:endParaRPr lang="en-US">
              <a:ea typeface="+mn-ea"/>
            </a:endParaRPr>
          </a:p>
        </p:txBody>
      </p:sp>
      <p:sp>
        <p:nvSpPr>
          <p:cNvPr id="13318" name="Freeform 6"/>
          <p:cNvSpPr>
            <a:spLocks noChangeArrowheads="1"/>
          </p:cNvSpPr>
          <p:nvPr/>
        </p:nvSpPr>
        <p:spPr bwMode="auto">
          <a:xfrm>
            <a:off x="904875" y="3648075"/>
            <a:ext cx="228600" cy="1279525"/>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solidFill>
            <a:srgbClr val="727CA3"/>
          </a:solidFill>
          <a:ln w="9525">
            <a:noFill/>
            <a:round/>
            <a:headEnd/>
            <a:tailEnd/>
          </a:ln>
          <a:effectLst/>
        </p:spPr>
        <p:txBody>
          <a:bodyPr wrap="none" anchor="ctr"/>
          <a:lstStyle/>
          <a:p>
            <a:pPr>
              <a:defRPr/>
            </a:pPr>
            <a:endParaRPr lang="en-US">
              <a:ea typeface="+mn-ea"/>
            </a:endParaRPr>
          </a:p>
        </p:txBody>
      </p:sp>
      <p:sp>
        <p:nvSpPr>
          <p:cNvPr id="13319" name="Freeform 7"/>
          <p:cNvSpPr>
            <a:spLocks noChangeArrowheads="1"/>
          </p:cNvSpPr>
          <p:nvPr/>
        </p:nvSpPr>
        <p:spPr bwMode="auto">
          <a:xfrm>
            <a:off x="914400" y="5048250"/>
            <a:ext cx="228600" cy="685800"/>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13321" name="Rectangle 8"/>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13322" name="Rectangle 9"/>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10"/>
          <p:cNvSpPr txBox="1">
            <a:spLocks noChangeArrowheads="1"/>
          </p:cNvSpPr>
          <p:nvPr/>
        </p:nvSpPr>
        <p:spPr bwMode="auto">
          <a:xfrm>
            <a:off x="6400800" y="6354763"/>
            <a:ext cx="2284413" cy="460375"/>
          </a:xfrm>
          <a:prstGeom prst="rect">
            <a:avLst/>
          </a:prstGeom>
          <a:noFill/>
          <a:ln w="9525">
            <a:noFill/>
            <a:round/>
            <a:headEnd/>
            <a:tailEnd/>
          </a:ln>
          <a:effectLst/>
        </p:spPr>
        <p:txBody>
          <a:bodyPr wrap="none" anchor="ctr"/>
          <a:lstStyle/>
          <a:p>
            <a:pPr>
              <a:defRPr/>
            </a:pPr>
            <a:endParaRPr lang="en-US">
              <a:ea typeface="+mn-ea"/>
            </a:endParaRPr>
          </a:p>
        </p:txBody>
      </p:sp>
      <p:sp>
        <p:nvSpPr>
          <p:cNvPr id="13323" name="Text Box 11"/>
          <p:cNvSpPr txBox="1">
            <a:spLocks noChangeArrowheads="1"/>
          </p:cNvSpPr>
          <p:nvPr/>
        </p:nvSpPr>
        <p:spPr bwMode="auto">
          <a:xfrm>
            <a:off x="2898775" y="6354763"/>
            <a:ext cx="3475038" cy="460375"/>
          </a:xfrm>
          <a:prstGeom prst="rect">
            <a:avLst/>
          </a:prstGeom>
          <a:noFill/>
          <a:ln w="9525">
            <a:noFill/>
            <a:round/>
            <a:headEnd/>
            <a:tailEnd/>
          </a:ln>
          <a:effectLst/>
        </p:spPr>
        <p:txBody>
          <a:bodyPr wrap="none" anchor="ctr"/>
          <a:lstStyle/>
          <a:p>
            <a:pPr>
              <a:defRPr/>
            </a:pPr>
            <a:endParaRPr lang="en-US">
              <a:ea typeface="+mn-ea"/>
            </a:endParaRPr>
          </a:p>
        </p:txBody>
      </p:sp>
      <p:sp>
        <p:nvSpPr>
          <p:cNvPr id="13324" name="Rectangle 12"/>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57E79D7E-7997-4D9C-9D1A-BB0F00F94EDF}"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011" r:id="rId1"/>
    <p:sldLayoutId id="2147486012" r:id="rId2"/>
    <p:sldLayoutId id="2147486013" r:id="rId3"/>
    <p:sldLayoutId id="2147486014" r:id="rId4"/>
    <p:sldLayoutId id="2147486015" r:id="rId5"/>
    <p:sldLayoutId id="2147486016" r:id="rId6"/>
    <p:sldLayoutId id="2147486017" r:id="rId7"/>
    <p:sldLayoutId id="2147486018" r:id="rId8"/>
    <p:sldLayoutId id="2147486019" r:id="rId9"/>
    <p:sldLayoutId id="2147486020" r:id="rId10"/>
    <p:sldLayoutId id="214748602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14339"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2CD0BFDC-D701-4B64-8494-904052C73376}" type="slidenum">
              <a:rPr lang="en-GB"/>
              <a:pPr>
                <a:defRPr/>
              </a:pPr>
              <a:t>‹#›</a:t>
            </a:fld>
            <a:endParaRPr lang="en-GB"/>
          </a:p>
        </p:txBody>
      </p:sp>
      <p:sp>
        <p:nvSpPr>
          <p:cNvPr id="14340"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022" r:id="rId1"/>
    <p:sldLayoutId id="2147486023" r:id="rId2"/>
    <p:sldLayoutId id="2147486024" r:id="rId3"/>
    <p:sldLayoutId id="2147486025" r:id="rId4"/>
    <p:sldLayoutId id="2147486026" r:id="rId5"/>
    <p:sldLayoutId id="2147486027" r:id="rId6"/>
    <p:sldLayoutId id="2147486028" r:id="rId7"/>
    <p:sldLayoutId id="2147486029" r:id="rId8"/>
    <p:sldLayoutId id="2147486030" r:id="rId9"/>
    <p:sldLayoutId id="2147486031" r:id="rId10"/>
    <p:sldLayoutId id="214748603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15363" name="Rectangle 3"/>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218ADB62-1841-431F-BE2A-B5935063CFE2}" type="slidenum">
              <a:rPr lang="en-GB"/>
              <a:pPr>
                <a:defRPr/>
              </a:pPr>
              <a:t>‹#›</a:t>
            </a:fld>
            <a:endParaRPr lang="en-GB"/>
          </a:p>
        </p:txBody>
      </p:sp>
      <p:sp>
        <p:nvSpPr>
          <p:cNvPr id="15365"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033" r:id="rId1"/>
    <p:sldLayoutId id="2147486034" r:id="rId2"/>
    <p:sldLayoutId id="2147486035" r:id="rId3"/>
    <p:sldLayoutId id="2147486036" r:id="rId4"/>
    <p:sldLayoutId id="2147486037" r:id="rId5"/>
    <p:sldLayoutId id="2147486038" r:id="rId6"/>
    <p:sldLayoutId id="2147486039" r:id="rId7"/>
    <p:sldLayoutId id="2147486040" r:id="rId8"/>
    <p:sldLayoutId id="2147486041" r:id="rId9"/>
    <p:sldLayoutId id="2147486042" r:id="rId10"/>
    <p:sldLayoutId id="214748604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16387"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71A50FE0-DC8F-48D5-BF37-27F2060FCE5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044" r:id="rId1"/>
    <p:sldLayoutId id="2147486045"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17411"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17412" name="Rectangle 4"/>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50091713-737B-47DD-B90C-BF374F8B66D4}" type="slidenum">
              <a:rPr lang="en-GB"/>
              <a:pPr>
                <a:defRPr/>
              </a:pPr>
              <a:t>‹#›</a:t>
            </a:fld>
            <a:endParaRPr lang="en-GB"/>
          </a:p>
        </p:txBody>
      </p:sp>
      <p:sp>
        <p:nvSpPr>
          <p:cNvPr id="17414"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055" r:id="rId1"/>
    <p:sldLayoutId id="2147486056" r:id="rId2"/>
    <p:sldLayoutId id="2147486057" r:id="rId3"/>
    <p:sldLayoutId id="2147486058" r:id="rId4"/>
    <p:sldLayoutId id="2147486059" r:id="rId5"/>
    <p:sldLayoutId id="2147486060" r:id="rId6"/>
    <p:sldLayoutId id="2147486061" r:id="rId7"/>
    <p:sldLayoutId id="2147486062" r:id="rId8"/>
    <p:sldLayoutId id="2147486063" r:id="rId9"/>
    <p:sldLayoutId id="2147486064" r:id="rId10"/>
    <p:sldLayoutId id="214748606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18435"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18436"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18437"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18438" name="Rectangle 6"/>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B6D8F106-3BD7-407F-8700-05CC953A207C}"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69" r:id="rId4"/>
    <p:sldLayoutId id="2147486070" r:id="rId5"/>
    <p:sldLayoutId id="2147486071" r:id="rId6"/>
    <p:sldLayoutId id="2147486072" r:id="rId7"/>
    <p:sldLayoutId id="2147486073" r:id="rId8"/>
    <p:sldLayoutId id="2147486074" r:id="rId9"/>
    <p:sldLayoutId id="2147486075" r:id="rId10"/>
    <p:sldLayoutId id="214748607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16F0A7C1-82A9-4712-A5DD-053A0FFC8310}" type="slidenum">
              <a:rPr lang="en-GB"/>
              <a:pPr>
                <a:defRPr/>
              </a:pPr>
              <a:t>‹#›</a:t>
            </a:fld>
            <a:endParaRPr lang="en-GB"/>
          </a:p>
        </p:txBody>
      </p:sp>
      <p:sp>
        <p:nvSpPr>
          <p:cNvPr id="19460"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077" r:id="rId1"/>
    <p:sldLayoutId id="2147486078" r:id="rId2"/>
    <p:sldLayoutId id="2147486079" r:id="rId3"/>
    <p:sldLayoutId id="2147486080" r:id="rId4"/>
    <p:sldLayoutId id="2147486081" r:id="rId5"/>
    <p:sldLayoutId id="2147486082" r:id="rId6"/>
    <p:sldLayoutId id="2147486083" r:id="rId7"/>
    <p:sldLayoutId id="2147486084" r:id="rId8"/>
    <p:sldLayoutId id="2147486085" r:id="rId9"/>
    <p:sldLayoutId id="2147486086" r:id="rId10"/>
    <p:sldLayoutId id="214748608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051"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FD91BBE1-54A8-4C5F-A74D-44A8FE014941}" type="slidenum">
              <a:rPr lang="en-GB"/>
              <a:pPr>
                <a:defRPr/>
              </a:pPr>
              <a:t>‹#›</a:t>
            </a:fld>
            <a:endParaRPr lang="en-GB"/>
          </a:p>
        </p:txBody>
      </p:sp>
      <p:sp>
        <p:nvSpPr>
          <p:cNvPr id="2052"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5890" r:id="rId1"/>
    <p:sldLayoutId id="2147485891" r:id="rId2"/>
    <p:sldLayoutId id="2147485892" r:id="rId3"/>
    <p:sldLayoutId id="2147485893" r:id="rId4"/>
    <p:sldLayoutId id="2147485894" r:id="rId5"/>
    <p:sldLayoutId id="2147485895" r:id="rId6"/>
    <p:sldLayoutId id="2147485896" r:id="rId7"/>
    <p:sldLayoutId id="2147485897" r:id="rId8"/>
    <p:sldLayoutId id="2147485898" r:id="rId9"/>
    <p:sldLayoutId id="2147485899" r:id="rId10"/>
    <p:sldLayoutId id="214748590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81" name="Rectangle 1"/>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50B6B94C-A2E2-4916-91E2-E63617758ACF}" type="slidenum">
              <a:rPr lang="en-GB"/>
              <a:pPr>
                <a:defRPr/>
              </a:pPr>
              <a:t>‹#›</a:t>
            </a:fld>
            <a:endParaRPr lang="en-GB"/>
          </a:p>
        </p:txBody>
      </p:sp>
      <p:sp>
        <p:nvSpPr>
          <p:cNvPr id="20483"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20484"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088" r:id="rId1"/>
    <p:sldLayoutId id="2147486089" r:id="rId2"/>
    <p:sldLayoutId id="2147486090" r:id="rId3"/>
    <p:sldLayoutId id="2147486091" r:id="rId4"/>
    <p:sldLayoutId id="2147486092" r:id="rId5"/>
    <p:sldLayoutId id="2147486093" r:id="rId6"/>
    <p:sldLayoutId id="2147486094" r:id="rId7"/>
    <p:sldLayoutId id="2147486095" r:id="rId8"/>
    <p:sldLayoutId id="2147486096" r:id="rId9"/>
    <p:sldLayoutId id="2147486097" r:id="rId10"/>
    <p:sldLayoutId id="214748609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21508"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193E3415-82FE-4811-98AB-B44A7646732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099" r:id="rId1"/>
    <p:sldLayoutId id="2147486100" r:id="rId2"/>
    <p:sldLayoutId id="2147486101" r:id="rId3"/>
    <p:sldLayoutId id="2147486102" r:id="rId4"/>
    <p:sldLayoutId id="2147486103" r:id="rId5"/>
    <p:sldLayoutId id="2147486104" r:id="rId6"/>
    <p:sldLayoutId id="2147486105" r:id="rId7"/>
    <p:sldLayoutId id="2147486106" r:id="rId8"/>
    <p:sldLayoutId id="2147486107" r:id="rId9"/>
    <p:sldLayoutId id="2147486108" r:id="rId10"/>
    <p:sldLayoutId id="214748610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22532"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178702F9-FAEF-45E6-946C-9CBE4816A046}"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10" r:id="rId1"/>
    <p:sldLayoutId id="2147486111" r:id="rId2"/>
    <p:sldLayoutId id="2147486112" r:id="rId3"/>
    <p:sldLayoutId id="2147486113" r:id="rId4"/>
    <p:sldLayoutId id="2147486114" r:id="rId5"/>
    <p:sldLayoutId id="2147486115" r:id="rId6"/>
    <p:sldLayoutId id="2147486116" r:id="rId7"/>
    <p:sldLayoutId id="2147486117" r:id="rId8"/>
    <p:sldLayoutId id="2147486118" r:id="rId9"/>
    <p:sldLayoutId id="2147486119" r:id="rId10"/>
    <p:sldLayoutId id="214748612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3555"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234132D9-8ABA-4674-B3C7-929EC9D726C0}"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21" r:id="rId1"/>
    <p:sldLayoutId id="2147486122" r:id="rId2"/>
    <p:sldLayoutId id="2147486123" r:id="rId3"/>
    <p:sldLayoutId id="2147486124" r:id="rId4"/>
    <p:sldLayoutId id="2147486125" r:id="rId5"/>
    <p:sldLayoutId id="2147486126" r:id="rId6"/>
    <p:sldLayoutId id="2147486127" r:id="rId7"/>
    <p:sldLayoutId id="2147486128" r:id="rId8"/>
    <p:sldLayoutId id="2147486129" r:id="rId9"/>
    <p:sldLayoutId id="2147486130" r:id="rId10"/>
    <p:sldLayoutId id="214748613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24579"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9DF79A68-B0E6-413C-85B1-06FF5056EF7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32" r:id="rId1"/>
    <p:sldLayoutId id="2147486133" r:id="rId2"/>
    <p:sldLayoutId id="2147486134" r:id="rId3"/>
    <p:sldLayoutId id="2147486135" r:id="rId4"/>
    <p:sldLayoutId id="2147486136" r:id="rId5"/>
    <p:sldLayoutId id="2147486137" r:id="rId6"/>
    <p:sldLayoutId id="2147486138" r:id="rId7"/>
    <p:sldLayoutId id="2147486139" r:id="rId8"/>
    <p:sldLayoutId id="2147486140" r:id="rId9"/>
    <p:sldLayoutId id="2147486141" r:id="rId10"/>
    <p:sldLayoutId id="214748614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5601"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25602"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25603"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25604" name="Freeform 4"/>
          <p:cNvSpPr>
            <a:spLocks noChangeArrowheads="1"/>
          </p:cNvSpPr>
          <p:nvPr/>
        </p:nvSpPr>
        <p:spPr bwMode="auto">
          <a:xfrm>
            <a:off x="914400" y="2819400"/>
            <a:ext cx="7315200" cy="1279525"/>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noFill/>
          <a:ln w="6480">
            <a:solidFill>
              <a:srgbClr val="727CA3"/>
            </a:solidFill>
            <a:miter lim="800000"/>
            <a:headEnd/>
            <a:tailEnd/>
          </a:ln>
          <a:effectLst/>
        </p:spPr>
        <p:txBody>
          <a:bodyPr wrap="none" anchor="ctr"/>
          <a:lstStyle/>
          <a:p>
            <a:pPr>
              <a:defRPr/>
            </a:pPr>
            <a:endParaRPr lang="en-US">
              <a:ea typeface="+mn-ea"/>
            </a:endParaRPr>
          </a:p>
        </p:txBody>
      </p:sp>
      <p:sp>
        <p:nvSpPr>
          <p:cNvPr id="25605" name="Freeform 5"/>
          <p:cNvSpPr>
            <a:spLocks noChangeArrowheads="1"/>
          </p:cNvSpPr>
          <p:nvPr/>
        </p:nvSpPr>
        <p:spPr bwMode="auto">
          <a:xfrm>
            <a:off x="914400" y="2819400"/>
            <a:ext cx="228600" cy="1279525"/>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solidFill>
            <a:srgbClr val="727CA3"/>
          </a:solidFill>
          <a:ln w="9525">
            <a:noFill/>
            <a:round/>
            <a:headEnd/>
            <a:tailEnd/>
          </a:ln>
          <a:effectLst/>
        </p:spPr>
        <p:txBody>
          <a:bodyPr wrap="none" anchor="ctr"/>
          <a:lstStyle/>
          <a:p>
            <a:pPr>
              <a:defRPr/>
            </a:pPr>
            <a:endParaRPr lang="en-US">
              <a:ea typeface="+mn-ea"/>
            </a:endParaRPr>
          </a:p>
        </p:txBody>
      </p:sp>
      <p:sp>
        <p:nvSpPr>
          <p:cNvPr id="25607" name="Rectangle 6"/>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25608" name="Rectangle 7"/>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8"/>
          <p:cNvSpPr txBox="1">
            <a:spLocks noChangeArrowheads="1"/>
          </p:cNvSpPr>
          <p:nvPr/>
        </p:nvSpPr>
        <p:spPr bwMode="auto">
          <a:xfrm>
            <a:off x="6400800" y="6354763"/>
            <a:ext cx="2284413" cy="460375"/>
          </a:xfrm>
          <a:prstGeom prst="rect">
            <a:avLst/>
          </a:prstGeom>
          <a:noFill/>
          <a:ln w="9525">
            <a:noFill/>
            <a:round/>
            <a:headEnd/>
            <a:tailEnd/>
          </a:ln>
          <a:effectLst/>
        </p:spPr>
        <p:txBody>
          <a:bodyPr wrap="none" anchor="ctr"/>
          <a:lstStyle/>
          <a:p>
            <a:pPr>
              <a:defRPr/>
            </a:pPr>
            <a:endParaRPr lang="en-US">
              <a:ea typeface="+mn-ea"/>
            </a:endParaRPr>
          </a:p>
        </p:txBody>
      </p:sp>
      <p:sp>
        <p:nvSpPr>
          <p:cNvPr id="25609" name="Text Box 9"/>
          <p:cNvSpPr txBox="1">
            <a:spLocks noChangeArrowheads="1"/>
          </p:cNvSpPr>
          <p:nvPr/>
        </p:nvSpPr>
        <p:spPr bwMode="auto">
          <a:xfrm>
            <a:off x="2898775" y="6354763"/>
            <a:ext cx="3475038" cy="460375"/>
          </a:xfrm>
          <a:prstGeom prst="rect">
            <a:avLst/>
          </a:prstGeom>
          <a:noFill/>
          <a:ln w="9525">
            <a:noFill/>
            <a:round/>
            <a:headEnd/>
            <a:tailEnd/>
          </a:ln>
          <a:effectLst/>
        </p:spPr>
        <p:txBody>
          <a:bodyPr wrap="none" anchor="ctr"/>
          <a:lstStyle/>
          <a:p>
            <a:pPr>
              <a:defRPr/>
            </a:pPr>
            <a:endParaRPr lang="en-US">
              <a:ea typeface="+mn-ea"/>
            </a:endParaRPr>
          </a:p>
        </p:txBody>
      </p:sp>
      <p:sp>
        <p:nvSpPr>
          <p:cNvPr id="25610" name="Rectangle 10"/>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A9218085-CC1C-43DC-9F78-1097A8C307F8}"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43" r:id="rId1"/>
    <p:sldLayoutId id="2147486144" r:id="rId2"/>
    <p:sldLayoutId id="2147486145" r:id="rId3"/>
    <p:sldLayoutId id="2147486146" r:id="rId4"/>
    <p:sldLayoutId id="2147486147" r:id="rId5"/>
    <p:sldLayoutId id="2147486148" r:id="rId6"/>
    <p:sldLayoutId id="2147486149" r:id="rId7"/>
    <p:sldLayoutId id="2147486150" r:id="rId8"/>
    <p:sldLayoutId id="2147486151" r:id="rId9"/>
    <p:sldLayoutId id="2147486152" r:id="rId10"/>
    <p:sldLayoutId id="214748615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6627"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5E1B4F08-C89F-48A7-B3A7-4659716991AE}" type="slidenum">
              <a:rPr lang="en-GB"/>
              <a:pPr>
                <a:defRPr/>
              </a:pPr>
              <a:t>‹#›</a:t>
            </a:fld>
            <a:endParaRPr lang="en-GB"/>
          </a:p>
        </p:txBody>
      </p:sp>
      <p:sp>
        <p:nvSpPr>
          <p:cNvPr id="26628"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154" r:id="rId1"/>
    <p:sldLayoutId id="2147486155" r:id="rId2"/>
    <p:sldLayoutId id="2147486156" r:id="rId3"/>
    <p:sldLayoutId id="2147486157" r:id="rId4"/>
    <p:sldLayoutId id="2147486158" r:id="rId5"/>
    <p:sldLayoutId id="2147486159" r:id="rId6"/>
    <p:sldLayoutId id="2147486160" r:id="rId7"/>
    <p:sldLayoutId id="2147486161" r:id="rId8"/>
    <p:sldLayoutId id="2147486162" r:id="rId9"/>
    <p:sldLayoutId id="2147486163" r:id="rId10"/>
    <p:sldLayoutId id="214748616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FFFFFF"/>
                </a:solidFill>
                <a:latin typeface="Gill Sans MT" charset="0"/>
                <a:ea typeface="MS Gothic" charset="0"/>
              </a:rPr>
              <a:t>Click to edit Master text styles</a:t>
            </a:r>
            <a:br>
              <a:rPr lang="en-GB" sz="2600">
                <a:solidFill>
                  <a:srgbClr val="FFFFFF"/>
                </a:solidFill>
                <a:latin typeface="Gill Sans MT" charset="0"/>
                <a:ea typeface="MS Gothic" charset="0"/>
              </a:rPr>
            </a:br>
            <a:r>
              <a:rPr lang="en-GB" sz="2300">
                <a:solidFill>
                  <a:srgbClr val="DDE9EC"/>
                </a:solidFill>
                <a:latin typeface="Gill Sans MT" charset="0"/>
                <a:ea typeface="MS Gothic" charset="0"/>
              </a:rPr>
              <a:t>Second level</a:t>
            </a:r>
            <a:br>
              <a:rPr lang="en-GB" sz="23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27651" name="Rectangle 3"/>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CF973247-B290-4051-8266-A94346DFE4A6}" type="slidenum">
              <a:rPr lang="en-GB"/>
              <a:pPr>
                <a:defRPr/>
              </a:pPr>
              <a:t>‹#›</a:t>
            </a:fld>
            <a:endParaRPr lang="en-GB"/>
          </a:p>
        </p:txBody>
      </p:sp>
      <p:sp>
        <p:nvSpPr>
          <p:cNvPr id="27653"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165" r:id="rId1"/>
    <p:sldLayoutId id="2147486166" r:id="rId2"/>
    <p:sldLayoutId id="2147486167" r:id="rId3"/>
    <p:sldLayoutId id="2147486168" r:id="rId4"/>
    <p:sldLayoutId id="2147486169" r:id="rId5"/>
    <p:sldLayoutId id="2147486170" r:id="rId6"/>
    <p:sldLayoutId id="2147486171" r:id="rId7"/>
    <p:sldLayoutId id="2147486172" r:id="rId8"/>
    <p:sldLayoutId id="2147486173" r:id="rId9"/>
    <p:sldLayoutId id="2147486174" r:id="rId10"/>
    <p:sldLayoutId id="214748617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28675"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45F20817-EDEC-4F65-836B-8D0A528D48E5}"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76" r:id="rId1"/>
    <p:sldLayoutId id="2147486177" r:id="rId2"/>
    <p:sldLayoutId id="2147486178" r:id="rId3"/>
    <p:sldLayoutId id="2147486179" r:id="rId4"/>
    <p:sldLayoutId id="2147486180" r:id="rId5"/>
    <p:sldLayoutId id="2147486181" r:id="rId6"/>
    <p:sldLayoutId id="2147486182" r:id="rId7"/>
    <p:sldLayoutId id="2147486183" r:id="rId8"/>
    <p:sldLayoutId id="2147486184" r:id="rId9"/>
    <p:sldLayoutId id="2147486185" r:id="rId10"/>
    <p:sldLayoutId id="214748618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FFFFFF"/>
                </a:solidFill>
                <a:latin typeface="Gill Sans MT" charset="0"/>
                <a:ea typeface="MS Gothic" charset="0"/>
              </a:rPr>
              <a:t>Click to edit Master text styles</a:t>
            </a:r>
            <a:br>
              <a:rPr lang="en-GB" sz="2800">
                <a:solidFill>
                  <a:srgbClr val="FFFFFF"/>
                </a:solidFill>
                <a:latin typeface="Gill Sans MT" charset="0"/>
                <a:ea typeface="MS Gothic" charset="0"/>
              </a:rPr>
            </a:br>
            <a:r>
              <a:rPr lang="en-GB" sz="2400">
                <a:solidFill>
                  <a:srgbClr val="DDE9EC"/>
                </a:solidFill>
                <a:latin typeface="Gill Sans MT" charset="0"/>
                <a:ea typeface="MS Gothic" charset="0"/>
              </a:rPr>
              <a:t>Second level</a:t>
            </a:r>
            <a:br>
              <a:rPr lang="en-GB" sz="24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a:solidFill>
                  <a:srgbClr val="FFFFFF"/>
                </a:solidFill>
                <a:latin typeface="Gill Sans MT" charset="0"/>
                <a:ea typeface="MS Gothic" charset="0"/>
              </a:rPr>
              <a:t>Fifth level</a:t>
            </a:r>
          </a:p>
        </p:txBody>
      </p:sp>
      <p:sp>
        <p:nvSpPr>
          <p:cNvPr id="29699"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FFFFFF"/>
                </a:solidFill>
                <a:latin typeface="Gill Sans MT" charset="0"/>
                <a:ea typeface="MS Gothic" charset="0"/>
              </a:rPr>
              <a:t>Click to edit Master text styles</a:t>
            </a:r>
            <a:br>
              <a:rPr lang="en-GB" sz="2800">
                <a:solidFill>
                  <a:srgbClr val="FFFFFF"/>
                </a:solidFill>
                <a:latin typeface="Gill Sans MT" charset="0"/>
                <a:ea typeface="MS Gothic" charset="0"/>
              </a:rPr>
            </a:br>
            <a:r>
              <a:rPr lang="en-GB" sz="2400">
                <a:solidFill>
                  <a:srgbClr val="DDE9EC"/>
                </a:solidFill>
                <a:latin typeface="Gill Sans MT" charset="0"/>
                <a:ea typeface="MS Gothic" charset="0"/>
              </a:rPr>
              <a:t>Second level</a:t>
            </a:r>
            <a:br>
              <a:rPr lang="en-GB" sz="24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a:solidFill>
                  <a:srgbClr val="FFFFFF"/>
                </a:solidFill>
                <a:latin typeface="Gill Sans MT" charset="0"/>
                <a:ea typeface="MS Gothic" charset="0"/>
              </a:rPr>
              <a:t>Fifth level</a:t>
            </a:r>
          </a:p>
        </p:txBody>
      </p:sp>
      <p:sp>
        <p:nvSpPr>
          <p:cNvPr id="29700" name="Rectangle 4"/>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597833B5-49BA-46D4-B3BD-889D7ED320A1}" type="slidenum">
              <a:rPr lang="en-GB"/>
              <a:pPr>
                <a:defRPr/>
              </a:pPr>
              <a:t>‹#›</a:t>
            </a:fld>
            <a:endParaRPr lang="en-GB"/>
          </a:p>
        </p:txBody>
      </p:sp>
      <p:sp>
        <p:nvSpPr>
          <p:cNvPr id="29702"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187" r:id="rId1"/>
    <p:sldLayoutId id="2147486188" r:id="rId2"/>
    <p:sldLayoutId id="2147486189" r:id="rId3"/>
    <p:sldLayoutId id="2147486190" r:id="rId4"/>
    <p:sldLayoutId id="2147486191" r:id="rId5"/>
    <p:sldLayoutId id="2147486192" r:id="rId6"/>
    <p:sldLayoutId id="2147486193" r:id="rId7"/>
    <p:sldLayoutId id="2147486194" r:id="rId8"/>
    <p:sldLayoutId id="2147486195" r:id="rId9"/>
    <p:sldLayoutId id="2147486196" r:id="rId10"/>
    <p:sldLayoutId id="214748619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3075"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D625160F-5C5B-42B8-B7AB-16A7FBCF01E7}" type="slidenum">
              <a:rPr lang="en-GB"/>
              <a:pPr>
                <a:defRPr/>
              </a:pPr>
              <a:t>‹#›</a:t>
            </a:fld>
            <a:endParaRPr lang="en-GB"/>
          </a:p>
        </p:txBody>
      </p:sp>
      <p:sp>
        <p:nvSpPr>
          <p:cNvPr id="3077"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5901" r:id="rId1"/>
    <p:sldLayoutId id="2147485902" r:id="rId2"/>
    <p:sldLayoutId id="2147485903" r:id="rId3"/>
    <p:sldLayoutId id="2147485904" r:id="rId4"/>
    <p:sldLayoutId id="2147485905" r:id="rId5"/>
    <p:sldLayoutId id="2147485906" r:id="rId6"/>
    <p:sldLayoutId id="2147485907" r:id="rId7"/>
    <p:sldLayoutId id="2147485908" r:id="rId8"/>
    <p:sldLayoutId id="2147485909" r:id="rId9"/>
    <p:sldLayoutId id="2147485910" r:id="rId10"/>
    <p:sldLayoutId id="214748591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30723"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FFFFFF"/>
                </a:solidFill>
                <a:latin typeface="Gill Sans MT" charset="0"/>
                <a:ea typeface="MS Gothic" charset="0"/>
              </a:rPr>
              <a:t>Click to edit Master text styles</a:t>
            </a:r>
            <a:br>
              <a:rPr lang="en-GB" sz="2400">
                <a:solidFill>
                  <a:srgbClr val="FFFFFF"/>
                </a:solidFill>
                <a:latin typeface="Gill Sans MT" charset="0"/>
                <a:ea typeface="MS Gothic" charset="0"/>
              </a:rPr>
            </a:br>
            <a:r>
              <a:rPr lang="en-GB" sz="2000">
                <a:solidFill>
                  <a:srgbClr val="DDE9EC"/>
                </a:solidFill>
                <a:latin typeface="Gill Sans MT" charset="0"/>
                <a:ea typeface="MS Gothic" charset="0"/>
              </a:rPr>
              <a:t>Second level</a:t>
            </a:r>
            <a:br>
              <a:rPr lang="en-GB" sz="2000">
                <a:solidFill>
                  <a:srgbClr val="DDE9EC"/>
                </a:solidFill>
                <a:latin typeface="Gill Sans MT" charset="0"/>
                <a:ea typeface="MS Gothic" charset="0"/>
              </a:rPr>
            </a:br>
            <a:r>
              <a:rPr lang="en-GB">
                <a:solidFill>
                  <a:srgbClr val="FFFFFF"/>
                </a:solidFill>
                <a:latin typeface="Gill Sans MT" charset="0"/>
                <a:ea typeface="MS Gothic" charset="0"/>
              </a:rPr>
              <a:t>Third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Fourth level</a:t>
            </a:r>
            <a:br>
              <a:rPr lang="en-GB" sz="1600">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30724"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FFFFFF"/>
                </a:solidFill>
                <a:latin typeface="Gill Sans MT" charset="0"/>
                <a:ea typeface="MS Gothic" charset="0"/>
              </a:rPr>
              <a:t>Click to edit Master text styles</a:t>
            </a:r>
          </a:p>
        </p:txBody>
      </p:sp>
      <p:sp>
        <p:nvSpPr>
          <p:cNvPr id="30725"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FFFFFF"/>
                </a:solidFill>
                <a:latin typeface="Gill Sans MT" charset="0"/>
                <a:ea typeface="MS Gothic" charset="0"/>
              </a:rPr>
              <a:t>Click to edit Master text styles</a:t>
            </a:r>
            <a:br>
              <a:rPr lang="en-GB" sz="2400">
                <a:solidFill>
                  <a:srgbClr val="FFFFFF"/>
                </a:solidFill>
                <a:latin typeface="Gill Sans MT" charset="0"/>
                <a:ea typeface="MS Gothic" charset="0"/>
              </a:rPr>
            </a:br>
            <a:r>
              <a:rPr lang="en-GB" sz="2000">
                <a:solidFill>
                  <a:srgbClr val="DDE9EC"/>
                </a:solidFill>
                <a:latin typeface="Gill Sans MT" charset="0"/>
                <a:ea typeface="MS Gothic" charset="0"/>
              </a:rPr>
              <a:t>Second level</a:t>
            </a:r>
            <a:br>
              <a:rPr lang="en-GB" sz="2000">
                <a:solidFill>
                  <a:srgbClr val="DDE9EC"/>
                </a:solidFill>
                <a:latin typeface="Gill Sans MT" charset="0"/>
                <a:ea typeface="MS Gothic" charset="0"/>
              </a:rPr>
            </a:br>
            <a:r>
              <a:rPr lang="en-GB">
                <a:solidFill>
                  <a:srgbClr val="FFFFFF"/>
                </a:solidFill>
                <a:latin typeface="Gill Sans MT" charset="0"/>
                <a:ea typeface="MS Gothic" charset="0"/>
              </a:rPr>
              <a:t>Third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Fourth level</a:t>
            </a:r>
            <a:br>
              <a:rPr lang="en-GB" sz="1600">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30726" name="Rectangle 6"/>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A7D2333F-A47E-427A-9B9F-2D089D2238D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98" r:id="rId1"/>
    <p:sldLayoutId id="2147486199" r:id="rId2"/>
    <p:sldLayoutId id="2147486200" r:id="rId3"/>
    <p:sldLayoutId id="2147486201" r:id="rId4"/>
    <p:sldLayoutId id="2147486202" r:id="rId5"/>
    <p:sldLayoutId id="2147486203" r:id="rId6"/>
    <p:sldLayoutId id="2147486204" r:id="rId7"/>
    <p:sldLayoutId id="2147486205" r:id="rId8"/>
    <p:sldLayoutId id="2147486206" r:id="rId9"/>
    <p:sldLayoutId id="2147486207" r:id="rId10"/>
    <p:sldLayoutId id="214748620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6042A292-9AE7-4209-84AB-82DBCDE242F5}" type="slidenum">
              <a:rPr lang="en-GB"/>
              <a:pPr>
                <a:defRPr/>
              </a:pPr>
              <a:t>‹#›</a:t>
            </a:fld>
            <a:endParaRPr lang="en-GB"/>
          </a:p>
        </p:txBody>
      </p:sp>
      <p:sp>
        <p:nvSpPr>
          <p:cNvPr id="31748"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209" r:id="rId1"/>
    <p:sldLayoutId id="2147486210" r:id="rId2"/>
    <p:sldLayoutId id="2147486211" r:id="rId3"/>
    <p:sldLayoutId id="2147486212" r:id="rId4"/>
    <p:sldLayoutId id="2147486213" r:id="rId5"/>
    <p:sldLayoutId id="2147486214" r:id="rId6"/>
    <p:sldLayoutId id="2147486215" r:id="rId7"/>
    <p:sldLayoutId id="2147486216" r:id="rId8"/>
    <p:sldLayoutId id="2147486217" r:id="rId9"/>
    <p:sldLayoutId id="2147486218" r:id="rId10"/>
    <p:sldLayoutId id="214748621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2769" name="Rectangle 1"/>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35E26E4E-23AA-44BC-B4A8-0EDF76BE1802}" type="slidenum">
              <a:rPr lang="en-GB"/>
              <a:pPr>
                <a:defRPr/>
              </a:pPr>
              <a:t>‹#›</a:t>
            </a:fld>
            <a:endParaRPr lang="en-GB"/>
          </a:p>
        </p:txBody>
      </p:sp>
      <p:sp>
        <p:nvSpPr>
          <p:cNvPr id="32771"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32772"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220" r:id="rId1"/>
    <p:sldLayoutId id="2147486221" r:id="rId2"/>
    <p:sldLayoutId id="2147486222" r:id="rId3"/>
    <p:sldLayoutId id="2147486223" r:id="rId4"/>
    <p:sldLayoutId id="2147486224" r:id="rId5"/>
    <p:sldLayoutId id="2147486225" r:id="rId6"/>
    <p:sldLayoutId id="2147486226" r:id="rId7"/>
    <p:sldLayoutId id="2147486227" r:id="rId8"/>
    <p:sldLayoutId id="2147486228" r:id="rId9"/>
    <p:sldLayoutId id="2147486229" r:id="rId10"/>
    <p:sldLayoutId id="214748623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FFFFFF"/>
                </a:solidFill>
                <a:latin typeface="Gill Sans MT" charset="0"/>
                <a:ea typeface="MS Gothic" charset="0"/>
              </a:rPr>
              <a:t>Click to edit Master text styles</a:t>
            </a:r>
            <a:br>
              <a:rPr lang="en-GB" sz="3200">
                <a:solidFill>
                  <a:srgbClr val="FFFFFF"/>
                </a:solidFill>
                <a:latin typeface="Gill Sans MT" charset="0"/>
                <a:ea typeface="MS Gothic" charset="0"/>
              </a:rPr>
            </a:br>
            <a:r>
              <a:rPr lang="en-GB" sz="2800">
                <a:solidFill>
                  <a:srgbClr val="DDE9EC"/>
                </a:solidFill>
                <a:latin typeface="Gill Sans MT" charset="0"/>
                <a:ea typeface="MS Gothic" charset="0"/>
              </a:rPr>
              <a:t>Second level</a:t>
            </a:r>
            <a:br>
              <a:rPr lang="en-GB" sz="2800">
                <a:solidFill>
                  <a:srgbClr val="DDE9EC"/>
                </a:solidFill>
                <a:latin typeface="Gill Sans MT" charset="0"/>
                <a:ea typeface="MS Gothic" charset="0"/>
              </a:rPr>
            </a:br>
            <a:r>
              <a:rPr lang="en-GB" sz="2400">
                <a:solidFill>
                  <a:srgbClr val="FFFFFF"/>
                </a:solidFill>
                <a:latin typeface="Gill Sans MT" charset="0"/>
                <a:ea typeface="MS Gothic" charset="0"/>
              </a:rPr>
              <a:t>Third level</a:t>
            </a:r>
            <a:br>
              <a:rPr lang="en-GB" sz="2400">
                <a:solidFill>
                  <a:srgbClr val="FFFFFF"/>
                </a:solidFill>
                <a:latin typeface="Gill Sans MT" charset="0"/>
                <a:ea typeface="MS Gothic" charset="0"/>
              </a:rPr>
            </a:br>
            <a:r>
              <a:rPr lang="en-GB" sz="2000">
                <a:solidFill>
                  <a:srgbClr val="FFFFFF"/>
                </a:solidFill>
                <a:latin typeface="Gill Sans MT" charset="0"/>
                <a:ea typeface="MS Gothic" charset="0"/>
              </a:rPr>
              <a:t>Fourth level</a:t>
            </a:r>
            <a:br>
              <a:rPr lang="en-GB" sz="2000">
                <a:solidFill>
                  <a:srgbClr val="FFFFFF"/>
                </a:solidFill>
                <a:latin typeface="Gill Sans MT" charset="0"/>
                <a:ea typeface="MS Gothic" charset="0"/>
              </a:rPr>
            </a:br>
            <a:r>
              <a:rPr lang="en-GB" sz="2000">
                <a:solidFill>
                  <a:srgbClr val="FFFFFF"/>
                </a:solidFill>
                <a:latin typeface="Gill Sans MT" charset="0"/>
                <a:ea typeface="MS Gothic" charset="0"/>
              </a:rPr>
              <a:t>Fifth level</a:t>
            </a:r>
          </a:p>
        </p:txBody>
      </p:sp>
      <p:sp>
        <p:nvSpPr>
          <p:cNvPr id="33796"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B345268E-CC1B-4BF4-94BD-C2A66D97B380}"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231" r:id="rId1"/>
    <p:sldLayoutId id="2147486232" r:id="rId2"/>
    <p:sldLayoutId id="2147486233" r:id="rId3"/>
    <p:sldLayoutId id="2147486234" r:id="rId4"/>
    <p:sldLayoutId id="2147486235" r:id="rId5"/>
    <p:sldLayoutId id="2147486236" r:id="rId6"/>
    <p:sldLayoutId id="2147486237" r:id="rId7"/>
    <p:sldLayoutId id="2147486238" r:id="rId8"/>
    <p:sldLayoutId id="2147486239" r:id="rId9"/>
    <p:sldLayoutId id="2147486240" r:id="rId10"/>
    <p:sldLayoutId id="214748624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34820"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D95AB1E4-94BF-422A-B768-B57046AFCC4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242" r:id="rId1"/>
    <p:sldLayoutId id="2147486243" r:id="rId2"/>
    <p:sldLayoutId id="2147486244" r:id="rId3"/>
    <p:sldLayoutId id="2147486245" r:id="rId4"/>
    <p:sldLayoutId id="2147486246" r:id="rId5"/>
    <p:sldLayoutId id="2147486247" r:id="rId6"/>
    <p:sldLayoutId id="2147486248" r:id="rId7"/>
    <p:sldLayoutId id="2147486249" r:id="rId8"/>
    <p:sldLayoutId id="2147486250" r:id="rId9"/>
    <p:sldLayoutId id="2147486251" r:id="rId10"/>
    <p:sldLayoutId id="214748625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35843"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2A937CEC-89EE-4D99-91AD-C093EA5AED7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253" r:id="rId1"/>
    <p:sldLayoutId id="2147486254" r:id="rId2"/>
    <p:sldLayoutId id="2147486255" r:id="rId3"/>
    <p:sldLayoutId id="2147486256" r:id="rId4"/>
    <p:sldLayoutId id="2147486257" r:id="rId5"/>
    <p:sldLayoutId id="2147486258" r:id="rId6"/>
    <p:sldLayoutId id="2147486259" r:id="rId7"/>
    <p:sldLayoutId id="2147486260" r:id="rId8"/>
    <p:sldLayoutId id="2147486261" r:id="rId9"/>
    <p:sldLayoutId id="2147486262" r:id="rId10"/>
    <p:sldLayoutId id="214748626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6"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36867"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DFCD59D6-A137-495A-96FA-A6CE2A74EA4D}"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264" r:id="rId1"/>
    <p:sldLayoutId id="2147486265" r:id="rId2"/>
    <p:sldLayoutId id="2147486266" r:id="rId3"/>
    <p:sldLayoutId id="2147486267" r:id="rId4"/>
    <p:sldLayoutId id="2147486268" r:id="rId5"/>
    <p:sldLayoutId id="2147486269" r:id="rId6"/>
    <p:sldLayoutId id="2147486270" r:id="rId7"/>
    <p:sldLayoutId id="2147486271" r:id="rId8"/>
    <p:sldLayoutId id="2147486272" r:id="rId9"/>
    <p:sldLayoutId id="2147486273" r:id="rId10"/>
    <p:sldLayoutId id="214748627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7889"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37890"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37891"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37892" name="Freeform 4"/>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37894" name="Rectangle 5"/>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37895" name="Rectangle 6"/>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7"/>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37896" name="Text Box 8"/>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37897" name="Rectangle 9"/>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7894F25E-3CBE-43B8-A68F-4E9C7C8AB66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275" r:id="rId1"/>
    <p:sldLayoutId id="2147486276" r:id="rId2"/>
    <p:sldLayoutId id="2147486277" r:id="rId3"/>
    <p:sldLayoutId id="2147486278" r:id="rId4"/>
    <p:sldLayoutId id="2147486279" r:id="rId5"/>
    <p:sldLayoutId id="2147486280" r:id="rId6"/>
    <p:sldLayoutId id="2147486281" r:id="rId7"/>
    <p:sldLayoutId id="2147486282" r:id="rId8"/>
    <p:sldLayoutId id="2147486283" r:id="rId9"/>
    <p:sldLayoutId id="2147486284" r:id="rId10"/>
    <p:sldLayoutId id="214748628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38915"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5B76F2AE-3A8B-4B91-9CFD-D24B51FA1A3E}" type="slidenum">
              <a:rPr lang="en-GB"/>
              <a:pPr>
                <a:defRPr/>
              </a:pPr>
              <a:t>‹#›</a:t>
            </a:fld>
            <a:endParaRPr lang="en-GB"/>
          </a:p>
        </p:txBody>
      </p:sp>
      <p:sp>
        <p:nvSpPr>
          <p:cNvPr id="38916"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286" r:id="rId1"/>
    <p:sldLayoutId id="2147486287" r:id="rId2"/>
    <p:sldLayoutId id="2147486288" r:id="rId3"/>
    <p:sldLayoutId id="2147486289" r:id="rId4"/>
    <p:sldLayoutId id="2147486290" r:id="rId5"/>
    <p:sldLayoutId id="2147486291" r:id="rId6"/>
    <p:sldLayoutId id="2147486292" r:id="rId7"/>
    <p:sldLayoutId id="2147486293" r:id="rId8"/>
    <p:sldLayoutId id="2147486294" r:id="rId9"/>
    <p:sldLayoutId id="2147486295" r:id="rId10"/>
    <p:sldLayoutId id="214748629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39939"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A9222EDF-9DA9-4DCD-873B-9C5F8FA111F1}" type="slidenum">
              <a:rPr lang="en-GB"/>
              <a:pPr>
                <a:defRPr/>
              </a:pPr>
              <a:t>‹#›</a:t>
            </a:fld>
            <a:endParaRPr lang="en-GB"/>
          </a:p>
        </p:txBody>
      </p:sp>
      <p:sp>
        <p:nvSpPr>
          <p:cNvPr id="39941"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297" r:id="rId1"/>
    <p:sldLayoutId id="2147486298" r:id="rId2"/>
    <p:sldLayoutId id="2147486299" r:id="rId3"/>
    <p:sldLayoutId id="2147486300" r:id="rId4"/>
    <p:sldLayoutId id="2147486301" r:id="rId5"/>
    <p:sldLayoutId id="2147486302" r:id="rId6"/>
    <p:sldLayoutId id="2147486303" r:id="rId7"/>
    <p:sldLayoutId id="2147486304" r:id="rId8"/>
    <p:sldLayoutId id="2147486305" r:id="rId9"/>
    <p:sldLayoutId id="2147486306" r:id="rId10"/>
    <p:sldLayoutId id="214748630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4099"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F24551F1-D8A2-4D1A-96A8-7ADE6C273FDA}"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5912" r:id="rId1"/>
    <p:sldLayoutId id="2147485913" r:id="rId2"/>
    <p:sldLayoutId id="2147485914" r:id="rId3"/>
    <p:sldLayoutId id="2147485915" r:id="rId4"/>
    <p:sldLayoutId id="2147485916" r:id="rId5"/>
    <p:sldLayoutId id="2147485917" r:id="rId6"/>
    <p:sldLayoutId id="2147485918" r:id="rId7"/>
    <p:sldLayoutId id="2147485919" r:id="rId8"/>
    <p:sldLayoutId id="2147485920" r:id="rId9"/>
    <p:sldLayoutId id="2147485921" r:id="rId10"/>
    <p:sldLayoutId id="214748592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62"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40963"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897B044-1CC8-4292-A60D-9825A24876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08" r:id="rId1"/>
    <p:sldLayoutId id="2147486309" r:id="rId2"/>
    <p:sldLayoutId id="2147486310" r:id="rId3"/>
    <p:sldLayoutId id="2147486311" r:id="rId4"/>
    <p:sldLayoutId id="2147486312" r:id="rId5"/>
    <p:sldLayoutId id="2147486313" r:id="rId6"/>
    <p:sldLayoutId id="2147486314" r:id="rId7"/>
    <p:sldLayoutId id="2147486315" r:id="rId8"/>
    <p:sldLayoutId id="2147486316" r:id="rId9"/>
    <p:sldLayoutId id="2147486317" r:id="rId10"/>
    <p:sldLayoutId id="214748631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41987"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41988"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F5DB55CC-2409-4E35-8050-45BBD412B3BC}" type="slidenum">
              <a:rPr lang="en-GB"/>
              <a:pPr>
                <a:defRPr/>
              </a:pPr>
              <a:t>‹#›</a:t>
            </a:fld>
            <a:endParaRPr lang="en-GB"/>
          </a:p>
        </p:txBody>
      </p:sp>
      <p:sp>
        <p:nvSpPr>
          <p:cNvPr id="41990"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319" r:id="rId1"/>
    <p:sldLayoutId id="2147486320" r:id="rId2"/>
    <p:sldLayoutId id="2147486321" r:id="rId3"/>
    <p:sldLayoutId id="2147486322" r:id="rId4"/>
    <p:sldLayoutId id="2147486323" r:id="rId5"/>
    <p:sldLayoutId id="2147486324" r:id="rId6"/>
    <p:sldLayoutId id="2147486325" r:id="rId7"/>
    <p:sldLayoutId id="2147486326" r:id="rId8"/>
    <p:sldLayoutId id="2147486327" r:id="rId9"/>
    <p:sldLayoutId id="2147486328" r:id="rId10"/>
    <p:sldLayoutId id="214748632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3010"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43011"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43012"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43013"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43014"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5B5C0CDA-28DE-4119-AE59-90450053E7A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30" r:id="rId1"/>
    <p:sldLayoutId id="2147486331" r:id="rId2"/>
    <p:sldLayoutId id="2147486332" r:id="rId3"/>
    <p:sldLayoutId id="2147486333" r:id="rId4"/>
    <p:sldLayoutId id="2147486334" r:id="rId5"/>
    <p:sldLayoutId id="2147486335" r:id="rId6"/>
    <p:sldLayoutId id="2147486336" r:id="rId7"/>
    <p:sldLayoutId id="2147486337" r:id="rId8"/>
    <p:sldLayoutId id="2147486338" r:id="rId9"/>
    <p:sldLayoutId id="2147486339" r:id="rId10"/>
    <p:sldLayoutId id="214748634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403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4CA0371D-9A8C-47B5-9FBE-D83DA3D686ED}" type="slidenum">
              <a:rPr lang="en-GB"/>
              <a:pPr>
                <a:defRPr/>
              </a:pPr>
              <a:t>‹#›</a:t>
            </a:fld>
            <a:endParaRPr lang="en-GB"/>
          </a:p>
        </p:txBody>
      </p:sp>
      <p:sp>
        <p:nvSpPr>
          <p:cNvPr id="44036"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341" r:id="rId1"/>
    <p:sldLayoutId id="2147486342" r:id="rId2"/>
    <p:sldLayoutId id="2147486343" r:id="rId3"/>
    <p:sldLayoutId id="2147486344" r:id="rId4"/>
    <p:sldLayoutId id="2147486345" r:id="rId5"/>
    <p:sldLayoutId id="2147486346" r:id="rId6"/>
    <p:sldLayoutId id="2147486347" r:id="rId7"/>
    <p:sldLayoutId id="2147486348" r:id="rId8"/>
    <p:sldLayoutId id="2147486349" r:id="rId9"/>
    <p:sldLayoutId id="2147486350" r:id="rId10"/>
    <p:sldLayoutId id="214748635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5057"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AB51E224-7778-4261-B74F-E7083027B0E2}" type="slidenum">
              <a:rPr lang="en-GB"/>
              <a:pPr>
                <a:defRPr/>
              </a:pPr>
              <a:t>‹#›</a:t>
            </a:fld>
            <a:endParaRPr lang="en-GB"/>
          </a:p>
        </p:txBody>
      </p:sp>
      <p:sp>
        <p:nvSpPr>
          <p:cNvPr id="45059"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45060"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352" r:id="rId1"/>
    <p:sldLayoutId id="2147486353" r:id="rId2"/>
    <p:sldLayoutId id="2147486354" r:id="rId3"/>
    <p:sldLayoutId id="2147486355" r:id="rId4"/>
    <p:sldLayoutId id="2147486356" r:id="rId5"/>
    <p:sldLayoutId id="2147486357" r:id="rId6"/>
    <p:sldLayoutId id="2147486358" r:id="rId7"/>
    <p:sldLayoutId id="2147486359" r:id="rId8"/>
    <p:sldLayoutId id="2147486360" r:id="rId9"/>
    <p:sldLayoutId id="2147486361" r:id="rId10"/>
    <p:sldLayoutId id="214748636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46084"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95D49F5E-C011-44E8-80E5-75B28B872692}"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63" r:id="rId1"/>
    <p:sldLayoutId id="2147486364" r:id="rId2"/>
    <p:sldLayoutId id="2147486365" r:id="rId3"/>
    <p:sldLayoutId id="2147486366" r:id="rId4"/>
    <p:sldLayoutId id="2147486367" r:id="rId5"/>
    <p:sldLayoutId id="2147486368" r:id="rId6"/>
    <p:sldLayoutId id="2147486369" r:id="rId7"/>
    <p:sldLayoutId id="2147486370" r:id="rId8"/>
    <p:sldLayoutId id="2147486371" r:id="rId9"/>
    <p:sldLayoutId id="2147486372" r:id="rId10"/>
    <p:sldLayoutId id="214748637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7106"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47108"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A89CC34B-DBFD-4167-A446-A4D65940D64A}"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74" r:id="rId1"/>
    <p:sldLayoutId id="2147486375" r:id="rId2"/>
    <p:sldLayoutId id="2147486376" r:id="rId3"/>
    <p:sldLayoutId id="2147486377" r:id="rId4"/>
    <p:sldLayoutId id="2147486378" r:id="rId5"/>
    <p:sldLayoutId id="2147486379" r:id="rId6"/>
    <p:sldLayoutId id="2147486380" r:id="rId7"/>
    <p:sldLayoutId id="2147486381" r:id="rId8"/>
    <p:sldLayoutId id="2147486382" r:id="rId9"/>
    <p:sldLayoutId id="2147486383" r:id="rId10"/>
    <p:sldLayoutId id="214748638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813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48131"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FA63485E-1A2F-43E9-8AE7-25A1710A8C1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85" r:id="rId1"/>
    <p:sldLayoutId id="2147486386" r:id="rId2"/>
    <p:sldLayoutId id="2147486387" r:id="rId3"/>
    <p:sldLayoutId id="2147486388" r:id="rId4"/>
    <p:sldLayoutId id="2147486389" r:id="rId5"/>
    <p:sldLayoutId id="2147486390" r:id="rId6"/>
    <p:sldLayoutId id="2147486391" r:id="rId7"/>
    <p:sldLayoutId id="2147486392" r:id="rId8"/>
    <p:sldLayoutId id="2147486393" r:id="rId9"/>
    <p:sldLayoutId id="2147486394" r:id="rId10"/>
    <p:sldLayoutId id="214748639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49155"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6ADE557E-E97E-4D2B-BE24-B372DAB8D97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96" r:id="rId1"/>
    <p:sldLayoutId id="2147486397" r:id="rId2"/>
    <p:sldLayoutId id="2147486398" r:id="rId3"/>
    <p:sldLayoutId id="2147486399" r:id="rId4"/>
    <p:sldLayoutId id="2147486400" r:id="rId5"/>
    <p:sldLayoutId id="2147486401" r:id="rId6"/>
    <p:sldLayoutId id="2147486402" r:id="rId7"/>
    <p:sldLayoutId id="2147486403" r:id="rId8"/>
    <p:sldLayoutId id="2147486404" r:id="rId9"/>
    <p:sldLayoutId id="2147486405" r:id="rId10"/>
    <p:sldLayoutId id="214748640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0177"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50178"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50179"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50180" name="Freeform 4"/>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50181" name="Freeform 5"/>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50183" name="Rectangle 6"/>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50184" name="Rectangle 7"/>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8"/>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50185" name="Text Box 9"/>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50186" name="Rectangle 10"/>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8452B755-9BEB-43A9-8528-081D944BF5A9}"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407" r:id="rId1"/>
    <p:sldLayoutId id="2147486408" r:id="rId2"/>
    <p:sldLayoutId id="2147486409" r:id="rId3"/>
    <p:sldLayoutId id="2147486410" r:id="rId4"/>
    <p:sldLayoutId id="2147486411" r:id="rId5"/>
    <p:sldLayoutId id="2147486412" r:id="rId6"/>
    <p:sldLayoutId id="2147486413" r:id="rId7"/>
    <p:sldLayoutId id="2147486414" r:id="rId8"/>
    <p:sldLayoutId id="2147486415" r:id="rId9"/>
    <p:sldLayoutId id="2147486416" r:id="rId10"/>
    <p:sldLayoutId id="214748641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5123"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5124"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E1363F6F-E262-43EE-96E1-1E99244B5425}" type="slidenum">
              <a:rPr lang="en-GB"/>
              <a:pPr>
                <a:defRPr/>
              </a:pPr>
              <a:t>‹#›</a:t>
            </a:fld>
            <a:endParaRPr lang="en-GB"/>
          </a:p>
        </p:txBody>
      </p:sp>
      <p:sp>
        <p:nvSpPr>
          <p:cNvPr id="5126"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5923" r:id="rId1"/>
    <p:sldLayoutId id="2147485924" r:id="rId2"/>
    <p:sldLayoutId id="2147485925" r:id="rId3"/>
    <p:sldLayoutId id="2147485926" r:id="rId4"/>
    <p:sldLayoutId id="2147485927" r:id="rId5"/>
    <p:sldLayoutId id="2147485928" r:id="rId6"/>
    <p:sldLayoutId id="2147485929" r:id="rId7"/>
    <p:sldLayoutId id="2147485930" r:id="rId8"/>
    <p:sldLayoutId id="2147485931" r:id="rId9"/>
    <p:sldLayoutId id="2147485932" r:id="rId10"/>
    <p:sldLayoutId id="214748593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02"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51203"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3CED4F76-A129-4D98-B8DD-E8A38A49BC32}" type="slidenum">
              <a:rPr lang="en-GB"/>
              <a:pPr>
                <a:defRPr/>
              </a:pPr>
              <a:t>‹#›</a:t>
            </a:fld>
            <a:endParaRPr lang="en-GB"/>
          </a:p>
        </p:txBody>
      </p:sp>
      <p:sp>
        <p:nvSpPr>
          <p:cNvPr id="51204"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418" r:id="rId1"/>
    <p:sldLayoutId id="2147486419" r:id="rId2"/>
    <p:sldLayoutId id="2147486420" r:id="rId3"/>
    <p:sldLayoutId id="2147486421" r:id="rId4"/>
    <p:sldLayoutId id="2147486422" r:id="rId5"/>
    <p:sldLayoutId id="2147486423" r:id="rId6"/>
    <p:sldLayoutId id="2147486424" r:id="rId7"/>
    <p:sldLayoutId id="2147486425" r:id="rId8"/>
    <p:sldLayoutId id="2147486426" r:id="rId9"/>
    <p:sldLayoutId id="2147486427" r:id="rId10"/>
    <p:sldLayoutId id="214748642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222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52227"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3E4E733A-91F6-4B37-B387-642E23485FF5}" type="slidenum">
              <a:rPr lang="en-GB"/>
              <a:pPr>
                <a:defRPr/>
              </a:pPr>
              <a:t>‹#›</a:t>
            </a:fld>
            <a:endParaRPr lang="en-GB"/>
          </a:p>
        </p:txBody>
      </p:sp>
      <p:sp>
        <p:nvSpPr>
          <p:cNvPr id="52229"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429" r:id="rId1"/>
    <p:sldLayoutId id="2147486430" r:id="rId2"/>
    <p:sldLayoutId id="2147486431" r:id="rId3"/>
    <p:sldLayoutId id="2147486432" r:id="rId4"/>
    <p:sldLayoutId id="2147486433" r:id="rId5"/>
    <p:sldLayoutId id="2147486434" r:id="rId6"/>
    <p:sldLayoutId id="2147486435" r:id="rId7"/>
    <p:sldLayoutId id="2147486436" r:id="rId8"/>
    <p:sldLayoutId id="2147486437" r:id="rId9"/>
    <p:sldLayoutId id="2147486438" r:id="rId10"/>
    <p:sldLayoutId id="214748643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3250"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53251"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D6DFD80-5F4F-44A9-93FA-E08BC544E3F2}"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440" r:id="rId1"/>
    <p:sldLayoutId id="2147486441" r:id="rId2"/>
    <p:sldLayoutId id="2147486442" r:id="rId3"/>
    <p:sldLayoutId id="2147486443" r:id="rId4"/>
    <p:sldLayoutId id="2147486444" r:id="rId5"/>
    <p:sldLayoutId id="2147486445" r:id="rId6"/>
    <p:sldLayoutId id="2147486446" r:id="rId7"/>
    <p:sldLayoutId id="2147486447" r:id="rId8"/>
    <p:sldLayoutId id="2147486448" r:id="rId9"/>
    <p:sldLayoutId id="2147486449" r:id="rId10"/>
    <p:sldLayoutId id="214748645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427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54275"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54276"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0F64A637-FCBE-4050-8CE8-96A25CB94A32}" type="slidenum">
              <a:rPr lang="en-GB"/>
              <a:pPr>
                <a:defRPr/>
              </a:pPr>
              <a:t>‹#›</a:t>
            </a:fld>
            <a:endParaRPr lang="en-GB"/>
          </a:p>
        </p:txBody>
      </p:sp>
      <p:sp>
        <p:nvSpPr>
          <p:cNvPr id="54278"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451" r:id="rId1"/>
    <p:sldLayoutId id="2147486452" r:id="rId2"/>
    <p:sldLayoutId id="2147486453" r:id="rId3"/>
    <p:sldLayoutId id="2147486454" r:id="rId4"/>
    <p:sldLayoutId id="2147486455" r:id="rId5"/>
    <p:sldLayoutId id="2147486456" r:id="rId6"/>
    <p:sldLayoutId id="2147486457" r:id="rId7"/>
    <p:sldLayoutId id="2147486458" r:id="rId8"/>
    <p:sldLayoutId id="2147486459" r:id="rId9"/>
    <p:sldLayoutId id="2147486460" r:id="rId10"/>
    <p:sldLayoutId id="214748646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5298"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55299"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55300"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55301"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55302"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C02DBBF1-70B6-458D-88EF-87BD2C24785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462" r:id="rId1"/>
    <p:sldLayoutId id="2147486463" r:id="rId2"/>
    <p:sldLayoutId id="2147486464" r:id="rId3"/>
    <p:sldLayoutId id="2147486465" r:id="rId4"/>
    <p:sldLayoutId id="2147486466" r:id="rId5"/>
    <p:sldLayoutId id="2147486467" r:id="rId6"/>
    <p:sldLayoutId id="2147486468" r:id="rId7"/>
    <p:sldLayoutId id="2147486469" r:id="rId8"/>
    <p:sldLayoutId id="2147486470" r:id="rId9"/>
    <p:sldLayoutId id="2147486471" r:id="rId10"/>
    <p:sldLayoutId id="214748647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632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B6C7CF6-300B-4192-BC96-38F4BBAE4B23}" type="slidenum">
              <a:rPr lang="en-GB"/>
              <a:pPr>
                <a:defRPr/>
              </a:pPr>
              <a:t>‹#›</a:t>
            </a:fld>
            <a:endParaRPr lang="en-GB"/>
          </a:p>
        </p:txBody>
      </p:sp>
      <p:sp>
        <p:nvSpPr>
          <p:cNvPr id="56324"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 id="2147486480" r:id="rId8"/>
    <p:sldLayoutId id="2147486481" r:id="rId9"/>
    <p:sldLayoutId id="2147486482" r:id="rId10"/>
    <p:sldLayoutId id="214748648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7345"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102D0DD2-2FF5-4F09-895E-88D91A063D7E}" type="slidenum">
              <a:rPr lang="en-GB"/>
              <a:pPr>
                <a:defRPr/>
              </a:pPr>
              <a:t>‹#›</a:t>
            </a:fld>
            <a:endParaRPr lang="en-GB"/>
          </a:p>
        </p:txBody>
      </p:sp>
      <p:sp>
        <p:nvSpPr>
          <p:cNvPr id="57347"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57348"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484" r:id="rId1"/>
    <p:sldLayoutId id="2147486485" r:id="rId2"/>
    <p:sldLayoutId id="2147486486" r:id="rId3"/>
    <p:sldLayoutId id="2147486487" r:id="rId4"/>
    <p:sldLayoutId id="2147486488" r:id="rId5"/>
    <p:sldLayoutId id="2147486489" r:id="rId6"/>
    <p:sldLayoutId id="2147486490" r:id="rId7"/>
    <p:sldLayoutId id="2147486491" r:id="rId8"/>
    <p:sldLayoutId id="2147486492" r:id="rId9"/>
    <p:sldLayoutId id="2147486493" r:id="rId10"/>
    <p:sldLayoutId id="214748649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8370"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58372"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20D1886-FFE8-4B4A-B5AF-2BA217D01D69}"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495" r:id="rId1"/>
    <p:sldLayoutId id="2147486496" r:id="rId2"/>
    <p:sldLayoutId id="2147486497" r:id="rId3"/>
    <p:sldLayoutId id="2147486498" r:id="rId4"/>
    <p:sldLayoutId id="2147486499" r:id="rId5"/>
    <p:sldLayoutId id="2147486500" r:id="rId6"/>
    <p:sldLayoutId id="2147486501" r:id="rId7"/>
    <p:sldLayoutId id="2147486502" r:id="rId8"/>
    <p:sldLayoutId id="2147486503" r:id="rId9"/>
    <p:sldLayoutId id="2147486504" r:id="rId10"/>
    <p:sldLayoutId id="214748650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9394"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59396"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8135218-4561-41A3-9860-EEB227CC598F}"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06" r:id="rId1"/>
    <p:sldLayoutId id="2147486507" r:id="rId2"/>
    <p:sldLayoutId id="2147486508" r:id="rId3"/>
    <p:sldLayoutId id="2147486509" r:id="rId4"/>
    <p:sldLayoutId id="2147486510" r:id="rId5"/>
    <p:sldLayoutId id="2147486511" r:id="rId6"/>
    <p:sldLayoutId id="2147486512" r:id="rId7"/>
    <p:sldLayoutId id="2147486513" r:id="rId8"/>
    <p:sldLayoutId id="2147486514" r:id="rId9"/>
    <p:sldLayoutId id="2147486515" r:id="rId10"/>
    <p:sldLayoutId id="214748651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041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60419"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2E0958E5-86F3-4EDF-9E75-8ACCFFF97AE5}"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17" r:id="rId1"/>
    <p:sldLayoutId id="2147486518" r:id="rId2"/>
    <p:sldLayoutId id="2147486519" r:id="rId3"/>
    <p:sldLayoutId id="2147486520" r:id="rId4"/>
    <p:sldLayoutId id="2147486521" r:id="rId5"/>
    <p:sldLayoutId id="2147486522" r:id="rId6"/>
    <p:sldLayoutId id="2147486523" r:id="rId7"/>
    <p:sldLayoutId id="2147486524" r:id="rId8"/>
    <p:sldLayoutId id="2147486525" r:id="rId9"/>
    <p:sldLayoutId id="2147486526" r:id="rId10"/>
    <p:sldLayoutId id="214748652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6147"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6148"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6149"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6150"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2514BB77-177C-4006-839A-7ED1EB5CCFE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5934" r:id="rId1"/>
    <p:sldLayoutId id="2147485935" r:id="rId2"/>
    <p:sldLayoutId id="2147485936" r:id="rId3"/>
    <p:sldLayoutId id="2147485937" r:id="rId4"/>
    <p:sldLayoutId id="2147485938" r:id="rId5"/>
    <p:sldLayoutId id="2147485939" r:id="rId6"/>
    <p:sldLayoutId id="2147485940" r:id="rId7"/>
    <p:sldLayoutId id="2147485941" r:id="rId8"/>
    <p:sldLayoutId id="2147485942" r:id="rId9"/>
    <p:sldLayoutId id="2147485943" r:id="rId10"/>
    <p:sldLayoutId id="214748594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42"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61443"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B5066934-C8A6-48C5-895A-C3C59FC2DE1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28" r:id="rId1"/>
    <p:sldLayoutId id="2147486529" r:id="rId2"/>
    <p:sldLayoutId id="2147486530" r:id="rId3"/>
    <p:sldLayoutId id="2147486531" r:id="rId4"/>
    <p:sldLayoutId id="2147486532" r:id="rId5"/>
    <p:sldLayoutId id="2147486533" r:id="rId6"/>
    <p:sldLayoutId id="2147486534" r:id="rId7"/>
    <p:sldLayoutId id="2147486535" r:id="rId8"/>
    <p:sldLayoutId id="2147486536" r:id="rId9"/>
    <p:sldLayoutId id="2147486537" r:id="rId10"/>
    <p:sldLayoutId id="214748653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2465"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62466"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62467"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62468" name="Freeform 4"/>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62469" name="Freeform 5"/>
          <p:cNvSpPr>
            <a:spLocks noChangeArrowheads="1"/>
          </p:cNvSpPr>
          <p:nvPr/>
        </p:nvSpPr>
        <p:spPr bwMode="auto">
          <a:xfrm>
            <a:off x="6178550" y="306388"/>
            <a:ext cx="1588" cy="6035675"/>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10800" y="41061600"/>
              </a:cxn>
              <a:cxn ang="0">
                <a:pos x="21600" y="82123200"/>
              </a:cxn>
            </a:cxnLst>
            <a:rect l="T0" t="T1" r="T2" b="T3"/>
            <a:pathLst>
              <a:path w="21600" h="21600">
                <a:moveTo>
                  <a:pt x="10800" y="41061600"/>
                </a:moveTo>
                <a:lnTo>
                  <a:pt x="21600" y="821232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62470" name="Freeform 6"/>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62472" name="Rectangle 7"/>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62473" name="Rectangle 8"/>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9"/>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62474" name="Text Box 10"/>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62475" name="Rectangle 1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F918743-569E-4149-808E-A7F6C43DD79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39" r:id="rId1"/>
    <p:sldLayoutId id="2147486540" r:id="rId2"/>
    <p:sldLayoutId id="2147486541" r:id="rId3"/>
    <p:sldLayoutId id="2147486542" r:id="rId4"/>
    <p:sldLayoutId id="2147486543" r:id="rId5"/>
    <p:sldLayoutId id="2147486544" r:id="rId6"/>
    <p:sldLayoutId id="2147486545" r:id="rId7"/>
    <p:sldLayoutId id="2147486546" r:id="rId8"/>
    <p:sldLayoutId id="2147486547" r:id="rId9"/>
    <p:sldLayoutId id="2147486548" r:id="rId10"/>
    <p:sldLayoutId id="214748654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3490"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63491"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21F20E51-7357-4076-A744-6B7ACDFCD5FC}" type="slidenum">
              <a:rPr lang="en-GB"/>
              <a:pPr>
                <a:defRPr/>
              </a:pPr>
              <a:t>‹#›</a:t>
            </a:fld>
            <a:endParaRPr lang="en-GB"/>
          </a:p>
        </p:txBody>
      </p:sp>
      <p:sp>
        <p:nvSpPr>
          <p:cNvPr id="63492"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550" r:id="rId1"/>
    <p:sldLayoutId id="2147486551" r:id="rId2"/>
    <p:sldLayoutId id="2147486552" r:id="rId3"/>
    <p:sldLayoutId id="2147486553" r:id="rId4"/>
    <p:sldLayoutId id="2147486554" r:id="rId5"/>
    <p:sldLayoutId id="2147486555" r:id="rId6"/>
    <p:sldLayoutId id="2147486556" r:id="rId7"/>
    <p:sldLayoutId id="2147486557" r:id="rId8"/>
    <p:sldLayoutId id="2147486558" r:id="rId9"/>
    <p:sldLayoutId id="2147486559" r:id="rId10"/>
    <p:sldLayoutId id="214748656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451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64515"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8D423D8-B20B-43FA-A6B2-401881A646EE}" type="slidenum">
              <a:rPr lang="en-GB"/>
              <a:pPr>
                <a:defRPr/>
              </a:pPr>
              <a:t>‹#›</a:t>
            </a:fld>
            <a:endParaRPr lang="en-GB"/>
          </a:p>
        </p:txBody>
      </p:sp>
      <p:sp>
        <p:nvSpPr>
          <p:cNvPr id="64517"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561" r:id="rId1"/>
    <p:sldLayoutId id="2147486562" r:id="rId2"/>
    <p:sldLayoutId id="2147486563" r:id="rId3"/>
    <p:sldLayoutId id="2147486564" r:id="rId4"/>
    <p:sldLayoutId id="2147486565" r:id="rId5"/>
    <p:sldLayoutId id="2147486566" r:id="rId6"/>
    <p:sldLayoutId id="2147486567" r:id="rId7"/>
    <p:sldLayoutId id="2147486568" r:id="rId8"/>
    <p:sldLayoutId id="2147486569" r:id="rId9"/>
    <p:sldLayoutId id="2147486570" r:id="rId10"/>
    <p:sldLayoutId id="214748657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5538"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65539"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5205A2F7-904B-4917-B7F1-D043F98662C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72" r:id="rId1"/>
    <p:sldLayoutId id="2147486573" r:id="rId2"/>
    <p:sldLayoutId id="2147486574" r:id="rId3"/>
    <p:sldLayoutId id="2147486575" r:id="rId4"/>
    <p:sldLayoutId id="2147486576" r:id="rId5"/>
    <p:sldLayoutId id="2147486577" r:id="rId6"/>
    <p:sldLayoutId id="2147486578" r:id="rId7"/>
    <p:sldLayoutId id="2147486579" r:id="rId8"/>
    <p:sldLayoutId id="2147486580" r:id="rId9"/>
    <p:sldLayoutId id="2147486581" r:id="rId10"/>
    <p:sldLayoutId id="214748658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656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66563"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66564"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95B15E9B-9621-4D21-B8DA-BCD9BE78F7C8}" type="slidenum">
              <a:rPr lang="en-GB"/>
              <a:pPr>
                <a:defRPr/>
              </a:pPr>
              <a:t>‹#›</a:t>
            </a:fld>
            <a:endParaRPr lang="en-GB"/>
          </a:p>
        </p:txBody>
      </p:sp>
      <p:sp>
        <p:nvSpPr>
          <p:cNvPr id="66566"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583" r:id="rId1"/>
    <p:sldLayoutId id="2147486584" r:id="rId2"/>
    <p:sldLayoutId id="2147486585" r:id="rId3"/>
    <p:sldLayoutId id="2147486586" r:id="rId4"/>
    <p:sldLayoutId id="2147486587" r:id="rId5"/>
    <p:sldLayoutId id="2147486588" r:id="rId6"/>
    <p:sldLayoutId id="2147486589" r:id="rId7"/>
    <p:sldLayoutId id="2147486590" r:id="rId8"/>
    <p:sldLayoutId id="2147486591" r:id="rId9"/>
    <p:sldLayoutId id="2147486592" r:id="rId10"/>
    <p:sldLayoutId id="214748659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7586"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67587"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67588"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67589"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67590"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9CE24BCA-6158-44EF-BB8F-459F2F73EEAA}"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94" r:id="rId1"/>
    <p:sldLayoutId id="2147486595" r:id="rId2"/>
    <p:sldLayoutId id="2147486596" r:id="rId3"/>
    <p:sldLayoutId id="2147486597" r:id="rId4"/>
    <p:sldLayoutId id="2147486598" r:id="rId5"/>
    <p:sldLayoutId id="2147486599" r:id="rId6"/>
    <p:sldLayoutId id="2147486600" r:id="rId7"/>
    <p:sldLayoutId id="2147486601" r:id="rId8"/>
    <p:sldLayoutId id="2147486602" r:id="rId9"/>
    <p:sldLayoutId id="2147486603" r:id="rId10"/>
    <p:sldLayoutId id="214748660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861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A782665C-8E48-4506-8046-BAE7D75DDF7A}" type="slidenum">
              <a:rPr lang="en-GB"/>
              <a:pPr>
                <a:defRPr/>
              </a:pPr>
              <a:t>‹#›</a:t>
            </a:fld>
            <a:endParaRPr lang="en-GB"/>
          </a:p>
        </p:txBody>
      </p:sp>
      <p:sp>
        <p:nvSpPr>
          <p:cNvPr id="68612"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605" r:id="rId1"/>
    <p:sldLayoutId id="2147486606" r:id="rId2"/>
    <p:sldLayoutId id="2147486607" r:id="rId3"/>
    <p:sldLayoutId id="2147486608" r:id="rId4"/>
    <p:sldLayoutId id="2147486609" r:id="rId5"/>
    <p:sldLayoutId id="2147486610" r:id="rId6"/>
    <p:sldLayoutId id="2147486611" r:id="rId7"/>
    <p:sldLayoutId id="2147486612" r:id="rId8"/>
    <p:sldLayoutId id="2147486613" r:id="rId9"/>
    <p:sldLayoutId id="2147486614" r:id="rId10"/>
    <p:sldLayoutId id="214748661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9633"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953ED9BC-9AF1-4A7C-AA67-396819147C69}" type="slidenum">
              <a:rPr lang="en-GB"/>
              <a:pPr>
                <a:defRPr/>
              </a:pPr>
              <a:t>‹#›</a:t>
            </a:fld>
            <a:endParaRPr lang="en-GB"/>
          </a:p>
        </p:txBody>
      </p:sp>
      <p:sp>
        <p:nvSpPr>
          <p:cNvPr id="69635"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69636"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616" r:id="rId1"/>
    <p:sldLayoutId id="2147486617" r:id="rId2"/>
    <p:sldLayoutId id="2147486618" r:id="rId3"/>
    <p:sldLayoutId id="2147486619" r:id="rId4"/>
    <p:sldLayoutId id="2147486620" r:id="rId5"/>
    <p:sldLayoutId id="2147486621" r:id="rId6"/>
    <p:sldLayoutId id="2147486622" r:id="rId7"/>
    <p:sldLayoutId id="2147486623" r:id="rId8"/>
    <p:sldLayoutId id="2147486624" r:id="rId9"/>
    <p:sldLayoutId id="2147486625" r:id="rId10"/>
    <p:sldLayoutId id="214748662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0658"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70660"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18459829-ED9D-4C33-8A97-442A85AB9F5B}"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627" r:id="rId1"/>
    <p:sldLayoutId id="2147486628" r:id="rId2"/>
    <p:sldLayoutId id="2147486629" r:id="rId3"/>
    <p:sldLayoutId id="2147486630" r:id="rId4"/>
    <p:sldLayoutId id="2147486631" r:id="rId5"/>
    <p:sldLayoutId id="2147486632" r:id="rId6"/>
    <p:sldLayoutId id="2147486633" r:id="rId7"/>
    <p:sldLayoutId id="2147486634" r:id="rId8"/>
    <p:sldLayoutId id="2147486635" r:id="rId9"/>
    <p:sldLayoutId id="2147486636" r:id="rId10"/>
    <p:sldLayoutId id="214748663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ECDC3A74-FB1B-4BEB-9758-F2E86CCDE3BE}" type="slidenum">
              <a:rPr lang="en-GB"/>
              <a:pPr>
                <a:defRPr/>
              </a:pPr>
              <a:t>‹#›</a:t>
            </a:fld>
            <a:endParaRPr lang="en-GB"/>
          </a:p>
        </p:txBody>
      </p:sp>
      <p:sp>
        <p:nvSpPr>
          <p:cNvPr id="7172"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5945" r:id="rId1"/>
    <p:sldLayoutId id="2147485946" r:id="rId2"/>
    <p:sldLayoutId id="2147485947" r:id="rId3"/>
    <p:sldLayoutId id="2147485948" r:id="rId4"/>
    <p:sldLayoutId id="2147485949" r:id="rId5"/>
    <p:sldLayoutId id="2147485950" r:id="rId6"/>
    <p:sldLayoutId id="2147485951" r:id="rId7"/>
    <p:sldLayoutId id="2147485952" r:id="rId8"/>
    <p:sldLayoutId id="2147485953" r:id="rId9"/>
    <p:sldLayoutId id="2147485954" r:id="rId10"/>
    <p:sldLayoutId id="214748595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682"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71684"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14E26F33-BBCC-4CC6-BDB6-6E98C2C47B8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638" r:id="rId1"/>
    <p:sldLayoutId id="2147486639" r:id="rId2"/>
    <p:sldLayoutId id="2147486640" r:id="rId3"/>
    <p:sldLayoutId id="2147486641" r:id="rId4"/>
    <p:sldLayoutId id="2147486642" r:id="rId5"/>
    <p:sldLayoutId id="2147486643" r:id="rId6"/>
    <p:sldLayoutId id="2147486644" r:id="rId7"/>
    <p:sldLayoutId id="2147486645" r:id="rId8"/>
    <p:sldLayoutId id="2147486646" r:id="rId9"/>
    <p:sldLayoutId id="2147486647" r:id="rId10"/>
    <p:sldLayoutId id="214748664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270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72707"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DFEC2A3F-4C4F-4EB3-B9F1-C6F95FAF943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649" r:id="rId1"/>
    <p:sldLayoutId id="2147486650" r:id="rId2"/>
    <p:sldLayoutId id="2147486651" r:id="rId3"/>
    <p:sldLayoutId id="2147486652" r:id="rId4"/>
    <p:sldLayoutId id="2147486653" r:id="rId5"/>
    <p:sldLayoutId id="2147486654" r:id="rId6"/>
    <p:sldLayoutId id="2147486655" r:id="rId7"/>
    <p:sldLayoutId id="2147486656" r:id="rId8"/>
    <p:sldLayoutId id="2147486657" r:id="rId9"/>
    <p:sldLayoutId id="2147486658" r:id="rId10"/>
    <p:sldLayoutId id="214748665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3730"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73731"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ACA1F75-59DF-48BF-B52D-22DBB2C6E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660" r:id="rId1"/>
    <p:sldLayoutId id="2147486661" r:id="rId2"/>
    <p:sldLayoutId id="2147486662" r:id="rId3"/>
    <p:sldLayoutId id="2147486663" r:id="rId4"/>
    <p:sldLayoutId id="2147486664" r:id="rId5"/>
    <p:sldLayoutId id="2147486665" r:id="rId6"/>
    <p:sldLayoutId id="2147486666" r:id="rId7"/>
    <p:sldLayoutId id="2147486667" r:id="rId8"/>
    <p:sldLayoutId id="2147486668" r:id="rId9"/>
    <p:sldLayoutId id="2147486669" r:id="rId10"/>
    <p:sldLayoutId id="214748667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4753"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74754"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74755"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74756" name="Freeform 4"/>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74757" name="Freeform 5"/>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74758" name="Freeform 6"/>
          <p:cNvSpPr>
            <a:spLocks noChangeArrowheads="1"/>
          </p:cNvSpPr>
          <p:nvPr/>
        </p:nvSpPr>
        <p:spPr bwMode="auto">
          <a:xfrm>
            <a:off x="457200" y="500063"/>
            <a:ext cx="182563" cy="685800"/>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solidFill>
            <a:srgbClr val="727CA3"/>
          </a:solidFill>
          <a:ln w="9525">
            <a:noFill/>
            <a:round/>
            <a:headEnd/>
            <a:tailEnd/>
          </a:ln>
          <a:effectLst/>
        </p:spPr>
        <p:txBody>
          <a:bodyPr wrap="none" anchor="ctr"/>
          <a:lstStyle/>
          <a:p>
            <a:pPr>
              <a:defRPr/>
            </a:pPr>
            <a:endParaRPr lang="en-US">
              <a:ea typeface="+mn-ea"/>
            </a:endParaRPr>
          </a:p>
        </p:txBody>
      </p:sp>
      <p:sp>
        <p:nvSpPr>
          <p:cNvPr id="74760" name="Rectangle 7"/>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74761" name="Rectangle 8"/>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9"/>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74762" name="Text Box 10"/>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74763" name="Rectangle 1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BB39EB54-F16E-4B39-A71A-02379062D4F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671" r:id="rId1"/>
    <p:sldLayoutId id="2147486672" r:id="rId2"/>
    <p:sldLayoutId id="2147486673" r:id="rId3"/>
    <p:sldLayoutId id="2147486674" r:id="rId4"/>
    <p:sldLayoutId id="2147486675" r:id="rId5"/>
    <p:sldLayoutId id="2147486676" r:id="rId6"/>
    <p:sldLayoutId id="2147486677" r:id="rId7"/>
    <p:sldLayoutId id="2147486678" r:id="rId8"/>
    <p:sldLayoutId id="2147486679" r:id="rId9"/>
    <p:sldLayoutId id="2147486680" r:id="rId10"/>
    <p:sldLayoutId id="214748668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5778"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75779"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93990135-769F-4383-ADB3-F45B3E4CD214}" type="slidenum">
              <a:rPr lang="en-GB"/>
              <a:pPr>
                <a:defRPr/>
              </a:pPr>
              <a:t>‹#›</a:t>
            </a:fld>
            <a:endParaRPr lang="en-GB"/>
          </a:p>
        </p:txBody>
      </p:sp>
      <p:sp>
        <p:nvSpPr>
          <p:cNvPr id="75780"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682" r:id="rId1"/>
    <p:sldLayoutId id="2147486683" r:id="rId2"/>
    <p:sldLayoutId id="2147486684" r:id="rId3"/>
    <p:sldLayoutId id="2147486685" r:id="rId4"/>
    <p:sldLayoutId id="2147486686" r:id="rId5"/>
    <p:sldLayoutId id="2147486687" r:id="rId6"/>
    <p:sldLayoutId id="2147486688" r:id="rId7"/>
    <p:sldLayoutId id="2147486689" r:id="rId8"/>
    <p:sldLayoutId id="2147486690" r:id="rId9"/>
    <p:sldLayoutId id="2147486691" r:id="rId10"/>
    <p:sldLayoutId id="214748669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680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FFFFFF"/>
                </a:solidFill>
                <a:latin typeface="Gill Sans MT" charset="0"/>
                <a:ea typeface="MS Gothic" charset="0"/>
              </a:rPr>
              <a:t>Click to edit Master text styles</a:t>
            </a:r>
            <a:br>
              <a:rPr lang="en-GB" sz="2600">
                <a:solidFill>
                  <a:srgbClr val="FFFFFF"/>
                </a:solidFill>
                <a:latin typeface="Gill Sans MT" charset="0"/>
                <a:ea typeface="MS Gothic" charset="0"/>
              </a:rPr>
            </a:br>
            <a:r>
              <a:rPr lang="en-GB" sz="2300">
                <a:solidFill>
                  <a:srgbClr val="DDE9EC"/>
                </a:solidFill>
                <a:latin typeface="Gill Sans MT" charset="0"/>
                <a:ea typeface="MS Gothic" charset="0"/>
              </a:rPr>
              <a:t>Second level</a:t>
            </a:r>
            <a:br>
              <a:rPr lang="en-GB" sz="23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76803"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64978E08-E13B-4B88-AA9E-CED97C350537}" type="slidenum">
              <a:rPr lang="en-GB"/>
              <a:pPr>
                <a:defRPr/>
              </a:pPr>
              <a:t>‹#›</a:t>
            </a:fld>
            <a:endParaRPr lang="en-GB"/>
          </a:p>
        </p:txBody>
      </p:sp>
      <p:sp>
        <p:nvSpPr>
          <p:cNvPr id="76805"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693" r:id="rId1"/>
    <p:sldLayoutId id="2147486694" r:id="rId2"/>
    <p:sldLayoutId id="2147486695" r:id="rId3"/>
    <p:sldLayoutId id="2147486696" r:id="rId4"/>
    <p:sldLayoutId id="2147486697" r:id="rId5"/>
    <p:sldLayoutId id="2147486698" r:id="rId6"/>
    <p:sldLayoutId id="2147486699" r:id="rId7"/>
    <p:sldLayoutId id="2147486700" r:id="rId8"/>
    <p:sldLayoutId id="2147486701" r:id="rId9"/>
    <p:sldLayoutId id="2147486702" r:id="rId10"/>
    <p:sldLayoutId id="214748670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7826"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77827"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3BE8C5C9-48C6-4B71-813D-AB80260F5A0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04" r:id="rId1"/>
    <p:sldLayoutId id="2147486705" r:id="rId2"/>
    <p:sldLayoutId id="2147486706" r:id="rId3"/>
    <p:sldLayoutId id="2147486707" r:id="rId4"/>
    <p:sldLayoutId id="2147486708" r:id="rId5"/>
    <p:sldLayoutId id="2147486709" r:id="rId6"/>
    <p:sldLayoutId id="2147486710" r:id="rId7"/>
    <p:sldLayoutId id="2147486711" r:id="rId8"/>
    <p:sldLayoutId id="2147486712" r:id="rId9"/>
    <p:sldLayoutId id="2147486713" r:id="rId10"/>
    <p:sldLayoutId id="214748671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885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FFFFFF"/>
                </a:solidFill>
                <a:latin typeface="Gill Sans MT" charset="0"/>
                <a:ea typeface="MS Gothic" charset="0"/>
              </a:rPr>
              <a:t>Click to edit Master text styles</a:t>
            </a:r>
            <a:br>
              <a:rPr lang="en-GB" sz="2800">
                <a:solidFill>
                  <a:srgbClr val="FFFFFF"/>
                </a:solidFill>
                <a:latin typeface="Gill Sans MT" charset="0"/>
                <a:ea typeface="MS Gothic" charset="0"/>
              </a:rPr>
            </a:br>
            <a:r>
              <a:rPr lang="en-GB" sz="2400">
                <a:solidFill>
                  <a:srgbClr val="DDE9EC"/>
                </a:solidFill>
                <a:latin typeface="Gill Sans MT" charset="0"/>
                <a:ea typeface="MS Gothic" charset="0"/>
              </a:rPr>
              <a:t>Second level</a:t>
            </a:r>
            <a:br>
              <a:rPr lang="en-GB" sz="24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a:solidFill>
                  <a:srgbClr val="FFFFFF"/>
                </a:solidFill>
                <a:latin typeface="Gill Sans MT" charset="0"/>
                <a:ea typeface="MS Gothic" charset="0"/>
              </a:rPr>
              <a:t>Fifth level</a:t>
            </a:r>
          </a:p>
        </p:txBody>
      </p:sp>
      <p:sp>
        <p:nvSpPr>
          <p:cNvPr id="78851"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FFFFFF"/>
                </a:solidFill>
                <a:latin typeface="Gill Sans MT" charset="0"/>
                <a:ea typeface="MS Gothic" charset="0"/>
              </a:rPr>
              <a:t>Click to edit Master text styles</a:t>
            </a:r>
            <a:br>
              <a:rPr lang="en-GB" sz="2800">
                <a:solidFill>
                  <a:srgbClr val="FFFFFF"/>
                </a:solidFill>
                <a:latin typeface="Gill Sans MT" charset="0"/>
                <a:ea typeface="MS Gothic" charset="0"/>
              </a:rPr>
            </a:br>
            <a:r>
              <a:rPr lang="en-GB" sz="2400">
                <a:solidFill>
                  <a:srgbClr val="DDE9EC"/>
                </a:solidFill>
                <a:latin typeface="Gill Sans MT" charset="0"/>
                <a:ea typeface="MS Gothic" charset="0"/>
              </a:rPr>
              <a:t>Second level</a:t>
            </a:r>
            <a:br>
              <a:rPr lang="en-GB" sz="24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a:solidFill>
                  <a:srgbClr val="FFFFFF"/>
                </a:solidFill>
                <a:latin typeface="Gill Sans MT" charset="0"/>
                <a:ea typeface="MS Gothic" charset="0"/>
              </a:rPr>
              <a:t>Fifth level</a:t>
            </a:r>
          </a:p>
        </p:txBody>
      </p:sp>
      <p:sp>
        <p:nvSpPr>
          <p:cNvPr id="78852"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759D7FC8-66CC-4BE8-9F85-B9C05061A005}" type="slidenum">
              <a:rPr lang="en-GB"/>
              <a:pPr>
                <a:defRPr/>
              </a:pPr>
              <a:t>‹#›</a:t>
            </a:fld>
            <a:endParaRPr lang="en-GB"/>
          </a:p>
        </p:txBody>
      </p:sp>
      <p:sp>
        <p:nvSpPr>
          <p:cNvPr id="78854"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715" r:id="rId1"/>
    <p:sldLayoutId id="2147486716" r:id="rId2"/>
    <p:sldLayoutId id="2147486717" r:id="rId3"/>
    <p:sldLayoutId id="2147486718" r:id="rId4"/>
    <p:sldLayoutId id="2147486719" r:id="rId5"/>
    <p:sldLayoutId id="2147486720" r:id="rId6"/>
    <p:sldLayoutId id="2147486721" r:id="rId7"/>
    <p:sldLayoutId id="2147486722" r:id="rId8"/>
    <p:sldLayoutId id="2147486723" r:id="rId9"/>
    <p:sldLayoutId id="2147486724" r:id="rId10"/>
    <p:sldLayoutId id="214748672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9874"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79875"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FFFFFF"/>
                </a:solidFill>
                <a:latin typeface="Gill Sans MT" charset="0"/>
                <a:ea typeface="MS Gothic" charset="0"/>
              </a:rPr>
              <a:t>Click to edit Master text styles</a:t>
            </a:r>
            <a:br>
              <a:rPr lang="en-GB" sz="2400">
                <a:solidFill>
                  <a:srgbClr val="FFFFFF"/>
                </a:solidFill>
                <a:latin typeface="Gill Sans MT" charset="0"/>
                <a:ea typeface="MS Gothic" charset="0"/>
              </a:rPr>
            </a:br>
            <a:r>
              <a:rPr lang="en-GB" sz="2000">
                <a:solidFill>
                  <a:srgbClr val="DDE9EC"/>
                </a:solidFill>
                <a:latin typeface="Gill Sans MT" charset="0"/>
                <a:ea typeface="MS Gothic" charset="0"/>
              </a:rPr>
              <a:t>Second level</a:t>
            </a:r>
            <a:br>
              <a:rPr lang="en-GB" sz="2000">
                <a:solidFill>
                  <a:srgbClr val="DDE9EC"/>
                </a:solidFill>
                <a:latin typeface="Gill Sans MT" charset="0"/>
                <a:ea typeface="MS Gothic" charset="0"/>
              </a:rPr>
            </a:br>
            <a:r>
              <a:rPr lang="en-GB">
                <a:solidFill>
                  <a:srgbClr val="FFFFFF"/>
                </a:solidFill>
                <a:latin typeface="Gill Sans MT" charset="0"/>
                <a:ea typeface="MS Gothic" charset="0"/>
              </a:rPr>
              <a:t>Third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Fourth level</a:t>
            </a:r>
            <a:br>
              <a:rPr lang="en-GB" sz="1600">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79876"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FFFFFF"/>
                </a:solidFill>
                <a:latin typeface="Gill Sans MT" charset="0"/>
                <a:ea typeface="MS Gothic" charset="0"/>
              </a:rPr>
              <a:t>Click to edit Master text styles</a:t>
            </a:r>
          </a:p>
        </p:txBody>
      </p:sp>
      <p:sp>
        <p:nvSpPr>
          <p:cNvPr id="79877"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FFFFFF"/>
                </a:solidFill>
                <a:latin typeface="Gill Sans MT" charset="0"/>
                <a:ea typeface="MS Gothic" charset="0"/>
              </a:rPr>
              <a:t>Click to edit Master text styles</a:t>
            </a:r>
            <a:br>
              <a:rPr lang="en-GB" sz="2400">
                <a:solidFill>
                  <a:srgbClr val="FFFFFF"/>
                </a:solidFill>
                <a:latin typeface="Gill Sans MT" charset="0"/>
                <a:ea typeface="MS Gothic" charset="0"/>
              </a:rPr>
            </a:br>
            <a:r>
              <a:rPr lang="en-GB" sz="2000">
                <a:solidFill>
                  <a:srgbClr val="DDE9EC"/>
                </a:solidFill>
                <a:latin typeface="Gill Sans MT" charset="0"/>
                <a:ea typeface="MS Gothic" charset="0"/>
              </a:rPr>
              <a:t>Second level</a:t>
            </a:r>
            <a:br>
              <a:rPr lang="en-GB" sz="2000">
                <a:solidFill>
                  <a:srgbClr val="DDE9EC"/>
                </a:solidFill>
                <a:latin typeface="Gill Sans MT" charset="0"/>
                <a:ea typeface="MS Gothic" charset="0"/>
              </a:rPr>
            </a:br>
            <a:r>
              <a:rPr lang="en-GB">
                <a:solidFill>
                  <a:srgbClr val="FFFFFF"/>
                </a:solidFill>
                <a:latin typeface="Gill Sans MT" charset="0"/>
                <a:ea typeface="MS Gothic" charset="0"/>
              </a:rPr>
              <a:t>Third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Fourth level</a:t>
            </a:r>
            <a:br>
              <a:rPr lang="en-GB" sz="1600">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79878"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20DA1716-64CE-437D-872C-25212BDE21AF}"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26" r:id="rId1"/>
    <p:sldLayoutId id="2147486727" r:id="rId2"/>
    <p:sldLayoutId id="2147486728" r:id="rId3"/>
    <p:sldLayoutId id="2147486729" r:id="rId4"/>
    <p:sldLayoutId id="2147486730" r:id="rId5"/>
    <p:sldLayoutId id="2147486731" r:id="rId6"/>
    <p:sldLayoutId id="2147486732" r:id="rId7"/>
    <p:sldLayoutId id="2147486733" r:id="rId8"/>
    <p:sldLayoutId id="2147486734" r:id="rId9"/>
    <p:sldLayoutId id="2147486735" r:id="rId10"/>
    <p:sldLayoutId id="214748673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089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2DCB8A23-F131-4DB5-95C3-D85947222D51}" type="slidenum">
              <a:rPr lang="en-GB"/>
              <a:pPr>
                <a:defRPr/>
              </a:pPr>
              <a:t>‹#›</a:t>
            </a:fld>
            <a:endParaRPr lang="en-GB"/>
          </a:p>
        </p:txBody>
      </p:sp>
      <p:sp>
        <p:nvSpPr>
          <p:cNvPr id="80900"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737" r:id="rId1"/>
    <p:sldLayoutId id="2147486738" r:id="rId2"/>
    <p:sldLayoutId id="2147486739" r:id="rId3"/>
    <p:sldLayoutId id="2147486740" r:id="rId4"/>
    <p:sldLayoutId id="2147486741" r:id="rId5"/>
    <p:sldLayoutId id="2147486742" r:id="rId6"/>
    <p:sldLayoutId id="2147486743" r:id="rId7"/>
    <p:sldLayoutId id="2147486744" r:id="rId8"/>
    <p:sldLayoutId id="2147486745" r:id="rId9"/>
    <p:sldLayoutId id="2147486746" r:id="rId10"/>
    <p:sldLayoutId id="214748674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309DB1C6-BAB1-44B9-B0D3-B58009A81449}" type="slidenum">
              <a:rPr lang="en-GB"/>
              <a:pPr>
                <a:defRPr/>
              </a:pPr>
              <a:t>‹#›</a:t>
            </a:fld>
            <a:endParaRPr lang="en-GB"/>
          </a:p>
        </p:txBody>
      </p:sp>
      <p:sp>
        <p:nvSpPr>
          <p:cNvPr id="8195"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8196"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5956" r:id="rId1"/>
    <p:sldLayoutId id="2147485957" r:id="rId2"/>
    <p:sldLayoutId id="2147485958" r:id="rId3"/>
    <p:sldLayoutId id="2147485959" r:id="rId4"/>
    <p:sldLayoutId id="2147485960" r:id="rId5"/>
    <p:sldLayoutId id="2147485961" r:id="rId6"/>
    <p:sldLayoutId id="2147485962" r:id="rId7"/>
    <p:sldLayoutId id="2147485963" r:id="rId8"/>
    <p:sldLayoutId id="2147485964" r:id="rId9"/>
    <p:sldLayoutId id="2147485965" r:id="rId10"/>
    <p:sldLayoutId id="214748596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21"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1DC879AE-FED8-4463-B04F-0C8919C628CF}" type="slidenum">
              <a:rPr lang="en-GB"/>
              <a:pPr>
                <a:defRPr/>
              </a:pPr>
              <a:t>‹#›</a:t>
            </a:fld>
            <a:endParaRPr lang="en-GB"/>
          </a:p>
        </p:txBody>
      </p:sp>
      <p:sp>
        <p:nvSpPr>
          <p:cNvPr id="81923"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81924"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748" r:id="rId1"/>
    <p:sldLayoutId id="2147486749" r:id="rId2"/>
    <p:sldLayoutId id="2147486750" r:id="rId3"/>
    <p:sldLayoutId id="2147486751" r:id="rId4"/>
    <p:sldLayoutId id="2147486752" r:id="rId5"/>
    <p:sldLayoutId id="2147486753" r:id="rId6"/>
    <p:sldLayoutId id="2147486754" r:id="rId7"/>
    <p:sldLayoutId id="2147486755" r:id="rId8"/>
    <p:sldLayoutId id="2147486756" r:id="rId9"/>
    <p:sldLayoutId id="2147486757" r:id="rId10"/>
    <p:sldLayoutId id="214748675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2946"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FFFFFF"/>
                </a:solidFill>
                <a:latin typeface="Gill Sans MT" charset="0"/>
                <a:ea typeface="MS Gothic" charset="0"/>
              </a:rPr>
              <a:t>Click to edit Master text styles</a:t>
            </a:r>
            <a:br>
              <a:rPr lang="en-GB" sz="3200">
                <a:solidFill>
                  <a:srgbClr val="FFFFFF"/>
                </a:solidFill>
                <a:latin typeface="Gill Sans MT" charset="0"/>
                <a:ea typeface="MS Gothic" charset="0"/>
              </a:rPr>
            </a:br>
            <a:r>
              <a:rPr lang="en-GB" sz="2800">
                <a:solidFill>
                  <a:srgbClr val="DDE9EC"/>
                </a:solidFill>
                <a:latin typeface="Gill Sans MT" charset="0"/>
                <a:ea typeface="MS Gothic" charset="0"/>
              </a:rPr>
              <a:t>Second level</a:t>
            </a:r>
            <a:br>
              <a:rPr lang="en-GB" sz="2800">
                <a:solidFill>
                  <a:srgbClr val="DDE9EC"/>
                </a:solidFill>
                <a:latin typeface="Gill Sans MT" charset="0"/>
                <a:ea typeface="MS Gothic" charset="0"/>
              </a:rPr>
            </a:br>
            <a:r>
              <a:rPr lang="en-GB" sz="2400">
                <a:solidFill>
                  <a:srgbClr val="FFFFFF"/>
                </a:solidFill>
                <a:latin typeface="Gill Sans MT" charset="0"/>
                <a:ea typeface="MS Gothic" charset="0"/>
              </a:rPr>
              <a:t>Third level</a:t>
            </a:r>
            <a:br>
              <a:rPr lang="en-GB" sz="2400">
                <a:solidFill>
                  <a:srgbClr val="FFFFFF"/>
                </a:solidFill>
                <a:latin typeface="Gill Sans MT" charset="0"/>
                <a:ea typeface="MS Gothic" charset="0"/>
              </a:rPr>
            </a:br>
            <a:r>
              <a:rPr lang="en-GB" sz="2000">
                <a:solidFill>
                  <a:srgbClr val="FFFFFF"/>
                </a:solidFill>
                <a:latin typeface="Gill Sans MT" charset="0"/>
                <a:ea typeface="MS Gothic" charset="0"/>
              </a:rPr>
              <a:t>Fourth level</a:t>
            </a:r>
            <a:br>
              <a:rPr lang="en-GB" sz="2000">
                <a:solidFill>
                  <a:srgbClr val="FFFFFF"/>
                </a:solidFill>
                <a:latin typeface="Gill Sans MT" charset="0"/>
                <a:ea typeface="MS Gothic" charset="0"/>
              </a:rPr>
            </a:br>
            <a:r>
              <a:rPr lang="en-GB" sz="2000">
                <a:solidFill>
                  <a:srgbClr val="FFFFFF"/>
                </a:solidFill>
                <a:latin typeface="Gill Sans MT" charset="0"/>
                <a:ea typeface="MS Gothic" charset="0"/>
              </a:rPr>
              <a:t>Fifth level</a:t>
            </a:r>
          </a:p>
        </p:txBody>
      </p:sp>
      <p:sp>
        <p:nvSpPr>
          <p:cNvPr id="82948"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5E288318-0710-451D-9B5F-49C2D37873CA}"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59" r:id="rId1"/>
    <p:sldLayoutId id="2147486760" r:id="rId2"/>
    <p:sldLayoutId id="2147486761" r:id="rId3"/>
    <p:sldLayoutId id="2147486762" r:id="rId4"/>
    <p:sldLayoutId id="2147486763" r:id="rId5"/>
    <p:sldLayoutId id="2147486764" r:id="rId6"/>
    <p:sldLayoutId id="2147486765" r:id="rId7"/>
    <p:sldLayoutId id="2147486766" r:id="rId8"/>
    <p:sldLayoutId id="2147486767" r:id="rId9"/>
    <p:sldLayoutId id="2147486768" r:id="rId10"/>
    <p:sldLayoutId id="214748676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83972"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446633F6-12F8-4C5C-9BC1-0F414C72F6E5}"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70" r:id="rId1"/>
    <p:sldLayoutId id="2147486771" r:id="rId2"/>
    <p:sldLayoutId id="2147486772" r:id="rId3"/>
    <p:sldLayoutId id="2147486773" r:id="rId4"/>
    <p:sldLayoutId id="2147486774" r:id="rId5"/>
    <p:sldLayoutId id="2147486775" r:id="rId6"/>
    <p:sldLayoutId id="2147486776" r:id="rId7"/>
    <p:sldLayoutId id="2147486777" r:id="rId8"/>
    <p:sldLayoutId id="2147486778" r:id="rId9"/>
    <p:sldLayoutId id="2147486779" r:id="rId10"/>
    <p:sldLayoutId id="214748678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499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84995"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D53C77BA-0EC2-4559-83C0-A576CC654D6D}"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81" r:id="rId1"/>
    <p:sldLayoutId id="2147486782" r:id="rId2"/>
    <p:sldLayoutId id="2147486783" r:id="rId3"/>
    <p:sldLayoutId id="2147486784" r:id="rId4"/>
    <p:sldLayoutId id="2147486785" r:id="rId5"/>
    <p:sldLayoutId id="2147486786" r:id="rId6"/>
    <p:sldLayoutId id="2147486787" r:id="rId7"/>
    <p:sldLayoutId id="2147486788" r:id="rId8"/>
    <p:sldLayoutId id="2147486789" r:id="rId9"/>
    <p:sldLayoutId id="2147486790" r:id="rId10"/>
    <p:sldLayoutId id="214748679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6018"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86019"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51190C70-7916-4E60-97EE-8DD36A824892}"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92" r:id="rId1"/>
    <p:sldLayoutId id="2147486793" r:id="rId2"/>
    <p:sldLayoutId id="2147486794" r:id="rId3"/>
    <p:sldLayoutId id="2147486795" r:id="rId4"/>
    <p:sldLayoutId id="2147486796" r:id="rId5"/>
    <p:sldLayoutId id="2147486797" r:id="rId6"/>
    <p:sldLayoutId id="2147486798" r:id="rId7"/>
    <p:sldLayoutId id="2147486799" r:id="rId8"/>
    <p:sldLayoutId id="2147486800" r:id="rId9"/>
    <p:sldLayoutId id="2147486801" r:id="rId10"/>
    <p:sldLayoutId id="214748680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7041"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87042"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87043"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87044" name="Freeform 4"/>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87045" name="Freeform 5"/>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87046" name="Freeform 6"/>
          <p:cNvSpPr>
            <a:spLocks noChangeArrowheads="1"/>
          </p:cNvSpPr>
          <p:nvPr/>
        </p:nvSpPr>
        <p:spPr bwMode="auto">
          <a:xfrm>
            <a:off x="6556375" y="276225"/>
            <a:ext cx="1588" cy="5851525"/>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10800" y="39808800"/>
              </a:cxn>
              <a:cxn ang="0">
                <a:pos x="21600" y="79617600"/>
              </a:cxn>
            </a:cxnLst>
            <a:rect l="T0" t="T1" r="T2" b="T3"/>
            <a:pathLst>
              <a:path w="21600" h="21600">
                <a:moveTo>
                  <a:pt x="10800" y="39808800"/>
                </a:moveTo>
                <a:lnTo>
                  <a:pt x="21600" y="79617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87048" name="Rectangle 7"/>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87049" name="Rectangle 8"/>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9"/>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87050" name="Text Box 10"/>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87051" name="Rectangle 1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5E382E5B-B1C7-4C39-BA14-0896DD8C46ED}"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803" r:id="rId1"/>
    <p:sldLayoutId id="2147486804" r:id="rId2"/>
    <p:sldLayoutId id="2147486805" r:id="rId3"/>
    <p:sldLayoutId id="2147486806" r:id="rId4"/>
    <p:sldLayoutId id="2147486807" r:id="rId5"/>
    <p:sldLayoutId id="2147486808" r:id="rId6"/>
    <p:sldLayoutId id="2147486809" r:id="rId7"/>
    <p:sldLayoutId id="2147486810" r:id="rId8"/>
    <p:sldLayoutId id="2147486811" r:id="rId9"/>
    <p:sldLayoutId id="2147486812" r:id="rId10"/>
    <p:sldLayoutId id="214748681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8066"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88067"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7C873192-EC20-4CA0-9E64-A68B82223F3E}" type="slidenum">
              <a:rPr lang="en-GB"/>
              <a:pPr>
                <a:defRPr/>
              </a:pPr>
              <a:t>‹#›</a:t>
            </a:fld>
            <a:endParaRPr lang="en-GB"/>
          </a:p>
        </p:txBody>
      </p:sp>
      <p:sp>
        <p:nvSpPr>
          <p:cNvPr id="88068"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814" r:id="rId1"/>
    <p:sldLayoutId id="2147486815" r:id="rId2"/>
    <p:sldLayoutId id="2147486816" r:id="rId3"/>
    <p:sldLayoutId id="2147486817" r:id="rId4"/>
    <p:sldLayoutId id="2147486818" r:id="rId5"/>
    <p:sldLayoutId id="2147486819" r:id="rId6"/>
    <p:sldLayoutId id="2147486820" r:id="rId7"/>
    <p:sldLayoutId id="2147486821" r:id="rId8"/>
    <p:sldLayoutId id="2147486822" r:id="rId9"/>
    <p:sldLayoutId id="2147486823" r:id="rId10"/>
    <p:sldLayoutId id="214748682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909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89091"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FEED5C4C-C370-458C-AFFD-407B8DC64BA8}" type="slidenum">
              <a:rPr lang="en-GB"/>
              <a:pPr>
                <a:defRPr/>
              </a:pPr>
              <a:t>‹#›</a:t>
            </a:fld>
            <a:endParaRPr lang="en-GB"/>
          </a:p>
        </p:txBody>
      </p:sp>
      <p:sp>
        <p:nvSpPr>
          <p:cNvPr id="89093"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825" r:id="rId1"/>
    <p:sldLayoutId id="2147486826" r:id="rId2"/>
    <p:sldLayoutId id="2147486827" r:id="rId3"/>
    <p:sldLayoutId id="2147486828" r:id="rId4"/>
    <p:sldLayoutId id="2147486829" r:id="rId5"/>
    <p:sldLayoutId id="2147486830" r:id="rId6"/>
    <p:sldLayoutId id="2147486831" r:id="rId7"/>
    <p:sldLayoutId id="2147486832" r:id="rId8"/>
    <p:sldLayoutId id="2147486833" r:id="rId9"/>
    <p:sldLayoutId id="2147486834" r:id="rId10"/>
    <p:sldLayoutId id="214748683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0114"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90115"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A86E96F5-6537-4D04-92BD-4263A72CFD0B}"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836" r:id="rId1"/>
    <p:sldLayoutId id="2147486837" r:id="rId2"/>
    <p:sldLayoutId id="2147486838" r:id="rId3"/>
    <p:sldLayoutId id="2147486839" r:id="rId4"/>
    <p:sldLayoutId id="2147486840" r:id="rId5"/>
    <p:sldLayoutId id="2147486841" r:id="rId6"/>
    <p:sldLayoutId id="2147486842" r:id="rId7"/>
    <p:sldLayoutId id="2147486843" r:id="rId8"/>
    <p:sldLayoutId id="2147486844" r:id="rId9"/>
    <p:sldLayoutId id="2147486845" r:id="rId10"/>
    <p:sldLayoutId id="214748684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113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91139"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91140"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CE42154-12F2-4F00-BC2D-D92F88B02D13}" type="slidenum">
              <a:rPr lang="en-GB"/>
              <a:pPr>
                <a:defRPr/>
              </a:pPr>
              <a:t>‹#›</a:t>
            </a:fld>
            <a:endParaRPr lang="en-GB"/>
          </a:p>
        </p:txBody>
      </p:sp>
      <p:sp>
        <p:nvSpPr>
          <p:cNvPr id="91142"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847" r:id="rId1"/>
    <p:sldLayoutId id="2147486848" r:id="rId2"/>
    <p:sldLayoutId id="2147486849" r:id="rId3"/>
    <p:sldLayoutId id="2147486850" r:id="rId4"/>
    <p:sldLayoutId id="2147486851" r:id="rId5"/>
    <p:sldLayoutId id="2147486852" r:id="rId6"/>
    <p:sldLayoutId id="2147486853" r:id="rId7"/>
    <p:sldLayoutId id="2147486854" r:id="rId8"/>
    <p:sldLayoutId id="2147486855" r:id="rId9"/>
    <p:sldLayoutId id="2147486856" r:id="rId10"/>
    <p:sldLayoutId id="214748685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9220"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D9ED605D-B154-4D41-865E-43DA20E16805}"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5967" r:id="rId1"/>
    <p:sldLayoutId id="2147485968" r:id="rId2"/>
    <p:sldLayoutId id="2147485969" r:id="rId3"/>
    <p:sldLayoutId id="2147485970" r:id="rId4"/>
    <p:sldLayoutId id="2147485971" r:id="rId5"/>
    <p:sldLayoutId id="2147485972" r:id="rId6"/>
    <p:sldLayoutId id="2147485973" r:id="rId7"/>
    <p:sldLayoutId id="2147485974" r:id="rId8"/>
    <p:sldLayoutId id="2147485975" r:id="rId9"/>
    <p:sldLayoutId id="2147485976" r:id="rId10"/>
    <p:sldLayoutId id="214748597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62"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92163"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92164"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92165"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92166"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CB810576-22E4-42C2-8EE8-A25E75A03D1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858" r:id="rId1"/>
    <p:sldLayoutId id="2147486859" r:id="rId2"/>
    <p:sldLayoutId id="2147486860" r:id="rId3"/>
    <p:sldLayoutId id="2147486861" r:id="rId4"/>
    <p:sldLayoutId id="2147486862" r:id="rId5"/>
    <p:sldLayoutId id="2147486863" r:id="rId6"/>
    <p:sldLayoutId id="2147486864" r:id="rId7"/>
    <p:sldLayoutId id="2147486865" r:id="rId8"/>
    <p:sldLayoutId id="2147486866" r:id="rId9"/>
    <p:sldLayoutId id="2147486867" r:id="rId10"/>
    <p:sldLayoutId id="214748686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318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D806FBD5-3EDA-4370-93DC-707DDC6DA7E3}" type="slidenum">
              <a:rPr lang="en-GB"/>
              <a:pPr>
                <a:defRPr/>
              </a:pPr>
              <a:t>‹#›</a:t>
            </a:fld>
            <a:endParaRPr lang="en-GB"/>
          </a:p>
        </p:txBody>
      </p:sp>
      <p:sp>
        <p:nvSpPr>
          <p:cNvPr id="93188"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869" r:id="rId1"/>
    <p:sldLayoutId id="2147486870" r:id="rId2"/>
    <p:sldLayoutId id="2147486871" r:id="rId3"/>
    <p:sldLayoutId id="2147486872" r:id="rId4"/>
    <p:sldLayoutId id="2147486873" r:id="rId5"/>
    <p:sldLayoutId id="2147486874" r:id="rId6"/>
    <p:sldLayoutId id="2147486875" r:id="rId7"/>
    <p:sldLayoutId id="2147486876" r:id="rId8"/>
    <p:sldLayoutId id="2147486877" r:id="rId9"/>
    <p:sldLayoutId id="2147486878" r:id="rId10"/>
    <p:sldLayoutId id="214748687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4209"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08068215-7940-4FDF-829F-D3D59169121C}" type="slidenum">
              <a:rPr lang="en-GB"/>
              <a:pPr>
                <a:defRPr/>
              </a:pPr>
              <a:t>‹#›</a:t>
            </a:fld>
            <a:endParaRPr lang="en-GB"/>
          </a:p>
        </p:txBody>
      </p:sp>
      <p:sp>
        <p:nvSpPr>
          <p:cNvPr id="94211"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94212"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880" r:id="rId1"/>
    <p:sldLayoutId id="2147486881" r:id="rId2"/>
    <p:sldLayoutId id="2147486882" r:id="rId3"/>
    <p:sldLayoutId id="2147486883" r:id="rId4"/>
    <p:sldLayoutId id="2147486884" r:id="rId5"/>
    <p:sldLayoutId id="2147486885" r:id="rId6"/>
    <p:sldLayoutId id="2147486886" r:id="rId7"/>
    <p:sldLayoutId id="2147486887" r:id="rId8"/>
    <p:sldLayoutId id="2147486888" r:id="rId9"/>
    <p:sldLayoutId id="2147486889" r:id="rId10"/>
    <p:sldLayoutId id="214748689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5234"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95236"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1E965339-7E3A-4D41-AF5A-4FF7BC71010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891" r:id="rId1"/>
    <p:sldLayoutId id="2147486892" r:id="rId2"/>
    <p:sldLayoutId id="2147486893" r:id="rId3"/>
    <p:sldLayoutId id="2147486894" r:id="rId4"/>
    <p:sldLayoutId id="2147486895" r:id="rId5"/>
    <p:sldLayoutId id="2147486896" r:id="rId6"/>
    <p:sldLayoutId id="2147486897" r:id="rId7"/>
    <p:sldLayoutId id="2147486898" r:id="rId8"/>
    <p:sldLayoutId id="2147486899" r:id="rId9"/>
    <p:sldLayoutId id="2147486900" r:id="rId10"/>
    <p:sldLayoutId id="214748690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6258"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96260"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BE45318D-524F-4068-BBBD-BB89FB538D7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902" r:id="rId1"/>
    <p:sldLayoutId id="2147486903" r:id="rId2"/>
    <p:sldLayoutId id="2147486904" r:id="rId3"/>
    <p:sldLayoutId id="2147486905" r:id="rId4"/>
    <p:sldLayoutId id="2147486906" r:id="rId5"/>
    <p:sldLayoutId id="2147486907" r:id="rId6"/>
    <p:sldLayoutId id="2147486908" r:id="rId7"/>
    <p:sldLayoutId id="2147486909" r:id="rId8"/>
    <p:sldLayoutId id="2147486910" r:id="rId9"/>
    <p:sldLayoutId id="2147486911" r:id="rId10"/>
    <p:sldLayoutId id="214748691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728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97283"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C8DD3220-D9B1-45AC-BA74-0F498BF33E4C}"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913" r:id="rId1"/>
    <p:sldLayoutId id="2147486914" r:id="rId2"/>
    <p:sldLayoutId id="2147486915" r:id="rId3"/>
    <p:sldLayoutId id="2147486916" r:id="rId4"/>
    <p:sldLayoutId id="2147486917" r:id="rId5"/>
    <p:sldLayoutId id="2147486918" r:id="rId6"/>
    <p:sldLayoutId id="2147486919" r:id="rId7"/>
    <p:sldLayoutId id="2147486920" r:id="rId8"/>
    <p:sldLayoutId id="2147486921" r:id="rId9"/>
    <p:sldLayoutId id="2147486922" r:id="rId10"/>
    <p:sldLayoutId id="214748692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8306"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98307"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648B3A2C-52FE-416C-9C9C-326CE715C540}"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924" r:id="rId1"/>
    <p:sldLayoutId id="2147486925" r:id="rId2"/>
    <p:sldLayoutId id="2147486926" r:id="rId3"/>
    <p:sldLayoutId id="2147486927" r:id="rId4"/>
    <p:sldLayoutId id="2147486928" r:id="rId5"/>
    <p:sldLayoutId id="2147486929" r:id="rId6"/>
    <p:sldLayoutId id="2147486930" r:id="rId7"/>
    <p:sldLayoutId id="2147486931" r:id="rId8"/>
    <p:sldLayoutId id="2147486932" r:id="rId9"/>
    <p:sldLayoutId id="2147486933" r:id="rId10"/>
    <p:sldLayoutId id="214748693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9329" name="Line 1"/>
          <p:cNvSpPr>
            <a:spLocks noChangeShapeType="1"/>
          </p:cNvSpPr>
          <p:nvPr/>
        </p:nvSpPr>
        <p:spPr bwMode="auto">
          <a:xfrm>
            <a:off x="457200" y="6353175"/>
            <a:ext cx="8229600" cy="1588"/>
          </a:xfrm>
          <a:prstGeom prst="line">
            <a:avLst/>
          </a:prstGeom>
          <a:noFill/>
          <a:ln w="9360">
            <a:solidFill>
              <a:srgbClr val="9FB8CD"/>
            </a:solidFill>
            <a:prstDash val="dash"/>
            <a:miter lim="800000"/>
            <a:headEnd/>
            <a:tailEnd/>
          </a:ln>
          <a:effectLst/>
        </p:spPr>
        <p:txBody>
          <a:bodyPr/>
          <a:lstStyle/>
          <a:p>
            <a:pPr>
              <a:defRPr/>
            </a:pPr>
            <a:endParaRPr lang="en-US">
              <a:ea typeface="+mn-ea"/>
            </a:endParaRPr>
          </a:p>
        </p:txBody>
      </p:sp>
      <p:sp>
        <p:nvSpPr>
          <p:cNvPr id="99330" name="Line 2"/>
          <p:cNvSpPr>
            <a:spLocks noChangeShapeType="1"/>
          </p:cNvSpPr>
          <p:nvPr/>
        </p:nvSpPr>
        <p:spPr bwMode="auto">
          <a:xfrm>
            <a:off x="457200" y="1143000"/>
            <a:ext cx="8229600" cy="1588"/>
          </a:xfrm>
          <a:prstGeom prst="line">
            <a:avLst/>
          </a:prstGeom>
          <a:noFill/>
          <a:ln w="9360">
            <a:solidFill>
              <a:srgbClr val="9FB8CD"/>
            </a:solidFill>
            <a:prstDash val="dash"/>
            <a:miter lim="800000"/>
            <a:headEnd/>
            <a:tailEnd/>
          </a:ln>
          <a:effectLst/>
        </p:spPr>
        <p:txBody>
          <a:bodyPr/>
          <a:lstStyle/>
          <a:p>
            <a:pPr>
              <a:defRPr/>
            </a:pPr>
            <a:endParaRPr lang="en-US">
              <a:ea typeface="+mn-ea"/>
            </a:endParaRPr>
          </a:p>
        </p:txBody>
      </p:sp>
      <p:sp>
        <p:nvSpPr>
          <p:cNvPr id="99331" name="AutoShape 3"/>
          <p:cNvSpPr>
            <a:spLocks noChangeArrowheads="1"/>
          </p:cNvSpPr>
          <p:nvPr/>
        </p:nvSpPr>
        <p:spPr bwMode="auto">
          <a:xfrm rot="5400000">
            <a:off x="423863" y="6467475"/>
            <a:ext cx="190500" cy="120650"/>
          </a:xfrm>
          <a:prstGeom prst="triangle">
            <a:avLst>
              <a:gd name="adj" fmla="val 50000"/>
            </a:avLst>
          </a:prstGeom>
          <a:solidFill>
            <a:srgbClr val="9FB8CD"/>
          </a:solidFill>
          <a:ln w="9525">
            <a:noFill/>
            <a:round/>
            <a:headEnd/>
            <a:tailEnd/>
          </a:ln>
          <a:effectLst/>
        </p:spPr>
        <p:txBody>
          <a:bodyPr wrap="none" anchor="ctr"/>
          <a:lstStyle/>
          <a:p>
            <a:pPr>
              <a:defRPr/>
            </a:pPr>
            <a:endParaRPr lang="en-US">
              <a:ea typeface="+mn-ea"/>
            </a:endParaRPr>
          </a:p>
        </p:txBody>
      </p:sp>
      <p:sp>
        <p:nvSpPr>
          <p:cNvPr id="99332" name="Line 4"/>
          <p:cNvSpPr>
            <a:spLocks noChangeShapeType="1"/>
          </p:cNvSpPr>
          <p:nvPr/>
        </p:nvSpPr>
        <p:spPr bwMode="auto">
          <a:xfrm>
            <a:off x="457200" y="6353175"/>
            <a:ext cx="8229600" cy="1588"/>
          </a:xfrm>
          <a:prstGeom prst="line">
            <a:avLst/>
          </a:prstGeom>
          <a:noFill/>
          <a:ln w="9360">
            <a:solidFill>
              <a:srgbClr val="9FB8CD"/>
            </a:solidFill>
            <a:prstDash val="dash"/>
            <a:miter lim="800000"/>
            <a:headEnd/>
            <a:tailEnd/>
          </a:ln>
          <a:effectLst/>
        </p:spPr>
        <p:txBody>
          <a:bodyPr/>
          <a:lstStyle/>
          <a:p>
            <a:pPr>
              <a:defRPr/>
            </a:pPr>
            <a:endParaRPr lang="en-US">
              <a:ea typeface="+mn-ea"/>
            </a:endParaRPr>
          </a:p>
        </p:txBody>
      </p:sp>
      <p:sp>
        <p:nvSpPr>
          <p:cNvPr id="99333" name="AutoShape 5"/>
          <p:cNvSpPr>
            <a:spLocks noChangeArrowheads="1"/>
          </p:cNvSpPr>
          <p:nvPr/>
        </p:nvSpPr>
        <p:spPr bwMode="auto">
          <a:xfrm rot="5400000">
            <a:off x="423863" y="6467475"/>
            <a:ext cx="190500" cy="120650"/>
          </a:xfrm>
          <a:prstGeom prst="triangle">
            <a:avLst>
              <a:gd name="adj" fmla="val 50000"/>
            </a:avLst>
          </a:prstGeom>
          <a:solidFill>
            <a:srgbClr val="9FB8CD"/>
          </a:solidFill>
          <a:ln w="9525">
            <a:noFill/>
            <a:round/>
            <a:headEnd/>
            <a:tailEnd/>
          </a:ln>
          <a:effectLst/>
        </p:spPr>
        <p:txBody>
          <a:bodyPr wrap="none" anchor="ctr"/>
          <a:lstStyle/>
          <a:p>
            <a:pPr>
              <a:defRPr/>
            </a:pPr>
            <a:endParaRPr lang="en-US">
              <a:ea typeface="+mn-ea"/>
            </a:endParaRPr>
          </a:p>
        </p:txBody>
      </p:sp>
      <p:sp>
        <p:nvSpPr>
          <p:cNvPr id="99335" name="Rectangle 6"/>
          <p:cNvSpPr>
            <a:spLocks noGrp="1" noChangeArrowheads="1"/>
          </p:cNvSpPr>
          <p:nvPr>
            <p:ph type="title"/>
          </p:nvPr>
        </p:nvSpPr>
        <p:spPr bwMode="auto">
          <a:xfrm>
            <a:off x="457200" y="150813"/>
            <a:ext cx="8224838" cy="985837"/>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99336" name="Rectangle 7"/>
          <p:cNvSpPr>
            <a:spLocks noGrp="1" noChangeArrowheads="1"/>
          </p:cNvSpPr>
          <p:nvPr>
            <p:ph type="body" idx="1"/>
          </p:nvPr>
        </p:nvSpPr>
        <p:spPr bwMode="auto">
          <a:xfrm>
            <a:off x="457200" y="1219200"/>
            <a:ext cx="8224838" cy="49053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8"/>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99337" name="Text Box 9"/>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99338" name="Rectangle 10"/>
          <p:cNvSpPr>
            <a:spLocks noGrp="1" noChangeArrowheads="1"/>
          </p:cNvSpPr>
          <p:nvPr>
            <p:ph type="sldNum"/>
          </p:nvPr>
        </p:nvSpPr>
        <p:spPr bwMode="auto">
          <a:xfrm>
            <a:off x="612775" y="6356350"/>
            <a:ext cx="1976438" cy="360363"/>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SzPct val="100000"/>
              <a:tabLst>
                <a:tab pos="723900" algn="l"/>
                <a:tab pos="1447800" algn="l"/>
              </a:tabLst>
              <a:defRPr sz="1400" smtClean="0">
                <a:solidFill>
                  <a:srgbClr val="464653"/>
                </a:solidFill>
                <a:latin typeface="Times New Roman" pitchFamily="16" charset="0"/>
                <a:ea typeface="+mn-ea"/>
                <a:cs typeface="Lucida Sans Unicode" charset="0"/>
              </a:defRPr>
            </a:lvl1pPr>
          </a:lstStyle>
          <a:p>
            <a:pPr>
              <a:defRPr/>
            </a:pPr>
            <a:fld id="{A64EDA24-E403-447C-8792-A40AAD40B476}" type="slidenum">
              <a:rPr lang="en-GB"/>
              <a:pPr>
                <a:defRPr/>
              </a:pPr>
              <a:t>‹#›</a:t>
            </a:fld>
            <a:endParaRPr lang="en-GB"/>
          </a:p>
        </p:txBody>
      </p:sp>
      <p:sp>
        <p:nvSpPr>
          <p:cNvPr id="99339" name="Rectangle 11"/>
          <p:cNvSpPr>
            <a:spLocks noGrp="1" noChangeArrowheads="1"/>
          </p:cNvSpPr>
          <p:nvPr>
            <p:ph type="dt"/>
          </p:nvPr>
        </p:nvSpPr>
        <p:spPr bwMode="auto">
          <a:xfrm>
            <a:off x="457200" y="6246813"/>
            <a:ext cx="2128838" cy="471487"/>
          </a:xfrm>
          <a:prstGeom prst="rect">
            <a:avLst/>
          </a:prstGeom>
          <a:noFill/>
          <a:ln w="25560">
            <a:noFill/>
            <a:round/>
            <a:headEnd/>
            <a:tailEnd/>
          </a:ln>
          <a:effectLst/>
        </p:spPr>
        <p:txBody>
          <a:bodyPr vert="horz" wrap="square" lIns="0" tIns="0" rIns="0" bIns="0" numCol="1" anchor="t" anchorCtr="0" compatLnSpc="1">
            <a:prstTxWarp prst="textNoShape">
              <a:avLst/>
            </a:prstTxWarp>
          </a:bodyPr>
          <a:lstStyle>
            <a:lvl1pPr>
              <a:lnSpc>
                <a:spcPct val="95000"/>
              </a:lnSpc>
              <a:tabLst>
                <a:tab pos="723900" algn="l"/>
                <a:tab pos="1447800" algn="l"/>
              </a:tabLst>
              <a:defRPr sz="1400" smtClean="0">
                <a:solidFill>
                  <a:srgbClr val="000000"/>
                </a:solidFill>
                <a:latin typeface="Times New Roman" pitchFamily="16" charset="0"/>
                <a:ea typeface="+mn-ea"/>
                <a:cs typeface="Lucida Sans Unicode" charset="0"/>
              </a:defRPr>
            </a:lvl1pPr>
          </a:lstStyle>
          <a:p>
            <a:pPr>
              <a:defRPr/>
            </a:pPr>
            <a:endParaRPr lang="en-GB"/>
          </a:p>
        </p:txBody>
      </p:sp>
      <p:sp>
        <p:nvSpPr>
          <p:cNvPr id="99340" name="Rectangle 12"/>
          <p:cNvSpPr>
            <a:spLocks noGrp="1" noChangeArrowheads="1"/>
          </p:cNvSpPr>
          <p:nvPr>
            <p:ph type="ftr"/>
          </p:nvPr>
        </p:nvSpPr>
        <p:spPr bwMode="auto">
          <a:xfrm>
            <a:off x="3127375" y="6246813"/>
            <a:ext cx="2897188" cy="471487"/>
          </a:xfrm>
          <a:prstGeom prst="rect">
            <a:avLst/>
          </a:prstGeom>
          <a:noFill/>
          <a:ln w="25560">
            <a:noFill/>
            <a:round/>
            <a:headEnd/>
            <a:tailEnd/>
          </a:ln>
          <a:effectLst/>
        </p:spPr>
        <p:txBody>
          <a:bodyPr vert="horz" wrap="square" lIns="0" tIns="0" rIns="0" bIns="0" numCol="1" anchor="t" anchorCtr="0" compatLnSpc="1">
            <a:prstTxWarp prst="textNoShape">
              <a:avLst/>
            </a:prstTxWarp>
          </a:bodyPr>
          <a:lstStyle>
            <a:lvl1pPr algn="ctr">
              <a:lnSpc>
                <a:spcPct val="95000"/>
              </a:lnSpc>
              <a:tabLst>
                <a:tab pos="723900" algn="l"/>
                <a:tab pos="1447800" algn="l"/>
                <a:tab pos="2171700" algn="l"/>
                <a:tab pos="2895600" algn="l"/>
              </a:tabLst>
              <a:defRPr sz="1400" smtClean="0">
                <a:solidFill>
                  <a:srgbClr val="000000"/>
                </a:solidFill>
                <a:latin typeface="Times New Roman" pitchFamily="16" charset="0"/>
                <a:ea typeface="+mn-ea"/>
                <a:cs typeface="Lucida Sans Unicode" charset="0"/>
              </a:defRPr>
            </a:lvl1pPr>
          </a:lstStyle>
          <a:p>
            <a:pPr>
              <a:defRPr/>
            </a:pPr>
            <a:endParaRPr lang="en-GB"/>
          </a:p>
        </p:txBody>
      </p:sp>
    </p:spTree>
  </p:cSld>
  <p:clrMap bg1="lt1" tx1="dk1" bg2="lt2" tx2="dk2" accent1="accent1" accent2="accent2" accent3="accent3" accent4="accent4" accent5="accent5" accent6="accent6" hlink="hlink" folHlink="folHlink"/>
  <p:sldLayoutIdLst>
    <p:sldLayoutId id="2147486935" r:id="rId1"/>
    <p:sldLayoutId id="2147486936" r:id="rId2"/>
    <p:sldLayoutId id="2147486937" r:id="rId3"/>
    <p:sldLayoutId id="2147486938" r:id="rId4"/>
    <p:sldLayoutId id="2147486939" r:id="rId5"/>
    <p:sldLayoutId id="2147486940" r:id="rId6"/>
    <p:sldLayoutId id="2147486941" r:id="rId7"/>
    <p:sldLayoutId id="2147486942" r:id="rId8"/>
    <p:sldLayoutId id="2147486943" r:id="rId9"/>
    <p:sldLayoutId id="2147486944" r:id="rId10"/>
    <p:sldLayoutId id="2147486945" r:id="rId11"/>
  </p:sldLayoutIdLst>
  <p:txStyles>
    <p:titleStyle>
      <a:lvl1pPr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mj-lt"/>
          <a:ea typeface="+mj-ea"/>
          <a:cs typeface="+mj-cs"/>
        </a:defRPr>
      </a:lvl1pPr>
      <a:lvl2pPr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2pPr>
      <a:lvl3pPr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3pPr>
      <a:lvl4pPr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4pPr>
      <a:lvl5pPr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5pPr>
      <a:lvl6pPr marL="457200"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6pPr>
      <a:lvl7pPr marL="914400"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7pPr>
      <a:lvl8pPr marL="1371600"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8pPr>
      <a:lvl9pPr marL="1828800"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9pPr>
    </p:titleStyle>
    <p:bodyStyle>
      <a:lvl1pPr marL="268288" indent="-268288" algn="l" defTabSz="457200" rtl="0" eaLnBrk="0" fontAlgn="base" hangingPunct="0">
        <a:lnSpc>
          <a:spcPct val="81000"/>
        </a:lnSpc>
        <a:spcBef>
          <a:spcPts val="600"/>
        </a:spcBef>
        <a:spcAft>
          <a:spcPct val="0"/>
        </a:spcAft>
        <a:buClr>
          <a:srgbClr val="727CA3"/>
        </a:buClr>
        <a:buSzPct val="76000"/>
        <a:buFont typeface="Wingdings 3" pitchFamily="16" charset="2"/>
        <a:buChar char=""/>
        <a:defRPr sz="2600">
          <a:solidFill>
            <a:srgbClr val="000000"/>
          </a:solidFill>
          <a:latin typeface="+mn-lt"/>
          <a:ea typeface="+mn-ea"/>
          <a:cs typeface="+mn-cs"/>
        </a:defRPr>
      </a:lvl1pPr>
      <a:lvl2pPr marL="542925" indent="-269875" algn="l" defTabSz="457200" rtl="0" eaLnBrk="0" fontAlgn="base" hangingPunct="0">
        <a:lnSpc>
          <a:spcPct val="81000"/>
        </a:lnSpc>
        <a:spcBef>
          <a:spcPts val="500"/>
        </a:spcBef>
        <a:spcAft>
          <a:spcPct val="0"/>
        </a:spcAft>
        <a:buClr>
          <a:srgbClr val="9FB8CD"/>
        </a:buClr>
        <a:buSzPct val="76000"/>
        <a:buFont typeface="Wingdings 3" pitchFamily="16" charset="2"/>
        <a:buChar char=""/>
        <a:defRPr sz="2300">
          <a:solidFill>
            <a:srgbClr val="464653"/>
          </a:solidFill>
          <a:latin typeface="+mn-lt"/>
          <a:ea typeface="+mn-ea"/>
          <a:cs typeface="+mn-cs"/>
        </a:defRPr>
      </a:lvl2pPr>
      <a:lvl3pPr marL="817563" indent="-228600" algn="l" defTabSz="457200" rtl="0" eaLnBrk="0" fontAlgn="base" hangingPunct="0">
        <a:lnSpc>
          <a:spcPct val="81000"/>
        </a:lnSpc>
        <a:spcBef>
          <a:spcPts val="500"/>
        </a:spcBef>
        <a:spcAft>
          <a:spcPct val="0"/>
        </a:spcAft>
        <a:buClr>
          <a:srgbClr val="BCBCBC"/>
        </a:buClr>
        <a:buSzPct val="76000"/>
        <a:buFont typeface="Wingdings 3" pitchFamily="16" charset="2"/>
        <a:buChar char=""/>
        <a:defRPr sz="2000">
          <a:solidFill>
            <a:srgbClr val="000000"/>
          </a:solidFill>
          <a:latin typeface="+mn-lt"/>
          <a:ea typeface="+mn-ea"/>
          <a:cs typeface="+mn-cs"/>
        </a:defRPr>
      </a:lvl3pPr>
      <a:lvl4pPr marL="1092200" indent="-228600" algn="l" defTabSz="457200" rtl="0" eaLnBrk="0" fontAlgn="base" hangingPunct="0">
        <a:lnSpc>
          <a:spcPct val="81000"/>
        </a:lnSpc>
        <a:spcBef>
          <a:spcPts val="400"/>
        </a:spcBef>
        <a:spcAft>
          <a:spcPct val="0"/>
        </a:spcAft>
        <a:buClr>
          <a:srgbClr val="8BA2B4"/>
        </a:buClr>
        <a:buSzPct val="70000"/>
        <a:buFont typeface="Wingdings" charset="2"/>
        <a:buChar char=""/>
        <a:defRPr>
          <a:solidFill>
            <a:srgbClr val="000000"/>
          </a:solidFill>
          <a:latin typeface="+mn-lt"/>
          <a:ea typeface="+mn-ea"/>
          <a:cs typeface="+mn-cs"/>
        </a:defRPr>
      </a:lvl4pPr>
      <a:lvl5pPr marL="1371600" indent="-228600" algn="l" defTabSz="457200" rtl="0" eaLnBrk="0" fontAlgn="base" hangingPunct="0">
        <a:lnSpc>
          <a:spcPct val="81000"/>
        </a:lnSpc>
        <a:spcBef>
          <a:spcPts val="300"/>
        </a:spcBef>
        <a:spcAft>
          <a:spcPct val="0"/>
        </a:spcAft>
        <a:buClr>
          <a:srgbClr val="8BA2B4"/>
        </a:buClr>
        <a:buSzPct val="70000"/>
        <a:buFont typeface="Wingdings" charset="2"/>
        <a:buChar char=""/>
        <a:defRPr sz="1600">
          <a:solidFill>
            <a:srgbClr val="000000"/>
          </a:solidFill>
          <a:latin typeface="+mn-lt"/>
          <a:ea typeface="+mn-ea"/>
          <a:cs typeface="+mn-cs"/>
        </a:defRPr>
      </a:lvl5pPr>
      <a:lvl6pPr marL="1828800" indent="-228600" algn="l" defTabSz="457200" rtl="0" eaLnBrk="0" fontAlgn="base" hangingPunct="0">
        <a:lnSpc>
          <a:spcPct val="81000"/>
        </a:lnSpc>
        <a:spcBef>
          <a:spcPts val="300"/>
        </a:spcBef>
        <a:spcAft>
          <a:spcPct val="0"/>
        </a:spcAft>
        <a:buClr>
          <a:srgbClr val="8BA2B4"/>
        </a:buClr>
        <a:buSzPct val="70000"/>
        <a:buFont typeface="Wingdings" charset="2"/>
        <a:buChar char=""/>
        <a:defRPr sz="1600">
          <a:solidFill>
            <a:srgbClr val="000000"/>
          </a:solidFill>
          <a:latin typeface="+mn-lt"/>
          <a:ea typeface="+mn-ea"/>
          <a:cs typeface="+mn-cs"/>
        </a:defRPr>
      </a:lvl6pPr>
      <a:lvl7pPr marL="2286000" indent="-228600" algn="l" defTabSz="457200" rtl="0" eaLnBrk="0" fontAlgn="base" hangingPunct="0">
        <a:lnSpc>
          <a:spcPct val="81000"/>
        </a:lnSpc>
        <a:spcBef>
          <a:spcPts val="300"/>
        </a:spcBef>
        <a:spcAft>
          <a:spcPct val="0"/>
        </a:spcAft>
        <a:buClr>
          <a:srgbClr val="8BA2B4"/>
        </a:buClr>
        <a:buSzPct val="70000"/>
        <a:buFont typeface="Wingdings" charset="2"/>
        <a:buChar char=""/>
        <a:defRPr sz="1600">
          <a:solidFill>
            <a:srgbClr val="000000"/>
          </a:solidFill>
          <a:latin typeface="+mn-lt"/>
          <a:ea typeface="+mn-ea"/>
          <a:cs typeface="+mn-cs"/>
        </a:defRPr>
      </a:lvl7pPr>
      <a:lvl8pPr marL="2743200" indent="-228600" algn="l" defTabSz="457200" rtl="0" eaLnBrk="0" fontAlgn="base" hangingPunct="0">
        <a:lnSpc>
          <a:spcPct val="81000"/>
        </a:lnSpc>
        <a:spcBef>
          <a:spcPts val="300"/>
        </a:spcBef>
        <a:spcAft>
          <a:spcPct val="0"/>
        </a:spcAft>
        <a:buClr>
          <a:srgbClr val="8BA2B4"/>
        </a:buClr>
        <a:buSzPct val="70000"/>
        <a:buFont typeface="Wingdings" charset="2"/>
        <a:buChar char=""/>
        <a:defRPr sz="1600">
          <a:solidFill>
            <a:srgbClr val="000000"/>
          </a:solidFill>
          <a:latin typeface="+mn-lt"/>
          <a:ea typeface="+mn-ea"/>
          <a:cs typeface="+mn-cs"/>
        </a:defRPr>
      </a:lvl8pPr>
      <a:lvl9pPr marL="3200400" indent="-228600" algn="l" defTabSz="457200" rtl="0" eaLnBrk="0" fontAlgn="base" hangingPunct="0">
        <a:lnSpc>
          <a:spcPct val="81000"/>
        </a:lnSpc>
        <a:spcBef>
          <a:spcPts val="300"/>
        </a:spcBef>
        <a:spcAft>
          <a:spcPct val="0"/>
        </a:spcAft>
        <a:buClr>
          <a:srgbClr val="8BA2B4"/>
        </a:buClr>
        <a:buSzPct val="70000"/>
        <a:buFont typeface="Wingdings" charset="2"/>
        <a:buChar char=""/>
        <a:defRPr sz="16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1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611.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0.xml"/><Relationship Id="rId1" Type="http://schemas.openxmlformats.org/officeDocument/2006/relationships/slideLayout" Target="../slideLayouts/slideLayout6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1.xml"/><Relationship Id="rId1" Type="http://schemas.openxmlformats.org/officeDocument/2006/relationships/slideLayout" Target="../slideLayouts/slideLayout612.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2.xml"/><Relationship Id="rId1" Type="http://schemas.openxmlformats.org/officeDocument/2006/relationships/slideLayout" Target="../slideLayouts/slideLayout6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3.xml"/><Relationship Id="rId1" Type="http://schemas.openxmlformats.org/officeDocument/2006/relationships/slideLayout" Target="../slideLayouts/slideLayout612.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4.xml"/><Relationship Id="rId1" Type="http://schemas.openxmlformats.org/officeDocument/2006/relationships/slideLayout" Target="../slideLayouts/slideLayout61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5.xml"/><Relationship Id="rId1" Type="http://schemas.openxmlformats.org/officeDocument/2006/relationships/slideLayout" Target="../slideLayouts/slideLayout612.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6.xml"/><Relationship Id="rId1" Type="http://schemas.openxmlformats.org/officeDocument/2006/relationships/slideLayout" Target="../slideLayouts/slideLayout612.xml"/></Relationships>
</file>

<file path=ppt/slides/_rels/slide10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7.xml"/><Relationship Id="rId1" Type="http://schemas.openxmlformats.org/officeDocument/2006/relationships/slideLayout" Target="../slideLayouts/slideLayout611.xml"/></Relationships>
</file>

<file path=ppt/slides/_rels/slide10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8.xml"/><Relationship Id="rId1" Type="http://schemas.openxmlformats.org/officeDocument/2006/relationships/slideLayout" Target="../slideLayouts/slideLayout611.xml"/></Relationships>
</file>

<file path=ppt/slides/_rels/slide10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9.xml"/><Relationship Id="rId1" Type="http://schemas.openxmlformats.org/officeDocument/2006/relationships/slideLayout" Target="../slideLayouts/slideLayout61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611.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10.xml"/><Relationship Id="rId1" Type="http://schemas.openxmlformats.org/officeDocument/2006/relationships/slideLayout" Target="../slideLayouts/slideLayout611.xml"/></Relationships>
</file>

<file path=ppt/slides/_rels/slide11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11.xml"/><Relationship Id="rId1" Type="http://schemas.openxmlformats.org/officeDocument/2006/relationships/slideLayout" Target="../slideLayouts/slideLayout611.xml"/></Relationships>
</file>

<file path=ppt/slides/_rels/slide11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12.xml"/><Relationship Id="rId1" Type="http://schemas.openxmlformats.org/officeDocument/2006/relationships/slideLayout" Target="../slideLayouts/slideLayout611.xml"/></Relationships>
</file>

<file path=ppt/slides/_rels/slide1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3.xml"/><Relationship Id="rId1" Type="http://schemas.openxmlformats.org/officeDocument/2006/relationships/slideLayout" Target="../slideLayouts/slideLayout6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11.xml"/></Relationships>
</file>

<file path=ppt/slides/_rels/slide11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15.xml"/><Relationship Id="rId1" Type="http://schemas.openxmlformats.org/officeDocument/2006/relationships/slideLayout" Target="../slideLayouts/slideLayout611.xml"/></Relationships>
</file>

<file path=ppt/slides/_rels/slide11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16.xml"/><Relationship Id="rId1" Type="http://schemas.openxmlformats.org/officeDocument/2006/relationships/slideLayout" Target="../slideLayouts/slideLayout611.xml"/></Relationships>
</file>

<file path=ppt/slides/_rels/slide11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17.xml"/><Relationship Id="rId1" Type="http://schemas.openxmlformats.org/officeDocument/2006/relationships/slideLayout" Target="../slideLayouts/slideLayout611.xml"/></Relationships>
</file>

<file path=ppt/slides/_rels/slide11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18.xml"/><Relationship Id="rId1" Type="http://schemas.openxmlformats.org/officeDocument/2006/relationships/slideLayout" Target="../slideLayouts/slideLayout611.xml"/></Relationships>
</file>

<file path=ppt/slides/_rels/slide11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19.xml"/><Relationship Id="rId1" Type="http://schemas.openxmlformats.org/officeDocument/2006/relationships/slideLayout" Target="../slideLayouts/slideLayout6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063.xml"/></Relationships>
</file>

<file path=ppt/slides/_rels/slide1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0.xml"/><Relationship Id="rId1" Type="http://schemas.openxmlformats.org/officeDocument/2006/relationships/slideLayout" Target="../slideLayouts/slideLayout6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11.xml"/></Relationships>
</file>

<file path=ppt/slides/_rels/slide1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2.xml"/><Relationship Id="rId1" Type="http://schemas.openxmlformats.org/officeDocument/2006/relationships/slideLayout" Target="../slideLayouts/slideLayout611.xml"/></Relationships>
</file>

<file path=ppt/slides/_rels/slide12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23.xml"/><Relationship Id="rId1" Type="http://schemas.openxmlformats.org/officeDocument/2006/relationships/slideLayout" Target="../slideLayouts/slideLayout6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11.xml"/></Relationships>
</file>

<file path=ppt/slides/_rels/slide12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25.xml"/><Relationship Id="rId1" Type="http://schemas.openxmlformats.org/officeDocument/2006/relationships/slideLayout" Target="../slideLayouts/slideLayout611.xml"/><Relationship Id="rId4" Type="http://schemas.openxmlformats.org/officeDocument/2006/relationships/image" Target="../media/image90.jpeg"/></Relationships>
</file>

<file path=ppt/slides/_rels/slide12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26.xml"/><Relationship Id="rId1" Type="http://schemas.openxmlformats.org/officeDocument/2006/relationships/slideLayout" Target="../slideLayouts/slideLayout611.xml"/><Relationship Id="rId4" Type="http://schemas.openxmlformats.org/officeDocument/2006/relationships/image" Target="../media/image92.jpeg"/></Relationships>
</file>

<file path=ppt/slides/_rels/slide12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27.xml"/><Relationship Id="rId1" Type="http://schemas.openxmlformats.org/officeDocument/2006/relationships/slideLayout" Target="../slideLayouts/slideLayout611.xml"/><Relationship Id="rId4" Type="http://schemas.openxmlformats.org/officeDocument/2006/relationships/image" Target="../media/image94.jpeg"/></Relationships>
</file>

<file path=ppt/slides/_rels/slide12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28.xml"/><Relationship Id="rId1" Type="http://schemas.openxmlformats.org/officeDocument/2006/relationships/slideLayout" Target="../slideLayouts/slideLayout611.xml"/><Relationship Id="rId4" Type="http://schemas.openxmlformats.org/officeDocument/2006/relationships/image" Target="../media/image96.jpeg"/></Relationships>
</file>

<file path=ppt/slides/_rels/slide12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9.xml"/><Relationship Id="rId1" Type="http://schemas.openxmlformats.org/officeDocument/2006/relationships/slideLayout" Target="../slideLayouts/slideLayout611.xml"/><Relationship Id="rId4" Type="http://schemas.openxmlformats.org/officeDocument/2006/relationships/image" Target="../media/image98.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6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11.xml"/></Relationships>
</file>

<file path=ppt/slides/_rels/slide1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1.xml"/><Relationship Id="rId1" Type="http://schemas.openxmlformats.org/officeDocument/2006/relationships/slideLayout" Target="../slideLayouts/slideLayout611.xml"/><Relationship Id="rId4" Type="http://schemas.openxmlformats.org/officeDocument/2006/relationships/image" Target="../media/image100.png"/></Relationships>
</file>

<file path=ppt/slides/_rels/slide13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32.xml"/><Relationship Id="rId1" Type="http://schemas.openxmlformats.org/officeDocument/2006/relationships/slideLayout" Target="../slideLayouts/slideLayout611.xml"/><Relationship Id="rId4" Type="http://schemas.openxmlformats.org/officeDocument/2006/relationships/image" Target="../media/image102.jpeg"/></Relationships>
</file>

<file path=ppt/slides/_rels/slide13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33.xml"/><Relationship Id="rId1" Type="http://schemas.openxmlformats.org/officeDocument/2006/relationships/slideLayout" Target="../slideLayouts/slideLayout611.xml"/><Relationship Id="rId4" Type="http://schemas.openxmlformats.org/officeDocument/2006/relationships/image" Target="../media/image104.jpeg"/></Relationships>
</file>

<file path=ppt/slides/_rels/slide13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34.xml"/><Relationship Id="rId1" Type="http://schemas.openxmlformats.org/officeDocument/2006/relationships/slideLayout" Target="../slideLayouts/slideLayout611.xml"/><Relationship Id="rId4" Type="http://schemas.openxmlformats.org/officeDocument/2006/relationships/image" Target="../media/image106.jpeg"/></Relationships>
</file>

<file path=ppt/slides/_rels/slide13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35.xml"/><Relationship Id="rId1" Type="http://schemas.openxmlformats.org/officeDocument/2006/relationships/slideLayout" Target="../slideLayouts/slideLayout611.xml"/><Relationship Id="rId4" Type="http://schemas.openxmlformats.org/officeDocument/2006/relationships/image" Target="../media/image108.jpe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1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11.xml"/></Relationships>
</file>

<file path=ppt/slides/_rels/slide1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8.xml"/><Relationship Id="rId1" Type="http://schemas.openxmlformats.org/officeDocument/2006/relationships/slideLayout" Target="../slideLayouts/slideLayout612.xml"/><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1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1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1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1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11.xml"/></Relationships>
</file>

<file path=ppt/slides/_rels/slide14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45.xml"/><Relationship Id="rId1" Type="http://schemas.openxmlformats.org/officeDocument/2006/relationships/slideLayout" Target="../slideLayouts/slideLayout611.xml"/></Relationships>
</file>

<file path=ppt/slides/_rels/slide14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46.xml"/><Relationship Id="rId1" Type="http://schemas.openxmlformats.org/officeDocument/2006/relationships/slideLayout" Target="../slideLayouts/slideLayout61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11.xml"/></Relationships>
</file>

<file path=ppt/slides/_rels/slide14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48.xml"/><Relationship Id="rId1" Type="http://schemas.openxmlformats.org/officeDocument/2006/relationships/slideLayout" Target="../slideLayouts/slideLayout611.xml"/></Relationships>
</file>

<file path=ppt/slides/_rels/slide14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49.xml"/><Relationship Id="rId1" Type="http://schemas.openxmlformats.org/officeDocument/2006/relationships/slideLayout" Target="../slideLayouts/slideLayout61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611.xml"/></Relationships>
</file>

<file path=ppt/slides/_rels/slide15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50.xml"/><Relationship Id="rId1" Type="http://schemas.openxmlformats.org/officeDocument/2006/relationships/slideLayout" Target="../slideLayouts/slideLayout611.xml"/></Relationships>
</file>

<file path=ppt/slides/_rels/slide15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51.xml"/><Relationship Id="rId1" Type="http://schemas.openxmlformats.org/officeDocument/2006/relationships/slideLayout" Target="../slideLayouts/slideLayout611.xml"/></Relationships>
</file>

<file path=ppt/slides/_rels/slide15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52.xml"/><Relationship Id="rId1" Type="http://schemas.openxmlformats.org/officeDocument/2006/relationships/slideLayout" Target="../slideLayouts/slideLayout611.xml"/></Relationships>
</file>

<file path=ppt/slides/_rels/slide15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53.xml"/><Relationship Id="rId1" Type="http://schemas.openxmlformats.org/officeDocument/2006/relationships/slideLayout" Target="../slideLayouts/slideLayout61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11.xml"/></Relationships>
</file>

<file path=ppt/slides/_rels/slide15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55.xml"/><Relationship Id="rId1" Type="http://schemas.openxmlformats.org/officeDocument/2006/relationships/slideLayout" Target="../slideLayouts/slideLayout611.xml"/></Relationships>
</file>

<file path=ppt/slides/_rels/slide15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56.xml"/><Relationship Id="rId1" Type="http://schemas.openxmlformats.org/officeDocument/2006/relationships/slideLayout" Target="../slideLayouts/slideLayout611.xml"/></Relationships>
</file>

<file path=ppt/slides/_rels/slide15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57.xml"/><Relationship Id="rId1" Type="http://schemas.openxmlformats.org/officeDocument/2006/relationships/slideLayout" Target="../slideLayouts/slideLayout611.xml"/></Relationships>
</file>

<file path=ppt/slides/_rels/slide15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58.xml"/><Relationship Id="rId1" Type="http://schemas.openxmlformats.org/officeDocument/2006/relationships/slideLayout" Target="../slideLayouts/slideLayout611.xml"/></Relationships>
</file>

<file path=ppt/slides/_rels/slide15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59.xml"/><Relationship Id="rId1" Type="http://schemas.openxmlformats.org/officeDocument/2006/relationships/slideLayout" Target="../slideLayouts/slideLayout6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611.xml"/></Relationships>
</file>

<file path=ppt/slides/_rels/slide16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60.xml"/><Relationship Id="rId1" Type="http://schemas.openxmlformats.org/officeDocument/2006/relationships/slideLayout" Target="../slideLayouts/slideLayout611.xml"/></Relationships>
</file>

<file path=ppt/slides/_rels/slide16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61.xml"/><Relationship Id="rId1" Type="http://schemas.openxmlformats.org/officeDocument/2006/relationships/slideLayout" Target="../slideLayouts/slideLayout611.xml"/></Relationships>
</file>

<file path=ppt/slides/_rels/slide16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62.xml"/><Relationship Id="rId1" Type="http://schemas.openxmlformats.org/officeDocument/2006/relationships/slideLayout" Target="../slideLayouts/slideLayout6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3.xml"/><Relationship Id="rId1" Type="http://schemas.openxmlformats.org/officeDocument/2006/relationships/slideLayout" Target="../slideLayouts/slideLayout611.xml"/></Relationships>
</file>

<file path=ppt/slides/_rels/slide1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4.xml"/><Relationship Id="rId1" Type="http://schemas.openxmlformats.org/officeDocument/2006/relationships/slideLayout" Target="../slideLayouts/slideLayout6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5.xml"/><Relationship Id="rId1" Type="http://schemas.openxmlformats.org/officeDocument/2006/relationships/slideLayout" Target="../slideLayouts/slideLayout611.xml"/></Relationships>
</file>

<file path=ppt/slides/_rels/slide1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66.xml"/><Relationship Id="rId1" Type="http://schemas.openxmlformats.org/officeDocument/2006/relationships/slideLayout" Target="../slideLayouts/slideLayout611.xml"/></Relationships>
</file>

<file path=ppt/slides/_rels/slide1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7.xml"/><Relationship Id="rId1" Type="http://schemas.openxmlformats.org/officeDocument/2006/relationships/slideLayout" Target="../slideLayouts/slideLayout611.xml"/><Relationship Id="rId5" Type="http://schemas.openxmlformats.org/officeDocument/2006/relationships/image" Target="../media/image129.jpeg"/><Relationship Id="rId4" Type="http://schemas.openxmlformats.org/officeDocument/2006/relationships/image" Target="../media/image128.jpeg"/></Relationships>
</file>

<file path=ppt/slides/_rels/slide1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8.xml"/><Relationship Id="rId1" Type="http://schemas.openxmlformats.org/officeDocument/2006/relationships/slideLayout" Target="../slideLayouts/slideLayout611.xml"/><Relationship Id="rId4" Type="http://schemas.openxmlformats.org/officeDocument/2006/relationships/image" Target="../media/image130.png"/></Relationships>
</file>

<file path=ppt/slides/_rels/slide1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9.xml"/><Relationship Id="rId1" Type="http://schemas.openxmlformats.org/officeDocument/2006/relationships/slideLayout" Target="../slideLayouts/slideLayout611.xml"/><Relationship Id="rId5" Type="http://schemas.openxmlformats.org/officeDocument/2006/relationships/image" Target="../media/image130.png"/><Relationship Id="rId4" Type="http://schemas.openxmlformats.org/officeDocument/2006/relationships/image" Target="../media/image131.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611.xml"/></Relationships>
</file>

<file path=ppt/slides/_rels/slide1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0.xml"/><Relationship Id="rId1" Type="http://schemas.openxmlformats.org/officeDocument/2006/relationships/slideLayout" Target="../slideLayouts/slideLayout611.xml"/><Relationship Id="rId6" Type="http://schemas.openxmlformats.org/officeDocument/2006/relationships/image" Target="../media/image130.png"/><Relationship Id="rId5" Type="http://schemas.openxmlformats.org/officeDocument/2006/relationships/image" Target="../media/image131.png"/><Relationship Id="rId4" Type="http://schemas.openxmlformats.org/officeDocument/2006/relationships/image" Target="../media/image132.png"/></Relationships>
</file>

<file path=ppt/slides/_rels/slide17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notesSlide" Target="../notesSlides/notesSlide171.xml"/><Relationship Id="rId1" Type="http://schemas.openxmlformats.org/officeDocument/2006/relationships/slideLayout" Target="../slideLayouts/slideLayout611.xml"/><Relationship Id="rId6" Type="http://schemas.openxmlformats.org/officeDocument/2006/relationships/image" Target="../media/image131.png"/><Relationship Id="rId5" Type="http://schemas.openxmlformats.org/officeDocument/2006/relationships/image" Target="../media/image132.png"/><Relationship Id="rId4" Type="http://schemas.openxmlformats.org/officeDocument/2006/relationships/image" Target="../media/image133.png"/></Relationships>
</file>

<file path=ppt/slides/_rels/slide17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7.png"/><Relationship Id="rId7" Type="http://schemas.openxmlformats.org/officeDocument/2006/relationships/image" Target="../media/image132.png"/><Relationship Id="rId2" Type="http://schemas.openxmlformats.org/officeDocument/2006/relationships/notesSlide" Target="../notesSlides/notesSlide172.xml"/><Relationship Id="rId1" Type="http://schemas.openxmlformats.org/officeDocument/2006/relationships/slideLayout" Target="../slideLayouts/slideLayout61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34.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11.xml"/></Relationships>
</file>

<file path=ppt/slides/_rels/slide17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74.xml"/><Relationship Id="rId1" Type="http://schemas.openxmlformats.org/officeDocument/2006/relationships/slideLayout" Target="../slideLayouts/slideLayout611.xml"/></Relationships>
</file>

<file path=ppt/slides/_rels/slide17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5.xml"/><Relationship Id="rId1" Type="http://schemas.openxmlformats.org/officeDocument/2006/relationships/slideLayout" Target="../slideLayouts/slideLayout611.xml"/></Relationships>
</file>

<file path=ppt/slides/_rels/slide17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6.xml"/><Relationship Id="rId1" Type="http://schemas.openxmlformats.org/officeDocument/2006/relationships/slideLayout" Target="../slideLayouts/slideLayout61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61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611.xml"/></Relationships>
</file>

<file path=ppt/slides/_rels/slide17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79.xml"/><Relationship Id="rId1" Type="http://schemas.openxmlformats.org/officeDocument/2006/relationships/slideLayout" Target="../slideLayouts/slideLayout61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1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8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80.xml"/><Relationship Id="rId1" Type="http://schemas.openxmlformats.org/officeDocument/2006/relationships/slideLayout" Target="../slideLayouts/slideLayout611.xml"/></Relationships>
</file>

<file path=ppt/slides/_rels/slide18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81.xml"/><Relationship Id="rId1" Type="http://schemas.openxmlformats.org/officeDocument/2006/relationships/slideLayout" Target="../slideLayouts/slideLayout611.xml"/></Relationships>
</file>

<file path=ppt/slides/_rels/slide18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82.xml"/><Relationship Id="rId1" Type="http://schemas.openxmlformats.org/officeDocument/2006/relationships/slideLayout" Target="../slideLayouts/slideLayout611.xml"/></Relationships>
</file>

<file path=ppt/slides/_rels/slide183.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83.xml"/><Relationship Id="rId1" Type="http://schemas.openxmlformats.org/officeDocument/2006/relationships/slideLayout" Target="../slideLayouts/slideLayout61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611.xml"/></Relationships>
</file>

<file path=ppt/slides/_rels/slide1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5.xml"/><Relationship Id="rId1" Type="http://schemas.openxmlformats.org/officeDocument/2006/relationships/slideLayout" Target="../slideLayouts/slideLayout611.xml"/></Relationships>
</file>

<file path=ppt/slides/_rels/slide1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86.xml"/><Relationship Id="rId1" Type="http://schemas.openxmlformats.org/officeDocument/2006/relationships/slideLayout" Target="../slideLayouts/slideLayout611.xml"/></Relationships>
</file>

<file path=ppt/slides/_rels/slide1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87.xml"/><Relationship Id="rId1" Type="http://schemas.openxmlformats.org/officeDocument/2006/relationships/slideLayout" Target="../slideLayouts/slideLayout611.xml"/></Relationships>
</file>

<file path=ppt/slides/_rels/slide1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8.xml"/><Relationship Id="rId1" Type="http://schemas.openxmlformats.org/officeDocument/2006/relationships/slideLayout" Target="../slideLayouts/slideLayout611.xml"/></Relationships>
</file>

<file path=ppt/slides/_rels/slide1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9.xml"/><Relationship Id="rId1" Type="http://schemas.openxmlformats.org/officeDocument/2006/relationships/slideLayout" Target="../slideLayouts/slideLayout61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612.xml"/><Relationship Id="rId5" Type="http://schemas.openxmlformats.org/officeDocument/2006/relationships/image" Target="../media/image16.jpeg"/><Relationship Id="rId4" Type="http://schemas.openxmlformats.org/officeDocument/2006/relationships/image" Target="../media/image15.jpeg"/></Relationships>
</file>

<file path=ppt/slides/_rels/slide1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90.xml"/><Relationship Id="rId1" Type="http://schemas.openxmlformats.org/officeDocument/2006/relationships/slideLayout" Target="../slideLayouts/slideLayout611.xml"/></Relationships>
</file>

<file path=ppt/slides/_rels/slide1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91.xml"/><Relationship Id="rId1" Type="http://schemas.openxmlformats.org/officeDocument/2006/relationships/slideLayout" Target="../slideLayouts/slideLayout611.xml"/></Relationships>
</file>

<file path=ppt/slides/_rels/slide19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2.xml"/><Relationship Id="rId1" Type="http://schemas.openxmlformats.org/officeDocument/2006/relationships/slideLayout" Target="../slideLayouts/slideLayout611.xml"/></Relationships>
</file>

<file path=ppt/slides/_rels/slide1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93.xml"/><Relationship Id="rId1" Type="http://schemas.openxmlformats.org/officeDocument/2006/relationships/slideLayout" Target="../slideLayouts/slideLayout611.xml"/></Relationships>
</file>

<file path=ppt/slides/_rels/slide19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94.xml"/><Relationship Id="rId1" Type="http://schemas.openxmlformats.org/officeDocument/2006/relationships/slideLayout" Target="../slideLayouts/slideLayout611.xml"/></Relationships>
</file>

<file path=ppt/slides/_rels/slide19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95.xml"/><Relationship Id="rId1" Type="http://schemas.openxmlformats.org/officeDocument/2006/relationships/slideLayout" Target="../slideLayouts/slideLayout611.xml"/></Relationships>
</file>

<file path=ppt/slides/_rels/slide1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6.xml"/><Relationship Id="rId1" Type="http://schemas.openxmlformats.org/officeDocument/2006/relationships/slideLayout" Target="../slideLayouts/slideLayout611.xml"/></Relationships>
</file>

<file path=ppt/slides/_rels/slide1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7.xml"/><Relationship Id="rId1" Type="http://schemas.openxmlformats.org/officeDocument/2006/relationships/slideLayout" Target="../slideLayouts/slideLayout611.xml"/></Relationships>
</file>

<file path=ppt/slides/_rels/slide1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98.xml"/><Relationship Id="rId1" Type="http://schemas.openxmlformats.org/officeDocument/2006/relationships/slideLayout" Target="../slideLayouts/slideLayout611.xml"/></Relationships>
</file>

<file path=ppt/slides/_rels/slide19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99.xml"/><Relationship Id="rId1" Type="http://schemas.openxmlformats.org/officeDocument/2006/relationships/slideLayout" Target="../slideLayouts/slideLayout6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612.xml"/><Relationship Id="rId4" Type="http://schemas.openxmlformats.org/officeDocument/2006/relationships/image" Target="../media/image17.jpeg"/></Relationships>
</file>

<file path=ppt/slides/_rels/slide20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00.xml"/><Relationship Id="rId1" Type="http://schemas.openxmlformats.org/officeDocument/2006/relationships/slideLayout" Target="../slideLayouts/slideLayout611.xml"/></Relationships>
</file>

<file path=ppt/slides/_rels/slide2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01.xml"/><Relationship Id="rId1" Type="http://schemas.openxmlformats.org/officeDocument/2006/relationships/slideLayout" Target="../slideLayouts/slideLayout611.xml"/></Relationships>
</file>

<file path=ppt/slides/_rels/slide2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2.xml"/><Relationship Id="rId1" Type="http://schemas.openxmlformats.org/officeDocument/2006/relationships/slideLayout" Target="../slideLayouts/slideLayout611.xml"/></Relationships>
</file>

<file path=ppt/slides/_rels/slide2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03.xml"/><Relationship Id="rId1" Type="http://schemas.openxmlformats.org/officeDocument/2006/relationships/slideLayout" Target="../slideLayouts/slideLayout611.xml"/></Relationships>
</file>

<file path=ppt/slides/_rels/slide2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4.xml"/><Relationship Id="rId1" Type="http://schemas.openxmlformats.org/officeDocument/2006/relationships/slideLayout" Target="../slideLayouts/slideLayout611.xml"/></Relationships>
</file>

<file path=ppt/slides/_rels/slide2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05.xml"/><Relationship Id="rId1" Type="http://schemas.openxmlformats.org/officeDocument/2006/relationships/slideLayout" Target="../slideLayouts/slideLayout611.xml"/></Relationships>
</file>

<file path=ppt/slides/_rels/slide2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06.xml"/><Relationship Id="rId1" Type="http://schemas.openxmlformats.org/officeDocument/2006/relationships/slideLayout" Target="../slideLayouts/slideLayout611.xml"/></Relationships>
</file>

<file path=ppt/slides/_rels/slide2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07.xml"/><Relationship Id="rId1" Type="http://schemas.openxmlformats.org/officeDocument/2006/relationships/slideLayout" Target="../slideLayouts/slideLayout611.xml"/></Relationships>
</file>

<file path=ppt/slides/_rels/slide20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08.xml"/><Relationship Id="rId1" Type="http://schemas.openxmlformats.org/officeDocument/2006/relationships/slideLayout" Target="../slideLayouts/slideLayout611.xml"/></Relationships>
</file>

<file path=ppt/slides/_rels/slide2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9.xml"/><Relationship Id="rId1" Type="http://schemas.openxmlformats.org/officeDocument/2006/relationships/slideLayout" Target="../slideLayouts/slideLayout61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612.xml"/><Relationship Id="rId4" Type="http://schemas.openxmlformats.org/officeDocument/2006/relationships/image" Target="../media/image16.jpeg"/></Relationships>
</file>

<file path=ppt/slides/_rels/slide21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10.xml"/><Relationship Id="rId1" Type="http://schemas.openxmlformats.org/officeDocument/2006/relationships/slideLayout" Target="../slideLayouts/slideLayout611.xml"/></Relationships>
</file>

<file path=ppt/slides/_rels/slide2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11.xml"/><Relationship Id="rId1" Type="http://schemas.openxmlformats.org/officeDocument/2006/relationships/slideLayout" Target="../slideLayouts/slideLayout611.xml"/></Relationships>
</file>

<file path=ppt/slides/_rels/slide21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12.xml"/><Relationship Id="rId1" Type="http://schemas.openxmlformats.org/officeDocument/2006/relationships/slideLayout" Target="../slideLayouts/slideLayout611.xml"/></Relationships>
</file>

<file path=ppt/slides/_rels/slide213.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13.xml"/><Relationship Id="rId1" Type="http://schemas.openxmlformats.org/officeDocument/2006/relationships/slideLayout" Target="../slideLayouts/slideLayout61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611.xml"/></Relationships>
</file>

<file path=ppt/slides/_rels/slide21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15.xml"/><Relationship Id="rId1" Type="http://schemas.openxmlformats.org/officeDocument/2006/relationships/slideLayout" Target="../slideLayouts/slideLayout611.xml"/></Relationships>
</file>

<file path=ppt/slides/_rels/slide216.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216.xml"/><Relationship Id="rId1" Type="http://schemas.openxmlformats.org/officeDocument/2006/relationships/slideLayout" Target="../slideLayouts/slideLayout611.xml"/></Relationships>
</file>

<file path=ppt/slides/_rels/slide217.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217.xml"/><Relationship Id="rId1" Type="http://schemas.openxmlformats.org/officeDocument/2006/relationships/slideLayout" Target="../slideLayouts/slideLayout611.xml"/></Relationships>
</file>

<file path=ppt/slides/_rels/slide218.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218.xml"/><Relationship Id="rId1" Type="http://schemas.openxmlformats.org/officeDocument/2006/relationships/slideLayout" Target="../slideLayouts/slideLayout61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6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612.xml"/><Relationship Id="rId4" Type="http://schemas.openxmlformats.org/officeDocument/2006/relationships/image" Target="../media/image15.jpeg"/></Relationships>
</file>

<file path=ppt/slides/_rels/slide2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20.xml"/><Relationship Id="rId1" Type="http://schemas.openxmlformats.org/officeDocument/2006/relationships/slideLayout" Target="../slideLayouts/slideLayout611.xml"/></Relationships>
</file>

<file path=ppt/slides/_rels/slide22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21.xml"/><Relationship Id="rId1" Type="http://schemas.openxmlformats.org/officeDocument/2006/relationships/slideLayout" Target="../slideLayouts/slideLayout611.xml"/></Relationships>
</file>

<file path=ppt/slides/_rels/slide222.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222.xml"/><Relationship Id="rId1" Type="http://schemas.openxmlformats.org/officeDocument/2006/relationships/slideLayout" Target="../slideLayouts/slideLayout611.xml"/></Relationships>
</file>

<file path=ppt/slides/_rels/slide223.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23.xml"/><Relationship Id="rId1" Type="http://schemas.openxmlformats.org/officeDocument/2006/relationships/slideLayout" Target="../slideLayouts/slideLayout611.xml"/></Relationships>
</file>

<file path=ppt/slides/_rels/slide22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24.xml"/><Relationship Id="rId1" Type="http://schemas.openxmlformats.org/officeDocument/2006/relationships/slideLayout" Target="../slideLayouts/slideLayout611.xml"/></Relationships>
</file>

<file path=ppt/slides/_rels/slide22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225.xml"/><Relationship Id="rId1" Type="http://schemas.openxmlformats.org/officeDocument/2006/relationships/slideLayout" Target="../slideLayouts/slideLayout611.xml"/></Relationships>
</file>

<file path=ppt/slides/_rels/slide226.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226.xml"/><Relationship Id="rId1" Type="http://schemas.openxmlformats.org/officeDocument/2006/relationships/slideLayout" Target="../slideLayouts/slideLayout611.xml"/></Relationships>
</file>

<file path=ppt/slides/_rels/slide22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227.xml"/><Relationship Id="rId1" Type="http://schemas.openxmlformats.org/officeDocument/2006/relationships/slideLayout" Target="../slideLayouts/slideLayout611.xml"/></Relationships>
</file>

<file path=ppt/slides/_rels/slide228.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228.xml"/><Relationship Id="rId1" Type="http://schemas.openxmlformats.org/officeDocument/2006/relationships/slideLayout" Target="../slideLayouts/slideLayout611.xml"/></Relationships>
</file>

<file path=ppt/slides/_rels/slide229.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229.xml"/><Relationship Id="rId1" Type="http://schemas.openxmlformats.org/officeDocument/2006/relationships/slideLayout" Target="../slideLayouts/slideLayout611.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612.xml"/><Relationship Id="rId4" Type="http://schemas.openxmlformats.org/officeDocument/2006/relationships/image" Target="../media/image15.jpeg"/></Relationships>
</file>

<file path=ppt/slides/_rels/slide230.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230.xml"/><Relationship Id="rId1" Type="http://schemas.openxmlformats.org/officeDocument/2006/relationships/slideLayout" Target="../slideLayouts/slideLayout611.xml"/></Relationships>
</file>

<file path=ppt/slides/_rels/slide23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231.xml"/><Relationship Id="rId1" Type="http://schemas.openxmlformats.org/officeDocument/2006/relationships/slideLayout" Target="../slideLayouts/slideLayout611.xml"/></Relationships>
</file>

<file path=ppt/slides/_rels/slide23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32.xml"/><Relationship Id="rId1" Type="http://schemas.openxmlformats.org/officeDocument/2006/relationships/slideLayout" Target="../slideLayouts/slideLayout611.xml"/></Relationships>
</file>

<file path=ppt/slides/_rels/slide233.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233.xml"/><Relationship Id="rId1" Type="http://schemas.openxmlformats.org/officeDocument/2006/relationships/slideLayout" Target="../slideLayouts/slideLayout61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11.xml"/></Relationships>
</file>

<file path=ppt/slides/_rels/slide235.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235.xml"/><Relationship Id="rId1" Type="http://schemas.openxmlformats.org/officeDocument/2006/relationships/slideLayout" Target="../slideLayouts/slideLayout611.xml"/></Relationships>
</file>

<file path=ppt/slides/_rels/slide236.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236.xml"/><Relationship Id="rId1" Type="http://schemas.openxmlformats.org/officeDocument/2006/relationships/slideLayout" Target="../slideLayouts/slideLayout611.xml"/><Relationship Id="rId4" Type="http://schemas.openxmlformats.org/officeDocument/2006/relationships/image" Target="../media/image186.jpeg"/></Relationships>
</file>

<file path=ppt/slides/_rels/slide237.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237.xml"/><Relationship Id="rId1" Type="http://schemas.openxmlformats.org/officeDocument/2006/relationships/slideLayout" Target="../slideLayouts/slideLayout611.xml"/></Relationships>
</file>

<file path=ppt/slides/_rels/slide238.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238.xml"/><Relationship Id="rId1" Type="http://schemas.openxmlformats.org/officeDocument/2006/relationships/slideLayout" Target="../slideLayouts/slideLayout61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61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611.xml"/></Relationships>
</file>

<file path=ppt/slides/_rels/slide240.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240.xml"/><Relationship Id="rId1" Type="http://schemas.openxmlformats.org/officeDocument/2006/relationships/slideLayout" Target="../slideLayouts/slideLayout611.xml"/></Relationships>
</file>

<file path=ppt/slides/_rels/slide241.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241.xml"/><Relationship Id="rId1" Type="http://schemas.openxmlformats.org/officeDocument/2006/relationships/slideLayout" Target="../slideLayouts/slideLayout61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11.xml"/></Relationships>
</file>

<file path=ppt/slides/_rels/slide243.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243.xml"/><Relationship Id="rId1" Type="http://schemas.openxmlformats.org/officeDocument/2006/relationships/slideLayout" Target="../slideLayouts/slideLayout611.xml"/></Relationships>
</file>

<file path=ppt/slides/_rels/slide24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244.xml"/><Relationship Id="rId1" Type="http://schemas.openxmlformats.org/officeDocument/2006/relationships/slideLayout" Target="../slideLayouts/slideLayout611.xml"/></Relationships>
</file>

<file path=ppt/slides/_rels/slide245.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245.xml"/><Relationship Id="rId1" Type="http://schemas.openxmlformats.org/officeDocument/2006/relationships/slideLayout" Target="../slideLayouts/slideLayout611.xml"/></Relationships>
</file>

<file path=ppt/slides/_rels/slide2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46.xml"/><Relationship Id="rId1" Type="http://schemas.openxmlformats.org/officeDocument/2006/relationships/slideLayout" Target="../slideLayouts/slideLayout611.xml"/></Relationships>
</file>

<file path=ppt/slides/_rels/slide24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47.xml"/><Relationship Id="rId1" Type="http://schemas.openxmlformats.org/officeDocument/2006/relationships/slideLayout" Target="../slideLayouts/slideLayout611.xml"/></Relationships>
</file>

<file path=ppt/slides/_rels/slide24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48.xml"/><Relationship Id="rId1" Type="http://schemas.openxmlformats.org/officeDocument/2006/relationships/slideLayout" Target="../slideLayouts/slideLayout611.xml"/></Relationships>
</file>

<file path=ppt/slides/_rels/slide24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49.xml"/><Relationship Id="rId1" Type="http://schemas.openxmlformats.org/officeDocument/2006/relationships/slideLayout" Target="../slideLayouts/slideLayout61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11.xml"/></Relationships>
</file>

<file path=ppt/slides/_rels/slide25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50.xml"/><Relationship Id="rId1" Type="http://schemas.openxmlformats.org/officeDocument/2006/relationships/slideLayout" Target="../slideLayouts/slideLayout611.xml"/></Relationships>
</file>

<file path=ppt/slides/_rels/slide25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51.xml"/><Relationship Id="rId1" Type="http://schemas.openxmlformats.org/officeDocument/2006/relationships/slideLayout" Target="../slideLayouts/slideLayout611.xml"/></Relationships>
</file>

<file path=ppt/slides/_rels/slide2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52.xml"/><Relationship Id="rId1" Type="http://schemas.openxmlformats.org/officeDocument/2006/relationships/slideLayout" Target="../slideLayouts/slideLayout611.xml"/></Relationships>
</file>

<file path=ppt/slides/_rels/slide25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53.xml"/><Relationship Id="rId1" Type="http://schemas.openxmlformats.org/officeDocument/2006/relationships/slideLayout" Target="../slideLayouts/slideLayout611.xml"/></Relationships>
</file>

<file path=ppt/slides/_rels/slide25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54.xml"/><Relationship Id="rId1" Type="http://schemas.openxmlformats.org/officeDocument/2006/relationships/slideLayout" Target="../slideLayouts/slideLayout611.xml"/></Relationships>
</file>

<file path=ppt/slides/_rels/slide25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55.xml"/><Relationship Id="rId1" Type="http://schemas.openxmlformats.org/officeDocument/2006/relationships/slideLayout" Target="../slideLayouts/slideLayout611.xml"/></Relationships>
</file>

<file path=ppt/slides/_rels/slide25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56.xml"/><Relationship Id="rId1" Type="http://schemas.openxmlformats.org/officeDocument/2006/relationships/slideLayout" Target="../slideLayouts/slideLayout611.xml"/></Relationships>
</file>

<file path=ppt/slides/_rels/slide25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57.xml"/><Relationship Id="rId1" Type="http://schemas.openxmlformats.org/officeDocument/2006/relationships/slideLayout" Target="../slideLayouts/slideLayout611.xml"/></Relationships>
</file>

<file path=ppt/slides/_rels/slide25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58.xml"/><Relationship Id="rId1" Type="http://schemas.openxmlformats.org/officeDocument/2006/relationships/slideLayout" Target="../slideLayouts/slideLayout611.xml"/></Relationships>
</file>

<file path=ppt/slides/_rels/slide25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59.xml"/><Relationship Id="rId1" Type="http://schemas.openxmlformats.org/officeDocument/2006/relationships/slideLayout" Target="../slideLayouts/slideLayout61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063.xml"/><Relationship Id="rId4" Type="http://schemas.openxmlformats.org/officeDocument/2006/relationships/image" Target="../media/image19.png"/></Relationships>
</file>

<file path=ppt/slides/_rels/slide26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60.xml"/><Relationship Id="rId1" Type="http://schemas.openxmlformats.org/officeDocument/2006/relationships/slideLayout" Target="../slideLayouts/slideLayout611.xml"/></Relationships>
</file>

<file path=ppt/slides/_rels/slide26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61.xml"/><Relationship Id="rId1" Type="http://schemas.openxmlformats.org/officeDocument/2006/relationships/slideLayout" Target="../slideLayouts/slideLayout611.xml"/></Relationships>
</file>

<file path=ppt/slides/_rels/slide26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62.xml"/><Relationship Id="rId1" Type="http://schemas.openxmlformats.org/officeDocument/2006/relationships/slideLayout" Target="../slideLayouts/slideLayout611.xml"/></Relationships>
</file>

<file path=ppt/slides/_rels/slide26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63.xml"/><Relationship Id="rId1" Type="http://schemas.openxmlformats.org/officeDocument/2006/relationships/slideLayout" Target="../slideLayouts/slideLayout611.xml"/></Relationships>
</file>

<file path=ppt/slides/_rels/slide26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64.xml"/><Relationship Id="rId1" Type="http://schemas.openxmlformats.org/officeDocument/2006/relationships/slideLayout" Target="../slideLayouts/slideLayout611.xml"/></Relationships>
</file>

<file path=ppt/slides/_rels/slide26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65.xml"/><Relationship Id="rId1" Type="http://schemas.openxmlformats.org/officeDocument/2006/relationships/slideLayout" Target="../slideLayouts/slideLayout611.xml"/></Relationships>
</file>

<file path=ppt/slides/_rels/slide26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6.xml"/><Relationship Id="rId1" Type="http://schemas.openxmlformats.org/officeDocument/2006/relationships/slideLayout" Target="../slideLayouts/slideLayout611.xml"/></Relationships>
</file>

<file path=ppt/slides/_rels/slide26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67.xml"/><Relationship Id="rId1" Type="http://schemas.openxmlformats.org/officeDocument/2006/relationships/slideLayout" Target="../slideLayouts/slideLayout611.xml"/></Relationships>
</file>

<file path=ppt/slides/_rels/slide26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68.xml"/><Relationship Id="rId1" Type="http://schemas.openxmlformats.org/officeDocument/2006/relationships/slideLayout" Target="../slideLayouts/slideLayout611.xml"/></Relationships>
</file>

<file path=ppt/slides/_rels/slide26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69.xml"/><Relationship Id="rId1" Type="http://schemas.openxmlformats.org/officeDocument/2006/relationships/slideLayout" Target="../slideLayouts/slideLayout6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11.xml"/></Relationships>
</file>

<file path=ppt/slides/_rels/slide27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70.xml"/><Relationship Id="rId1" Type="http://schemas.openxmlformats.org/officeDocument/2006/relationships/slideLayout" Target="../slideLayouts/slideLayout611.xml"/></Relationships>
</file>

<file path=ppt/slides/_rels/slide27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71.xml"/><Relationship Id="rId1" Type="http://schemas.openxmlformats.org/officeDocument/2006/relationships/slideLayout" Target="../slideLayouts/slideLayout611.xml"/></Relationships>
</file>

<file path=ppt/slides/_rels/slide27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72.xml"/><Relationship Id="rId1" Type="http://schemas.openxmlformats.org/officeDocument/2006/relationships/slideLayout" Target="../slideLayouts/slideLayout611.xml"/></Relationships>
</file>

<file path=ppt/slides/_rels/slide27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73.xml"/><Relationship Id="rId1" Type="http://schemas.openxmlformats.org/officeDocument/2006/relationships/slideLayout" Target="../slideLayouts/slideLayout611.xml"/></Relationships>
</file>

<file path=ppt/slides/_rels/slide27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74.xml"/><Relationship Id="rId1" Type="http://schemas.openxmlformats.org/officeDocument/2006/relationships/slideLayout" Target="../slideLayouts/slideLayout611.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611.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611.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611.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611.xml"/></Relationships>
</file>

<file path=ppt/slides/_rels/slide279.xml.rels><?xml version="1.0" encoding="UTF-8" standalone="yes"?>
<Relationships xmlns="http://schemas.openxmlformats.org/package/2006/relationships"><Relationship Id="rId3" Type="http://schemas.openxmlformats.org/officeDocument/2006/relationships/hyperlink" Target="http://www.naughtydog.com/docs/gdc2010/intro-spu-optimizations-part-1.pdf" TargetMode="External"/><Relationship Id="rId2" Type="http://schemas.openxmlformats.org/officeDocument/2006/relationships/notesSlide" Target="../notesSlides/notesSlide279.xml"/><Relationship Id="rId1" Type="http://schemas.openxmlformats.org/officeDocument/2006/relationships/slideLayout" Target="../slideLayouts/slideLayout6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611.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61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61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61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61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61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61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61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61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61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61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611.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61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61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61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61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61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61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61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61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612.xml"/></Relationships>
</file>

<file path=ppt/slides/_rels/slide29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99.xml"/><Relationship Id="rId1" Type="http://schemas.openxmlformats.org/officeDocument/2006/relationships/slideLayout" Target="../slideLayouts/slideLayout6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11.xml"/><Relationship Id="rId4" Type="http://schemas.openxmlformats.org/officeDocument/2006/relationships/image" Target="../media/image22.png"/></Relationships>
</file>

<file path=ppt/slides/_rels/slide30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00.xml"/><Relationship Id="rId1" Type="http://schemas.openxmlformats.org/officeDocument/2006/relationships/slideLayout" Target="../slideLayouts/slideLayout611.xml"/></Relationships>
</file>

<file path=ppt/slides/_rels/slide301.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notesSlide" Target="../notesSlides/notesSlide301.xml"/><Relationship Id="rId1" Type="http://schemas.openxmlformats.org/officeDocument/2006/relationships/slideLayout" Target="../slideLayouts/slideLayout611.xml"/></Relationships>
</file>

<file path=ppt/slides/_rels/slide302.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302.xml"/><Relationship Id="rId1" Type="http://schemas.openxmlformats.org/officeDocument/2006/relationships/slideLayout" Target="../slideLayouts/slideLayout611.xml"/></Relationships>
</file>

<file path=ppt/slides/_rels/slide303.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303.xml"/><Relationship Id="rId1" Type="http://schemas.openxmlformats.org/officeDocument/2006/relationships/slideLayout" Target="../slideLayouts/slideLayout611.xml"/></Relationships>
</file>

<file path=ppt/slides/_rels/slide304.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304.xml"/><Relationship Id="rId1" Type="http://schemas.openxmlformats.org/officeDocument/2006/relationships/slideLayout" Target="../slideLayouts/slideLayout611.xml"/></Relationships>
</file>

<file path=ppt/slides/_rels/slide30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05.xml"/><Relationship Id="rId1" Type="http://schemas.openxmlformats.org/officeDocument/2006/relationships/slideLayout" Target="../slideLayouts/slideLayout612.xml"/></Relationships>
</file>

<file path=ppt/slides/_rels/slide306.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306.xml"/><Relationship Id="rId1" Type="http://schemas.openxmlformats.org/officeDocument/2006/relationships/slideLayout" Target="../slideLayouts/slideLayout611.xml"/></Relationships>
</file>

<file path=ppt/slides/_rels/slide307.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307.xml"/><Relationship Id="rId1" Type="http://schemas.openxmlformats.org/officeDocument/2006/relationships/slideLayout" Target="../slideLayouts/slideLayout611.xml"/></Relationships>
</file>

<file path=ppt/slides/_rels/slide308.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308.xml"/><Relationship Id="rId1" Type="http://schemas.openxmlformats.org/officeDocument/2006/relationships/slideLayout" Target="../slideLayouts/slideLayout611.xml"/></Relationships>
</file>

<file path=ppt/slides/_rels/slide30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09.xml"/><Relationship Id="rId1" Type="http://schemas.openxmlformats.org/officeDocument/2006/relationships/slideLayout" Target="../slideLayouts/slideLayout6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612.xml"/><Relationship Id="rId5" Type="http://schemas.openxmlformats.org/officeDocument/2006/relationships/image" Target="../media/image21.png"/><Relationship Id="rId4" Type="http://schemas.openxmlformats.org/officeDocument/2006/relationships/image" Target="../media/image24.png"/></Relationships>
</file>

<file path=ppt/slides/_rels/slide310.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310.xml"/><Relationship Id="rId1" Type="http://schemas.openxmlformats.org/officeDocument/2006/relationships/slideLayout" Target="../slideLayouts/slideLayout61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611.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611.xml"/></Relationships>
</file>

<file path=ppt/slides/_rels/slide31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13.xml"/><Relationship Id="rId1" Type="http://schemas.openxmlformats.org/officeDocument/2006/relationships/slideLayout" Target="../slideLayouts/slideLayout6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61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61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61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6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611.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611.xml"/><Relationship Id="rId5"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1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61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61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611.xml"/><Relationship Id="rId5" Type="http://schemas.openxmlformats.org/officeDocument/2006/relationships/image" Target="../media/image7.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61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61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6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11.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2.xml"/><Relationship Id="rId1" Type="http://schemas.openxmlformats.org/officeDocument/2006/relationships/slideLayout" Target="../slideLayouts/slideLayout611.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3.xml"/><Relationship Id="rId1" Type="http://schemas.openxmlformats.org/officeDocument/2006/relationships/slideLayout" Target="../slideLayouts/slideLayout6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11.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5.xml"/><Relationship Id="rId1" Type="http://schemas.openxmlformats.org/officeDocument/2006/relationships/slideLayout" Target="../slideLayouts/slideLayout611.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6.xml"/><Relationship Id="rId1" Type="http://schemas.openxmlformats.org/officeDocument/2006/relationships/slideLayout" Target="../slideLayouts/slideLayout611.xml"/></Relationships>
</file>

<file path=ppt/slides/_rels/slide5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7.xml"/><Relationship Id="rId1" Type="http://schemas.openxmlformats.org/officeDocument/2006/relationships/slideLayout" Target="../slideLayouts/slideLayout611.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8.xml"/><Relationship Id="rId1" Type="http://schemas.openxmlformats.org/officeDocument/2006/relationships/slideLayout" Target="../slideLayouts/slideLayout611.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9.xml"/><Relationship Id="rId1" Type="http://schemas.openxmlformats.org/officeDocument/2006/relationships/slideLayout" Target="../slideLayouts/slideLayout6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11.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0.xml"/><Relationship Id="rId1" Type="http://schemas.openxmlformats.org/officeDocument/2006/relationships/slideLayout" Target="../slideLayouts/slideLayout611.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1.xml"/><Relationship Id="rId1" Type="http://schemas.openxmlformats.org/officeDocument/2006/relationships/slideLayout" Target="../slideLayouts/slideLayout611.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2.xml"/><Relationship Id="rId1" Type="http://schemas.openxmlformats.org/officeDocument/2006/relationships/slideLayout" Target="../slideLayouts/slideLayout611.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3.xml"/><Relationship Id="rId1" Type="http://schemas.openxmlformats.org/officeDocument/2006/relationships/slideLayout" Target="../slideLayouts/slideLayout61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611.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611.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11.xml"/></Relationships>
</file>

<file path=ppt/slides/_rels/slide6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7.xml"/><Relationship Id="rId1" Type="http://schemas.openxmlformats.org/officeDocument/2006/relationships/slideLayout" Target="../slideLayouts/slideLayout611.xml"/></Relationships>
</file>

<file path=ppt/slides/_rels/slide6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8.xml"/><Relationship Id="rId1" Type="http://schemas.openxmlformats.org/officeDocument/2006/relationships/slideLayout" Target="../slideLayouts/slideLayout611.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9.xml"/><Relationship Id="rId1" Type="http://schemas.openxmlformats.org/officeDocument/2006/relationships/slideLayout" Target="../slideLayouts/slideLayout6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11.xml"/></Relationships>
</file>

<file path=ppt/slides/_rels/slide7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0.xml"/><Relationship Id="rId1" Type="http://schemas.openxmlformats.org/officeDocument/2006/relationships/slideLayout" Target="../slideLayouts/slideLayout611.xml"/></Relationships>
</file>

<file path=ppt/slides/_rels/slide7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1.xml"/><Relationship Id="rId1" Type="http://schemas.openxmlformats.org/officeDocument/2006/relationships/slideLayout" Target="../slideLayouts/slideLayout611.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2.xml"/><Relationship Id="rId1" Type="http://schemas.openxmlformats.org/officeDocument/2006/relationships/slideLayout" Target="../slideLayouts/slideLayout611.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6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11.xml"/></Relationships>
</file>

<file path=ppt/slides/_rels/slide7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7.xml"/><Relationship Id="rId1" Type="http://schemas.openxmlformats.org/officeDocument/2006/relationships/slideLayout" Target="../slideLayouts/slideLayout611.xml"/></Relationships>
</file>

<file path=ppt/slides/_rels/slide7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8.xml"/><Relationship Id="rId1" Type="http://schemas.openxmlformats.org/officeDocument/2006/relationships/slideLayout" Target="../slideLayouts/slideLayout611.xml"/></Relationships>
</file>

<file path=ppt/slides/_rels/slide7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9.xml"/><Relationship Id="rId1" Type="http://schemas.openxmlformats.org/officeDocument/2006/relationships/slideLayout" Target="../slideLayouts/slideLayout61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1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0.xml"/><Relationship Id="rId1" Type="http://schemas.openxmlformats.org/officeDocument/2006/relationships/slideLayout" Target="../slideLayouts/slideLayout611.xml"/></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1.xml"/><Relationship Id="rId1" Type="http://schemas.openxmlformats.org/officeDocument/2006/relationships/slideLayout" Target="../slideLayouts/slideLayout611.xml"/></Relationships>
</file>

<file path=ppt/slides/_rels/slide8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2.xml"/><Relationship Id="rId1" Type="http://schemas.openxmlformats.org/officeDocument/2006/relationships/slideLayout" Target="../slideLayouts/slideLayout611.xml"/></Relationships>
</file>

<file path=ppt/slides/_rels/slide8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3.xml"/><Relationship Id="rId1" Type="http://schemas.openxmlformats.org/officeDocument/2006/relationships/slideLayout" Target="../slideLayouts/slideLayout611.xml"/></Relationships>
</file>

<file path=ppt/slides/_rels/slide8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4.xml"/><Relationship Id="rId1" Type="http://schemas.openxmlformats.org/officeDocument/2006/relationships/slideLayout" Target="../slideLayouts/slideLayout611.xml"/></Relationships>
</file>

<file path=ppt/slides/_rels/slide8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5.xml"/><Relationship Id="rId1" Type="http://schemas.openxmlformats.org/officeDocument/2006/relationships/slideLayout" Target="../slideLayouts/slideLayout611.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611.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611.xml"/><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611.xml"/><Relationship Id="rId4" Type="http://schemas.openxmlformats.org/officeDocument/2006/relationships/image" Target="../media/image62.png"/></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611.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11.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11.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6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11.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611.xml"/><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7.xml"/><Relationship Id="rId1" Type="http://schemas.openxmlformats.org/officeDocument/2006/relationships/slideLayout" Target="../slideLayouts/slideLayout61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612.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9.xml"/><Relationship Id="rId1" Type="http://schemas.openxmlformats.org/officeDocument/2006/relationships/slideLayout" Target="../slideLayouts/slideLayout6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2962" name="Text Box 1"/>
          <p:cNvSpPr txBox="1">
            <a:spLocks noChangeArrowheads="1"/>
          </p:cNvSpPr>
          <p:nvPr/>
        </p:nvSpPr>
        <p:spPr bwMode="auto">
          <a:xfrm>
            <a:off x="457200" y="152400"/>
            <a:ext cx="8229600" cy="9144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Uncharted 2: HDR Lighting</a:t>
            </a:r>
          </a:p>
        </p:txBody>
      </p:sp>
      <p:sp>
        <p:nvSpPr>
          <p:cNvPr id="1192963" name="Text Box 2"/>
          <p:cNvSpPr txBox="1">
            <a:spLocks noChangeArrowheads="1"/>
          </p:cNvSpPr>
          <p:nvPr/>
        </p:nvSpPr>
        <p:spPr bwMode="auto">
          <a:xfrm>
            <a:off x="457200" y="914400"/>
            <a:ext cx="8229600" cy="914400"/>
          </a:xfrm>
          <a:prstGeom prst="rect">
            <a:avLst/>
          </a:prstGeom>
          <a:noFill/>
          <a:ln w="9525">
            <a:noFill/>
            <a:round/>
            <a:headEnd/>
            <a:tailEnd/>
          </a:ln>
        </p:spPr>
        <p:txBody>
          <a:bodyPr wrap="none" anchor="ctr"/>
          <a:lstStyle/>
          <a:p>
            <a:endParaRPr lang="en-US"/>
          </a:p>
        </p:txBody>
      </p:sp>
      <p:sp>
        <p:nvSpPr>
          <p:cNvPr id="1192964" name="Text Box 3"/>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nchorCtr="1"/>
          <a:lstStyle/>
          <a:p>
            <a:pPr marL="457200" indent="-457200" algn="ctr"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John Hable</a:t>
            </a:r>
          </a:p>
          <a:p>
            <a:pPr marL="457200" indent="-457200" algn="ctr"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Naughty Dog</a:t>
            </a:r>
          </a:p>
        </p:txBody>
      </p:sp>
      <p:pic>
        <p:nvPicPr>
          <p:cNvPr id="1192965" name="Picture 4"/>
          <p:cNvPicPr>
            <a:picLocks noChangeAspect="1" noChangeArrowheads="1"/>
          </p:cNvPicPr>
          <p:nvPr/>
        </p:nvPicPr>
        <p:blipFill>
          <a:blip r:embed="rId3"/>
          <a:srcRect/>
          <a:stretch>
            <a:fillRect/>
          </a:stretch>
        </p:blipFill>
        <p:spPr bwMode="auto">
          <a:xfrm>
            <a:off x="1066800" y="2200275"/>
            <a:ext cx="7119938" cy="400526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115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20115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Common wrong answer: 127/128.</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That’s the box on the top.</a:t>
            </a:r>
          </a:p>
          <a:p>
            <a:pPr marL="323850"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201156" name="Picture 3"/>
          <p:cNvPicPr>
            <a:picLocks noChangeAspect="1" noChangeArrowheads="1"/>
          </p:cNvPicPr>
          <p:nvPr/>
        </p:nvPicPr>
        <p:blipFill>
          <a:blip r:embed="rId3"/>
          <a:srcRect/>
          <a:stretch>
            <a:fillRect/>
          </a:stretch>
        </p:blipFill>
        <p:spPr bwMode="auto">
          <a:xfrm>
            <a:off x="1905000" y="1981200"/>
            <a:ext cx="5410200" cy="4200525"/>
          </a:xfrm>
          <a:prstGeom prst="rect">
            <a:avLst/>
          </a:prstGeom>
          <a:noFill/>
          <a:ln w="25560">
            <a:noFill/>
            <a:round/>
            <a:headEnd/>
            <a:tailEnd/>
          </a:ln>
        </p:spPr>
      </p:pic>
      <p:sp>
        <p:nvSpPr>
          <p:cNvPr id="1201157" name="Text Box 4"/>
          <p:cNvSpPr txBox="1">
            <a:spLocks noChangeArrowheads="1"/>
          </p:cNvSpPr>
          <p:nvPr/>
        </p:nvSpPr>
        <p:spPr bwMode="auto">
          <a:xfrm>
            <a:off x="3962400" y="2971800"/>
            <a:ext cx="1371600" cy="454025"/>
          </a:xfrm>
          <a:prstGeom prst="rect">
            <a:avLst/>
          </a:prstGeom>
          <a:noFill/>
          <a:ln w="9525">
            <a:noFill/>
            <a:round/>
            <a:headEnd/>
            <a:tailEnd/>
          </a:ln>
        </p:spPr>
        <p:txBody>
          <a:bodyPr/>
          <a:lstStyle/>
          <a:p>
            <a:pPr>
              <a:lnSpc>
                <a:spcPct val="44000"/>
              </a:lnSpc>
              <a:buClr>
                <a:srgbClr val="FFFFFF"/>
              </a:buClr>
              <a:tabLst>
                <a:tab pos="723900" algn="l"/>
              </a:tabLst>
            </a:pPr>
            <a:r>
              <a:rPr lang="en-GB" sz="5400">
                <a:solidFill>
                  <a:srgbClr val="3333CC"/>
                </a:solidFill>
              </a:rPr>
              <a:t>128</a:t>
            </a:r>
          </a:p>
        </p:txBody>
      </p:sp>
      <p:pic>
        <p:nvPicPr>
          <p:cNvPr id="1201158" name="Picture 5"/>
          <p:cNvPicPr>
            <a:picLocks noChangeAspect="1" noChangeArrowheads="1"/>
          </p:cNvPicPr>
          <p:nvPr/>
        </p:nvPicPr>
        <p:blipFill>
          <a:blip r:embed="rId4"/>
          <a:srcRect/>
          <a:stretch>
            <a:fillRect/>
          </a:stretch>
        </p:blipFill>
        <p:spPr bwMode="auto">
          <a:xfrm>
            <a:off x="6096000" y="3124200"/>
            <a:ext cx="1295400" cy="1444625"/>
          </a:xfrm>
          <a:prstGeom prst="rect">
            <a:avLst/>
          </a:prstGeom>
          <a:noFill/>
          <a:ln w="25560">
            <a:noFill/>
            <a:round/>
            <a:headEnd/>
            <a:tailEnd/>
          </a:ln>
        </p:spPr>
      </p:pic>
      <p:pic>
        <p:nvPicPr>
          <p:cNvPr id="1201159" name="Picture 6"/>
          <p:cNvPicPr>
            <a:picLocks noChangeAspect="1" noChangeArrowheads="1"/>
          </p:cNvPicPr>
          <p:nvPr/>
        </p:nvPicPr>
        <p:blipFill>
          <a:blip r:embed="rId4"/>
          <a:srcRect/>
          <a:stretch>
            <a:fillRect/>
          </a:stretch>
        </p:blipFill>
        <p:spPr bwMode="auto">
          <a:xfrm>
            <a:off x="1752600" y="3124200"/>
            <a:ext cx="1295400" cy="14446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pic>
        <p:nvPicPr>
          <p:cNvPr id="97283" name="Picture 3"/>
          <p:cNvPicPr>
            <a:picLocks noChangeAspect="1" noChangeArrowheads="1"/>
          </p:cNvPicPr>
          <p:nvPr/>
        </p:nvPicPr>
        <p:blipFill>
          <a:blip r:embed="rId3"/>
          <a:srcRect/>
          <a:stretch>
            <a:fillRect/>
          </a:stretch>
        </p:blipFill>
        <p:spPr bwMode="auto">
          <a:xfrm>
            <a:off x="2286000" y="1828800"/>
            <a:ext cx="6400800" cy="4289425"/>
          </a:xfrm>
          <a:prstGeom prst="rect">
            <a:avLst/>
          </a:prstGeom>
          <a:noFill/>
          <a:ln w="9525">
            <a:noFill/>
            <a:round/>
            <a:headEnd/>
            <a:tailEnd/>
          </a:ln>
          <a:effectLst/>
        </p:spPr>
      </p:pic>
      <p:sp>
        <p:nvSpPr>
          <p:cNvPr id="97284" name="AutoShape 4"/>
          <p:cNvSpPr>
            <a:spLocks noChangeArrowheads="1"/>
          </p:cNvSpPr>
          <p:nvPr/>
        </p:nvSpPr>
        <p:spPr bwMode="auto">
          <a:xfrm>
            <a:off x="457200" y="20574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Reinhard</a:t>
            </a:r>
          </a:p>
        </p:txBody>
      </p:sp>
      <p:sp>
        <p:nvSpPr>
          <p:cNvPr id="97285" name="AutoShape 5"/>
          <p:cNvSpPr>
            <a:spLocks noChangeArrowheads="1"/>
          </p:cNvSpPr>
          <p:nvPr/>
        </p:nvSpPr>
        <p:spPr bwMode="auto">
          <a:xfrm>
            <a:off x="457200" y="36576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Linear</a:t>
            </a:r>
          </a:p>
        </p:txBody>
      </p:sp>
      <p:sp>
        <p:nvSpPr>
          <p:cNvPr id="97286" name="AutoShape 6"/>
          <p:cNvSpPr>
            <a:spLocks noChangeArrowheads="1"/>
          </p:cNvSpPr>
          <p:nvPr/>
        </p:nvSpPr>
        <p:spPr bwMode="auto">
          <a:xfrm>
            <a:off x="457200" y="50292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Filmic</a:t>
            </a:r>
          </a:p>
        </p:txBody>
      </p:sp>
      <p:sp>
        <p:nvSpPr>
          <p:cNvPr id="8"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technique works with any </a:t>
            </a:r>
            <a:r>
              <a:rPr lang="en-GB" sz="2400" dirty="0" err="1">
                <a:solidFill>
                  <a:srgbClr val="FFFFFF"/>
                </a:solidFill>
              </a:rPr>
              <a:t>color</a:t>
            </a:r>
            <a:r>
              <a:rPr lang="en-GB" sz="2400" dirty="0">
                <a:solidFill>
                  <a:srgbClr val="FFFFFF"/>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pic>
        <p:nvPicPr>
          <p:cNvPr id="98307" name="Picture 3"/>
          <p:cNvPicPr>
            <a:picLocks noChangeAspect="1" noChangeArrowheads="1"/>
          </p:cNvPicPr>
          <p:nvPr/>
        </p:nvPicPr>
        <p:blipFill>
          <a:blip r:embed="rId3"/>
          <a:srcRect/>
          <a:stretch>
            <a:fillRect/>
          </a:stretch>
        </p:blipFill>
        <p:spPr bwMode="auto">
          <a:xfrm>
            <a:off x="2286000" y="1828800"/>
            <a:ext cx="6400800" cy="4287838"/>
          </a:xfrm>
          <a:prstGeom prst="rect">
            <a:avLst/>
          </a:prstGeom>
          <a:noFill/>
          <a:ln w="9525">
            <a:noFill/>
            <a:round/>
            <a:headEnd/>
            <a:tailEnd/>
          </a:ln>
          <a:effectLst/>
        </p:spPr>
      </p:pic>
      <p:sp>
        <p:nvSpPr>
          <p:cNvPr id="98308" name="AutoShape 4"/>
          <p:cNvSpPr>
            <a:spLocks noChangeArrowheads="1"/>
          </p:cNvSpPr>
          <p:nvPr/>
        </p:nvSpPr>
        <p:spPr bwMode="auto">
          <a:xfrm>
            <a:off x="457200" y="20574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Reinhard</a:t>
            </a:r>
          </a:p>
        </p:txBody>
      </p:sp>
      <p:sp>
        <p:nvSpPr>
          <p:cNvPr id="98309" name="AutoShape 5"/>
          <p:cNvSpPr>
            <a:spLocks noChangeArrowheads="1"/>
          </p:cNvSpPr>
          <p:nvPr/>
        </p:nvSpPr>
        <p:spPr bwMode="auto">
          <a:xfrm>
            <a:off x="457200" y="36576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Linear</a:t>
            </a:r>
          </a:p>
        </p:txBody>
      </p:sp>
      <p:sp>
        <p:nvSpPr>
          <p:cNvPr id="98310" name="AutoShape 6"/>
          <p:cNvSpPr>
            <a:spLocks noChangeArrowheads="1"/>
          </p:cNvSpPr>
          <p:nvPr/>
        </p:nvSpPr>
        <p:spPr bwMode="auto">
          <a:xfrm>
            <a:off x="457200" y="50292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Filmic</a:t>
            </a:r>
          </a:p>
        </p:txBody>
      </p:sp>
      <p:sp>
        <p:nvSpPr>
          <p:cNvPr id="8"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technique works with any </a:t>
            </a:r>
            <a:r>
              <a:rPr lang="en-GB" sz="2400" dirty="0" err="1">
                <a:solidFill>
                  <a:srgbClr val="FFFFFF"/>
                </a:solidFill>
              </a:rPr>
              <a:t>color</a:t>
            </a:r>
            <a:r>
              <a:rPr lang="en-GB" sz="2400" dirty="0">
                <a:solidFill>
                  <a:srgbClr val="FFFFFF"/>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pic>
        <p:nvPicPr>
          <p:cNvPr id="99331" name="Picture 3"/>
          <p:cNvPicPr>
            <a:picLocks noChangeAspect="1" noChangeArrowheads="1"/>
          </p:cNvPicPr>
          <p:nvPr/>
        </p:nvPicPr>
        <p:blipFill>
          <a:blip r:embed="rId3"/>
          <a:srcRect/>
          <a:stretch>
            <a:fillRect/>
          </a:stretch>
        </p:blipFill>
        <p:spPr bwMode="auto">
          <a:xfrm>
            <a:off x="2286000" y="1828800"/>
            <a:ext cx="6400800" cy="4289425"/>
          </a:xfrm>
          <a:prstGeom prst="rect">
            <a:avLst/>
          </a:prstGeom>
          <a:noFill/>
          <a:ln w="9525">
            <a:noFill/>
            <a:round/>
            <a:headEnd/>
            <a:tailEnd/>
          </a:ln>
          <a:effectLst/>
        </p:spPr>
      </p:pic>
      <p:sp>
        <p:nvSpPr>
          <p:cNvPr id="99332" name="AutoShape 4"/>
          <p:cNvSpPr>
            <a:spLocks noChangeArrowheads="1"/>
          </p:cNvSpPr>
          <p:nvPr/>
        </p:nvSpPr>
        <p:spPr bwMode="auto">
          <a:xfrm>
            <a:off x="457200" y="20574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Reinhard</a:t>
            </a:r>
          </a:p>
        </p:txBody>
      </p:sp>
      <p:sp>
        <p:nvSpPr>
          <p:cNvPr id="99333" name="AutoShape 5"/>
          <p:cNvSpPr>
            <a:spLocks noChangeArrowheads="1"/>
          </p:cNvSpPr>
          <p:nvPr/>
        </p:nvSpPr>
        <p:spPr bwMode="auto">
          <a:xfrm>
            <a:off x="457200" y="36576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Linear</a:t>
            </a:r>
          </a:p>
        </p:txBody>
      </p:sp>
      <p:sp>
        <p:nvSpPr>
          <p:cNvPr id="99334" name="AutoShape 6"/>
          <p:cNvSpPr>
            <a:spLocks noChangeArrowheads="1"/>
          </p:cNvSpPr>
          <p:nvPr/>
        </p:nvSpPr>
        <p:spPr bwMode="auto">
          <a:xfrm>
            <a:off x="457200" y="50292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Filmic</a:t>
            </a:r>
          </a:p>
        </p:txBody>
      </p:sp>
      <p:sp>
        <p:nvSpPr>
          <p:cNvPr id="8"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technique works with any </a:t>
            </a:r>
            <a:r>
              <a:rPr lang="en-GB" sz="2400" dirty="0" err="1">
                <a:solidFill>
                  <a:srgbClr val="FFFFFF"/>
                </a:solidFill>
              </a:rPr>
              <a:t>color</a:t>
            </a:r>
            <a:r>
              <a:rPr lang="en-GB" sz="2400" dirty="0">
                <a:solidFill>
                  <a:srgbClr val="FFFFFF"/>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pic>
        <p:nvPicPr>
          <p:cNvPr id="100355" name="Picture 3"/>
          <p:cNvPicPr>
            <a:picLocks noChangeAspect="1" noChangeArrowheads="1"/>
          </p:cNvPicPr>
          <p:nvPr/>
        </p:nvPicPr>
        <p:blipFill>
          <a:blip r:embed="rId3"/>
          <a:srcRect/>
          <a:stretch>
            <a:fillRect/>
          </a:stretch>
        </p:blipFill>
        <p:spPr bwMode="auto">
          <a:xfrm>
            <a:off x="2286000" y="1828800"/>
            <a:ext cx="6400800" cy="4289425"/>
          </a:xfrm>
          <a:prstGeom prst="rect">
            <a:avLst/>
          </a:prstGeom>
          <a:noFill/>
          <a:ln w="9525">
            <a:noFill/>
            <a:round/>
            <a:headEnd/>
            <a:tailEnd/>
          </a:ln>
          <a:effectLst/>
        </p:spPr>
      </p:pic>
      <p:sp>
        <p:nvSpPr>
          <p:cNvPr id="100356" name="AutoShape 4"/>
          <p:cNvSpPr>
            <a:spLocks noChangeArrowheads="1"/>
          </p:cNvSpPr>
          <p:nvPr/>
        </p:nvSpPr>
        <p:spPr bwMode="auto">
          <a:xfrm>
            <a:off x="457200" y="20574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Reinhard</a:t>
            </a:r>
          </a:p>
        </p:txBody>
      </p:sp>
      <p:sp>
        <p:nvSpPr>
          <p:cNvPr id="100357" name="AutoShape 5"/>
          <p:cNvSpPr>
            <a:spLocks noChangeArrowheads="1"/>
          </p:cNvSpPr>
          <p:nvPr/>
        </p:nvSpPr>
        <p:spPr bwMode="auto">
          <a:xfrm>
            <a:off x="457200" y="36576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Linear</a:t>
            </a:r>
          </a:p>
        </p:txBody>
      </p:sp>
      <p:sp>
        <p:nvSpPr>
          <p:cNvPr id="100358" name="AutoShape 6"/>
          <p:cNvSpPr>
            <a:spLocks noChangeArrowheads="1"/>
          </p:cNvSpPr>
          <p:nvPr/>
        </p:nvSpPr>
        <p:spPr bwMode="auto">
          <a:xfrm>
            <a:off x="457200" y="50292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Filmic</a:t>
            </a:r>
          </a:p>
        </p:txBody>
      </p:sp>
      <p:sp>
        <p:nvSpPr>
          <p:cNvPr id="8"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technique works with any </a:t>
            </a:r>
            <a:r>
              <a:rPr lang="en-GB" sz="2400" dirty="0" err="1">
                <a:solidFill>
                  <a:srgbClr val="FFFFFF"/>
                </a:solidFill>
              </a:rPr>
              <a:t>color</a:t>
            </a:r>
            <a:r>
              <a:rPr lang="en-GB" sz="2400" dirty="0">
                <a:solidFill>
                  <a:srgbClr val="FFFFFF"/>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pic>
        <p:nvPicPr>
          <p:cNvPr id="101379" name="Picture 3"/>
          <p:cNvPicPr>
            <a:picLocks noChangeAspect="1" noChangeArrowheads="1"/>
          </p:cNvPicPr>
          <p:nvPr/>
        </p:nvPicPr>
        <p:blipFill>
          <a:blip r:embed="rId3"/>
          <a:srcRect/>
          <a:stretch>
            <a:fillRect/>
          </a:stretch>
        </p:blipFill>
        <p:spPr bwMode="auto">
          <a:xfrm>
            <a:off x="2286000" y="1828800"/>
            <a:ext cx="6400800" cy="4287838"/>
          </a:xfrm>
          <a:prstGeom prst="rect">
            <a:avLst/>
          </a:prstGeom>
          <a:noFill/>
          <a:ln w="9525">
            <a:noFill/>
            <a:round/>
            <a:headEnd/>
            <a:tailEnd/>
          </a:ln>
          <a:effectLst/>
        </p:spPr>
      </p:pic>
      <p:sp>
        <p:nvSpPr>
          <p:cNvPr id="101380" name="AutoShape 4"/>
          <p:cNvSpPr>
            <a:spLocks noChangeArrowheads="1"/>
          </p:cNvSpPr>
          <p:nvPr/>
        </p:nvSpPr>
        <p:spPr bwMode="auto">
          <a:xfrm>
            <a:off x="457200" y="20574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Reinhard</a:t>
            </a:r>
          </a:p>
        </p:txBody>
      </p:sp>
      <p:sp>
        <p:nvSpPr>
          <p:cNvPr id="101381" name="AutoShape 5"/>
          <p:cNvSpPr>
            <a:spLocks noChangeArrowheads="1"/>
          </p:cNvSpPr>
          <p:nvPr/>
        </p:nvSpPr>
        <p:spPr bwMode="auto">
          <a:xfrm>
            <a:off x="457200" y="36576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Linear</a:t>
            </a:r>
          </a:p>
        </p:txBody>
      </p:sp>
      <p:sp>
        <p:nvSpPr>
          <p:cNvPr id="101382" name="AutoShape 6"/>
          <p:cNvSpPr>
            <a:spLocks noChangeArrowheads="1"/>
          </p:cNvSpPr>
          <p:nvPr/>
        </p:nvSpPr>
        <p:spPr bwMode="auto">
          <a:xfrm>
            <a:off x="457200" y="50292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Filmic</a:t>
            </a:r>
          </a:p>
        </p:txBody>
      </p:sp>
      <p:sp>
        <p:nvSpPr>
          <p:cNvPr id="8"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technique works with any </a:t>
            </a:r>
            <a:r>
              <a:rPr lang="en-GB" sz="2400" dirty="0" err="1">
                <a:solidFill>
                  <a:srgbClr val="FFFFFF"/>
                </a:solidFill>
              </a:rPr>
              <a:t>color</a:t>
            </a:r>
            <a:r>
              <a:rPr lang="en-GB" sz="2400" dirty="0">
                <a:solidFill>
                  <a:srgbClr val="FFFFFF"/>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pic>
        <p:nvPicPr>
          <p:cNvPr id="102403" name="Picture 3"/>
          <p:cNvPicPr>
            <a:picLocks noChangeAspect="1" noChangeArrowheads="1"/>
          </p:cNvPicPr>
          <p:nvPr/>
        </p:nvPicPr>
        <p:blipFill>
          <a:blip r:embed="rId3"/>
          <a:srcRect/>
          <a:stretch>
            <a:fillRect/>
          </a:stretch>
        </p:blipFill>
        <p:spPr bwMode="auto">
          <a:xfrm>
            <a:off x="2286000" y="1828800"/>
            <a:ext cx="6400800" cy="4287838"/>
          </a:xfrm>
          <a:prstGeom prst="rect">
            <a:avLst/>
          </a:prstGeom>
          <a:noFill/>
          <a:ln w="9525">
            <a:noFill/>
            <a:round/>
            <a:headEnd/>
            <a:tailEnd/>
          </a:ln>
          <a:effectLst/>
        </p:spPr>
      </p:pic>
      <p:sp>
        <p:nvSpPr>
          <p:cNvPr id="102404" name="AutoShape 4"/>
          <p:cNvSpPr>
            <a:spLocks noChangeArrowheads="1"/>
          </p:cNvSpPr>
          <p:nvPr/>
        </p:nvSpPr>
        <p:spPr bwMode="auto">
          <a:xfrm>
            <a:off x="457200" y="20574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Reinhard</a:t>
            </a:r>
          </a:p>
        </p:txBody>
      </p:sp>
      <p:sp>
        <p:nvSpPr>
          <p:cNvPr id="102405" name="AutoShape 5"/>
          <p:cNvSpPr>
            <a:spLocks noChangeArrowheads="1"/>
          </p:cNvSpPr>
          <p:nvPr/>
        </p:nvSpPr>
        <p:spPr bwMode="auto">
          <a:xfrm>
            <a:off x="457200" y="36576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Linear</a:t>
            </a:r>
          </a:p>
        </p:txBody>
      </p:sp>
      <p:sp>
        <p:nvSpPr>
          <p:cNvPr id="102406" name="AutoShape 6"/>
          <p:cNvSpPr>
            <a:spLocks noChangeArrowheads="1"/>
          </p:cNvSpPr>
          <p:nvPr/>
        </p:nvSpPr>
        <p:spPr bwMode="auto">
          <a:xfrm>
            <a:off x="457200" y="50292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Filmic</a:t>
            </a:r>
          </a:p>
        </p:txBody>
      </p:sp>
      <p:sp>
        <p:nvSpPr>
          <p:cNvPr id="8"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technique works with any </a:t>
            </a:r>
            <a:r>
              <a:rPr lang="en-GB" sz="2400" dirty="0" err="1">
                <a:solidFill>
                  <a:srgbClr val="FFFFFF"/>
                </a:solidFill>
              </a:rPr>
              <a:t>color</a:t>
            </a:r>
            <a:r>
              <a:rPr lang="en-GB" sz="2400" dirty="0">
                <a:solidFill>
                  <a:srgbClr val="FFFFFF"/>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pic>
        <p:nvPicPr>
          <p:cNvPr id="95235" name="Picture 3"/>
          <p:cNvPicPr>
            <a:picLocks noChangeAspect="1" noChangeArrowheads="1"/>
          </p:cNvPicPr>
          <p:nvPr/>
        </p:nvPicPr>
        <p:blipFill>
          <a:blip r:embed="rId3"/>
          <a:srcRect/>
          <a:stretch>
            <a:fillRect/>
          </a:stretch>
        </p:blipFill>
        <p:spPr bwMode="auto">
          <a:xfrm>
            <a:off x="914400" y="2819400"/>
            <a:ext cx="7467600" cy="3297805"/>
          </a:xfrm>
          <a:prstGeom prst="rect">
            <a:avLst/>
          </a:prstGeom>
          <a:noFill/>
          <a:ln w="9525">
            <a:noFill/>
            <a:round/>
            <a:headEnd/>
            <a:tailEnd/>
          </a:ln>
          <a:effectLst/>
        </p:spPr>
      </p:pic>
      <p:sp>
        <p:nvSpPr>
          <p:cNvPr id="8"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In terms of “Crisp Blacks” vs. “Milky Blacks”</a:t>
            </a:r>
          </a:p>
          <a:p>
            <a:pPr marL="7556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Filmic &gt; Linear &gt; </a:t>
            </a:r>
            <a:r>
              <a:rPr lang="en-GB" sz="2400" dirty="0" err="1" smtClean="0">
                <a:solidFill>
                  <a:srgbClr val="FFFFFF"/>
                </a:solidFill>
              </a:rPr>
              <a:t>Reinhard</a:t>
            </a:r>
            <a:endParaRPr lang="en-GB" sz="2400" dirty="0" smtClean="0">
              <a:solidFill>
                <a:srgbClr val="FFFFFF"/>
              </a:solidFill>
            </a:endParaRP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In terms of “Soft </a:t>
            </a:r>
            <a:r>
              <a:rPr lang="en-GB" sz="2400" dirty="0" err="1" smtClean="0">
                <a:solidFill>
                  <a:srgbClr val="FFFFFF"/>
                </a:solidFill>
              </a:rPr>
              <a:t>Highights</a:t>
            </a:r>
            <a:r>
              <a:rPr lang="en-GB" sz="2400" dirty="0" smtClean="0">
                <a:solidFill>
                  <a:srgbClr val="FFFFFF"/>
                </a:solidFill>
              </a:rPr>
              <a:t>” vs. “Clamped Highlights”</a:t>
            </a:r>
          </a:p>
          <a:p>
            <a:pPr marL="7556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Filmic = </a:t>
            </a:r>
            <a:r>
              <a:rPr lang="en-GB" sz="2400" dirty="0" err="1" smtClean="0">
                <a:solidFill>
                  <a:srgbClr val="FFFFFF"/>
                </a:solidFill>
              </a:rPr>
              <a:t>Reinhard</a:t>
            </a:r>
            <a:r>
              <a:rPr lang="en-GB" sz="2400" dirty="0" smtClean="0">
                <a:solidFill>
                  <a:srgbClr val="FFFFFF"/>
                </a:solidFill>
              </a:rPr>
              <a:t> &gt; Linear</a:t>
            </a: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63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963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Linear.</a:t>
            </a:r>
          </a:p>
        </p:txBody>
      </p:sp>
      <p:pic>
        <p:nvPicPr>
          <p:cNvPr id="1296388"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84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984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linear to filmic.</a:t>
            </a:r>
          </a:p>
        </p:txBody>
      </p:sp>
      <p:pic>
        <p:nvPicPr>
          <p:cNvPr id="1298436"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94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994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linear to filmic.</a:t>
            </a:r>
          </a:p>
        </p:txBody>
      </p:sp>
      <p:pic>
        <p:nvPicPr>
          <p:cNvPr id="1299460"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217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20217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Correct answer is 187.</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WTF?</a:t>
            </a:r>
          </a:p>
        </p:txBody>
      </p:sp>
      <p:pic>
        <p:nvPicPr>
          <p:cNvPr id="1202180" name="Picture 3"/>
          <p:cNvPicPr>
            <a:picLocks noChangeAspect="1" noChangeArrowheads="1"/>
          </p:cNvPicPr>
          <p:nvPr/>
        </p:nvPicPr>
        <p:blipFill>
          <a:blip r:embed="rId3"/>
          <a:srcRect/>
          <a:stretch>
            <a:fillRect/>
          </a:stretch>
        </p:blipFill>
        <p:spPr bwMode="auto">
          <a:xfrm>
            <a:off x="1905000" y="1981200"/>
            <a:ext cx="5410200" cy="4200525"/>
          </a:xfrm>
          <a:prstGeom prst="rect">
            <a:avLst/>
          </a:prstGeom>
          <a:noFill/>
          <a:ln w="25560">
            <a:noFill/>
            <a:round/>
            <a:headEnd/>
            <a:tailEnd/>
          </a:ln>
        </p:spPr>
      </p:pic>
      <p:pic>
        <p:nvPicPr>
          <p:cNvPr id="1202181" name="Picture 4"/>
          <p:cNvPicPr>
            <a:picLocks noChangeAspect="1" noChangeArrowheads="1"/>
          </p:cNvPicPr>
          <p:nvPr/>
        </p:nvPicPr>
        <p:blipFill>
          <a:blip r:embed="rId4"/>
          <a:srcRect/>
          <a:stretch>
            <a:fillRect/>
          </a:stretch>
        </p:blipFill>
        <p:spPr bwMode="auto">
          <a:xfrm>
            <a:off x="6096000" y="3124200"/>
            <a:ext cx="1295400" cy="1444625"/>
          </a:xfrm>
          <a:prstGeom prst="rect">
            <a:avLst/>
          </a:prstGeom>
          <a:noFill/>
          <a:ln w="25560">
            <a:noFill/>
            <a:round/>
            <a:headEnd/>
            <a:tailEnd/>
          </a:ln>
        </p:spPr>
      </p:pic>
      <p:pic>
        <p:nvPicPr>
          <p:cNvPr id="1202182" name="Picture 5"/>
          <p:cNvPicPr>
            <a:picLocks noChangeAspect="1" noChangeArrowheads="1"/>
          </p:cNvPicPr>
          <p:nvPr/>
        </p:nvPicPr>
        <p:blipFill>
          <a:blip r:embed="rId4"/>
          <a:srcRect/>
          <a:stretch>
            <a:fillRect/>
          </a:stretch>
        </p:blipFill>
        <p:spPr bwMode="auto">
          <a:xfrm>
            <a:off x="1752600" y="3124200"/>
            <a:ext cx="1295400" cy="1444625"/>
          </a:xfrm>
          <a:prstGeom prst="rect">
            <a:avLst/>
          </a:prstGeom>
          <a:noFill/>
          <a:ln w="25560">
            <a:noFill/>
            <a:round/>
            <a:headEnd/>
            <a:tailEnd/>
          </a:ln>
        </p:spPr>
      </p:pic>
      <p:sp>
        <p:nvSpPr>
          <p:cNvPr id="1202183" name="Text Box 6"/>
          <p:cNvSpPr txBox="1">
            <a:spLocks noChangeArrowheads="1"/>
          </p:cNvSpPr>
          <p:nvPr/>
        </p:nvSpPr>
        <p:spPr bwMode="auto">
          <a:xfrm>
            <a:off x="3962400" y="2971800"/>
            <a:ext cx="1371600" cy="454025"/>
          </a:xfrm>
          <a:prstGeom prst="rect">
            <a:avLst/>
          </a:prstGeom>
          <a:noFill/>
          <a:ln w="9525">
            <a:noFill/>
            <a:round/>
            <a:headEnd/>
            <a:tailEnd/>
          </a:ln>
        </p:spPr>
        <p:txBody>
          <a:bodyPr/>
          <a:lstStyle/>
          <a:p>
            <a:pPr>
              <a:lnSpc>
                <a:spcPct val="44000"/>
              </a:lnSpc>
              <a:buClr>
                <a:srgbClr val="FFFFFF"/>
              </a:buClr>
              <a:tabLst>
                <a:tab pos="723900" algn="l"/>
              </a:tabLst>
            </a:pPr>
            <a:r>
              <a:rPr lang="en-GB" sz="5400">
                <a:solidFill>
                  <a:srgbClr val="3333CC"/>
                </a:solidFill>
              </a:rPr>
              <a:t>128</a:t>
            </a:r>
          </a:p>
        </p:txBody>
      </p:sp>
      <p:sp>
        <p:nvSpPr>
          <p:cNvPr id="1202184" name="Text Box 7"/>
          <p:cNvSpPr txBox="1">
            <a:spLocks noChangeArrowheads="1"/>
          </p:cNvSpPr>
          <p:nvPr/>
        </p:nvSpPr>
        <p:spPr bwMode="auto">
          <a:xfrm>
            <a:off x="4038600" y="4876800"/>
            <a:ext cx="1371600" cy="454025"/>
          </a:xfrm>
          <a:prstGeom prst="rect">
            <a:avLst/>
          </a:prstGeom>
          <a:noFill/>
          <a:ln w="9525">
            <a:noFill/>
            <a:round/>
            <a:headEnd/>
            <a:tailEnd/>
          </a:ln>
        </p:spPr>
        <p:txBody>
          <a:bodyPr/>
          <a:lstStyle/>
          <a:p>
            <a:pPr>
              <a:lnSpc>
                <a:spcPct val="44000"/>
              </a:lnSpc>
              <a:buClr>
                <a:srgbClr val="FFFFFF"/>
              </a:buClr>
              <a:tabLst>
                <a:tab pos="723900" algn="l"/>
              </a:tabLst>
            </a:pPr>
            <a:r>
              <a:rPr lang="en-GB" sz="5400">
                <a:solidFill>
                  <a:srgbClr val="3333CC"/>
                </a:solidFill>
              </a:rPr>
              <a:t>187</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4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004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linear to filmic.</a:t>
            </a:r>
          </a:p>
        </p:txBody>
      </p:sp>
      <p:pic>
        <p:nvPicPr>
          <p:cNvPr id="1300484"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150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0150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linear to filmic.</a:t>
            </a:r>
          </a:p>
        </p:txBody>
      </p:sp>
      <p:pic>
        <p:nvPicPr>
          <p:cNvPr id="1301508"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253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0253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linear to filmic.</a:t>
            </a:r>
          </a:p>
        </p:txBody>
      </p:sp>
      <p:pic>
        <p:nvPicPr>
          <p:cNvPr id="1302532" name="Picture 3"/>
          <p:cNvPicPr>
            <a:picLocks noChangeAspect="1" noChangeArrowheads="1"/>
          </p:cNvPicPr>
          <p:nvPr/>
        </p:nvPicPr>
        <p:blipFill>
          <a:blip r:embed="rId3"/>
          <a:srcRect/>
          <a:stretch>
            <a:fillRect/>
          </a:stretch>
        </p:blipFill>
        <p:spPr bwMode="auto">
          <a:xfrm>
            <a:off x="914400" y="1600200"/>
            <a:ext cx="7307263" cy="489743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355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0355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linear to filmic.</a:t>
            </a:r>
          </a:p>
        </p:txBody>
      </p:sp>
      <p:pic>
        <p:nvPicPr>
          <p:cNvPr id="1303556"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457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vs Reinhard</a:t>
            </a:r>
          </a:p>
        </p:txBody>
      </p:sp>
      <p:sp>
        <p:nvSpPr>
          <p:cNvPr id="130457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linear to Reinhard.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560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0560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Reinhard to filmic.</a:t>
            </a:r>
          </a:p>
        </p:txBody>
      </p:sp>
      <p:pic>
        <p:nvPicPr>
          <p:cNvPr id="1305604"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66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066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Reinhard to filmic.</a:t>
            </a:r>
          </a:p>
        </p:txBody>
      </p:sp>
      <p:pic>
        <p:nvPicPr>
          <p:cNvPr id="1306628"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76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076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Reinhard to filmic.</a:t>
            </a:r>
          </a:p>
        </p:txBody>
      </p:sp>
      <p:pic>
        <p:nvPicPr>
          <p:cNvPr id="1307652"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86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086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Reinhard to filmic.</a:t>
            </a:r>
          </a:p>
        </p:txBody>
      </p:sp>
      <p:pic>
        <p:nvPicPr>
          <p:cNvPr id="1308676"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96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096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Reinhard to filmic.</a:t>
            </a:r>
          </a:p>
        </p:txBody>
      </p:sp>
      <p:pic>
        <p:nvPicPr>
          <p:cNvPr id="1309700"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320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lstStyle/>
          <a:p>
            <a:pPr algn="ctr" hangingPunct="1">
              <a:buClr>
                <a:srgbClr val="336699"/>
              </a:buClr>
              <a:buSzPct val="100000"/>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600" b="1">
                <a:solidFill>
                  <a:srgbClr val="336699"/>
                </a:solidFill>
              </a:rPr>
              <a:t>Color Ramp</a:t>
            </a:r>
          </a:p>
        </p:txBody>
      </p:sp>
      <p:sp>
        <p:nvSpPr>
          <p:cNvPr id="120320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5438" indent="-325438" hangingPunct="1">
              <a:spcBef>
                <a:spcPts val="600"/>
              </a:spcBef>
              <a:buClr>
                <a:srgbClr val="FFFFFF"/>
              </a:buClr>
              <a:buSzPct val="100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a:solidFill>
                  <a:srgbClr val="FFFFFF"/>
                </a:solidFill>
              </a:rPr>
              <a:t>You have seen this before.</a:t>
            </a:r>
          </a:p>
        </p:txBody>
      </p:sp>
      <p:pic>
        <p:nvPicPr>
          <p:cNvPr id="1203204" name="Picture 3"/>
          <p:cNvPicPr>
            <a:picLocks noChangeAspect="1" noChangeArrowheads="1"/>
          </p:cNvPicPr>
          <p:nvPr/>
        </p:nvPicPr>
        <p:blipFill>
          <a:blip r:embed="rId3"/>
          <a:srcRect/>
          <a:stretch>
            <a:fillRect/>
          </a:stretch>
        </p:blipFill>
        <p:spPr bwMode="auto">
          <a:xfrm>
            <a:off x="1371600" y="2743200"/>
            <a:ext cx="6400800" cy="914400"/>
          </a:xfrm>
          <a:prstGeom prst="rect">
            <a:avLst/>
          </a:prstGeom>
          <a:noFill/>
          <a:ln w="9525">
            <a:noFill/>
            <a:round/>
            <a:headEnd/>
            <a:tailEnd/>
          </a:ln>
        </p:spPr>
      </p:pic>
      <p:sp>
        <p:nvSpPr>
          <p:cNvPr id="111620" name="Oval 4"/>
          <p:cNvSpPr>
            <a:spLocks noChangeArrowheads="1"/>
          </p:cNvSpPr>
          <p:nvPr/>
        </p:nvSpPr>
        <p:spPr bwMode="auto">
          <a:xfrm>
            <a:off x="306388" y="4637088"/>
            <a:ext cx="1565275" cy="985837"/>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0</a:t>
            </a:r>
          </a:p>
        </p:txBody>
      </p:sp>
      <p:sp>
        <p:nvSpPr>
          <p:cNvPr id="111621" name="Oval 5"/>
          <p:cNvSpPr>
            <a:spLocks noChangeArrowheads="1"/>
          </p:cNvSpPr>
          <p:nvPr/>
        </p:nvSpPr>
        <p:spPr bwMode="auto">
          <a:xfrm>
            <a:off x="6691313" y="4718050"/>
            <a:ext cx="1565275" cy="985838"/>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255</a:t>
            </a:r>
          </a:p>
        </p:txBody>
      </p:sp>
      <p:sp>
        <p:nvSpPr>
          <p:cNvPr id="111622" name="Oval 6"/>
          <p:cNvSpPr>
            <a:spLocks noChangeArrowheads="1"/>
          </p:cNvSpPr>
          <p:nvPr/>
        </p:nvSpPr>
        <p:spPr bwMode="auto">
          <a:xfrm>
            <a:off x="3221038" y="4683125"/>
            <a:ext cx="1565275" cy="985838"/>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127</a:t>
            </a:r>
          </a:p>
        </p:txBody>
      </p:sp>
      <p:sp>
        <p:nvSpPr>
          <p:cNvPr id="111623" name="Oval 7"/>
          <p:cNvSpPr>
            <a:spLocks noChangeArrowheads="1"/>
          </p:cNvSpPr>
          <p:nvPr/>
        </p:nvSpPr>
        <p:spPr bwMode="auto">
          <a:xfrm>
            <a:off x="4852988" y="5613400"/>
            <a:ext cx="1565275" cy="985838"/>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187</a:t>
            </a:r>
          </a:p>
        </p:txBody>
      </p:sp>
      <p:sp>
        <p:nvSpPr>
          <p:cNvPr id="111624" name="Line 8"/>
          <p:cNvSpPr>
            <a:spLocks noChangeShapeType="1"/>
          </p:cNvSpPr>
          <p:nvPr/>
        </p:nvSpPr>
        <p:spPr bwMode="auto">
          <a:xfrm flipV="1">
            <a:off x="1065213" y="3648075"/>
            <a:ext cx="306387" cy="1000125"/>
          </a:xfrm>
          <a:prstGeom prst="line">
            <a:avLst/>
          </a:prstGeom>
          <a:noFill/>
          <a:ln w="54720">
            <a:solidFill>
              <a:srgbClr val="FF3366"/>
            </a:solidFill>
            <a:miter lim="800000"/>
            <a:headEnd/>
            <a:tailEnd type="triangle" w="med" len="med"/>
          </a:ln>
        </p:spPr>
        <p:txBody>
          <a:bodyPr/>
          <a:lstStyle/>
          <a:p>
            <a:endParaRPr lang="en-US"/>
          </a:p>
        </p:txBody>
      </p:sp>
      <p:sp>
        <p:nvSpPr>
          <p:cNvPr id="111625" name="Line 9"/>
          <p:cNvSpPr>
            <a:spLocks noChangeShapeType="1"/>
          </p:cNvSpPr>
          <p:nvPr/>
        </p:nvSpPr>
        <p:spPr bwMode="auto">
          <a:xfrm flipV="1">
            <a:off x="4037013" y="3648075"/>
            <a:ext cx="534987" cy="1057275"/>
          </a:xfrm>
          <a:prstGeom prst="line">
            <a:avLst/>
          </a:prstGeom>
          <a:noFill/>
          <a:ln w="54720">
            <a:solidFill>
              <a:srgbClr val="FF3366"/>
            </a:solidFill>
            <a:miter lim="800000"/>
            <a:headEnd/>
            <a:tailEnd type="triangle" w="med" len="med"/>
          </a:ln>
        </p:spPr>
        <p:txBody>
          <a:bodyPr/>
          <a:lstStyle/>
          <a:p>
            <a:endParaRPr lang="en-US"/>
          </a:p>
        </p:txBody>
      </p:sp>
      <p:sp>
        <p:nvSpPr>
          <p:cNvPr id="111626" name="Line 10"/>
          <p:cNvSpPr>
            <a:spLocks noChangeShapeType="1"/>
          </p:cNvSpPr>
          <p:nvPr/>
        </p:nvSpPr>
        <p:spPr bwMode="auto">
          <a:xfrm flipV="1">
            <a:off x="7496175" y="3648075"/>
            <a:ext cx="276225" cy="1069975"/>
          </a:xfrm>
          <a:prstGeom prst="line">
            <a:avLst/>
          </a:prstGeom>
          <a:noFill/>
          <a:ln w="54720">
            <a:solidFill>
              <a:srgbClr val="FF3366"/>
            </a:solidFill>
            <a:miter lim="800000"/>
            <a:headEnd/>
            <a:tailEnd type="triangle" w="med" len="med"/>
          </a:ln>
        </p:spPr>
        <p:txBody>
          <a:bodyPr/>
          <a:lstStyle/>
          <a:p>
            <a:endParaRPr lang="en-US"/>
          </a:p>
        </p:txBody>
      </p:sp>
      <p:sp>
        <p:nvSpPr>
          <p:cNvPr id="111627" name="Line 11"/>
          <p:cNvSpPr>
            <a:spLocks noChangeShapeType="1"/>
          </p:cNvSpPr>
          <p:nvPr/>
        </p:nvSpPr>
        <p:spPr bwMode="auto">
          <a:xfrm flipV="1">
            <a:off x="5646738" y="3648075"/>
            <a:ext cx="525462" cy="1987550"/>
          </a:xfrm>
          <a:prstGeom prst="line">
            <a:avLst/>
          </a:prstGeom>
          <a:noFill/>
          <a:ln w="54720">
            <a:solidFill>
              <a:srgbClr val="FF3366"/>
            </a:solidFill>
            <a:miter lim="800000"/>
            <a:headEnd/>
            <a:tailEnd type="triangle" w="med" len="med"/>
          </a:ln>
        </p:spPr>
        <p:txBody>
          <a:bodyPr/>
          <a:lstStyle/>
          <a:p>
            <a:endParaRPr lang="en-US"/>
          </a:p>
        </p:txBody>
      </p:sp>
      <p:sp>
        <p:nvSpPr>
          <p:cNvPr id="111628" name="Line 12"/>
          <p:cNvSpPr>
            <a:spLocks noChangeShapeType="1"/>
          </p:cNvSpPr>
          <p:nvPr/>
        </p:nvSpPr>
        <p:spPr bwMode="auto">
          <a:xfrm>
            <a:off x="3287713" y="4570413"/>
            <a:ext cx="1439862" cy="1122362"/>
          </a:xfrm>
          <a:prstGeom prst="line">
            <a:avLst/>
          </a:prstGeom>
          <a:noFill/>
          <a:ln w="109800">
            <a:solidFill>
              <a:srgbClr val="800000"/>
            </a:solidFill>
            <a:miter lim="800000"/>
            <a:headEnd/>
            <a:tailEnd/>
          </a:ln>
        </p:spPr>
        <p:txBody>
          <a:bodyPr/>
          <a:lstStyle/>
          <a:p>
            <a:endParaRPr lang="en-US"/>
          </a:p>
        </p:txBody>
      </p:sp>
      <p:sp>
        <p:nvSpPr>
          <p:cNvPr id="111629" name="Line 13"/>
          <p:cNvSpPr>
            <a:spLocks noChangeShapeType="1"/>
          </p:cNvSpPr>
          <p:nvPr/>
        </p:nvSpPr>
        <p:spPr bwMode="auto">
          <a:xfrm flipV="1">
            <a:off x="3152775" y="4592638"/>
            <a:ext cx="1587500" cy="1087437"/>
          </a:xfrm>
          <a:prstGeom prst="line">
            <a:avLst/>
          </a:prstGeom>
          <a:noFill/>
          <a:ln w="109800">
            <a:solidFill>
              <a:srgbClr val="800000"/>
            </a:solidFill>
            <a:miter lim="800000"/>
            <a:headEnd/>
            <a:tailEnd/>
          </a:ln>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111624"/>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116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grpId="0" nodeType="clickEffect">
                                  <p:stCondLst>
                                    <p:cond delay="0"/>
                                  </p:stCondLst>
                                  <p:childTnLst>
                                    <p:set>
                                      <p:cBhvr additive="repl">
                                        <p:cTn id="12" dur="1" fill="hold">
                                          <p:stCondLst>
                                            <p:cond delay="0"/>
                                          </p:stCondLst>
                                        </p:cTn>
                                        <p:tgtEl>
                                          <p:spTgt spid="111626"/>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1116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grpId="0" nodeType="clickEffect">
                                  <p:stCondLst>
                                    <p:cond delay="0"/>
                                  </p:stCondLst>
                                  <p:childTnLst>
                                    <p:set>
                                      <p:cBhvr additive="repl">
                                        <p:cTn id="18" dur="1" fill="hold">
                                          <p:stCondLst>
                                            <p:cond delay="0"/>
                                          </p:stCondLst>
                                        </p:cTn>
                                        <p:tgtEl>
                                          <p:spTgt spid="111625"/>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1116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grpId="0" nodeType="clickEffect">
                                  <p:stCondLst>
                                    <p:cond delay="0"/>
                                  </p:stCondLst>
                                  <p:childTnLst>
                                    <p:set>
                                      <p:cBhvr additive="repl">
                                        <p:cTn id="24" dur="1" fill="hold">
                                          <p:stCondLst>
                                            <p:cond delay="0"/>
                                          </p:stCondLst>
                                        </p:cTn>
                                        <p:tgtEl>
                                          <p:spTgt spid="111629"/>
                                        </p:tgtEl>
                                        <p:attrNameLst>
                                          <p:attrName>style.visibility</p:attrName>
                                        </p:attrNameLst>
                                      </p:cBhvr>
                                      <p:to>
                                        <p:strVal val="visible"/>
                                      </p:to>
                                    </p:set>
                                  </p:childTnLst>
                                </p:cTn>
                              </p:par>
                              <p:par>
                                <p:cTn id="25" presetID="1" presetClass="entr" fill="hold" grpId="0" nodeType="withEffect">
                                  <p:stCondLst>
                                    <p:cond delay="0"/>
                                  </p:stCondLst>
                                  <p:childTnLst>
                                    <p:set>
                                      <p:cBhvr additive="repl">
                                        <p:cTn id="26" dur="1" fill="hold">
                                          <p:stCondLst>
                                            <p:cond delay="0"/>
                                          </p:stCondLst>
                                        </p:cTn>
                                        <p:tgtEl>
                                          <p:spTgt spid="1116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grpId="0" nodeType="clickEffect">
                                  <p:stCondLst>
                                    <p:cond delay="0"/>
                                  </p:stCondLst>
                                  <p:childTnLst>
                                    <p:set>
                                      <p:cBhvr additive="repl">
                                        <p:cTn id="30" dur="1" fill="hold">
                                          <p:stCondLst>
                                            <p:cond delay="0"/>
                                          </p:stCondLst>
                                        </p:cTn>
                                        <p:tgtEl>
                                          <p:spTgt spid="111627"/>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111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4" grpId="0" animBg="1"/>
      <p:bldP spid="111625" grpId="0" animBg="1"/>
      <p:bldP spid="111626" grpId="0" animBg="1"/>
      <p:bldP spid="111627" grpId="0" animBg="1"/>
      <p:bldP spid="111628" grpId="0" animBg="1"/>
      <p:bldP spid="111629"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2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1072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Fade from Reinhard to filmic.</a:t>
            </a:r>
          </a:p>
        </p:txBody>
      </p:sp>
      <p:pic>
        <p:nvPicPr>
          <p:cNvPr id="1310724" name="Picture 3"/>
          <p:cNvPicPr>
            <a:picLocks noChangeAspect="1" noChangeArrowheads="1"/>
          </p:cNvPicPr>
          <p:nvPr/>
        </p:nvPicPr>
        <p:blipFill>
          <a:blip r:embed="rId3"/>
          <a:srcRect/>
          <a:stretch>
            <a:fillRect/>
          </a:stretch>
        </p:blipFill>
        <p:spPr bwMode="auto">
          <a:xfrm>
            <a:off x="914400" y="16002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17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117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Let's do a comparison.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277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1277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This is with a linear curve.</a:t>
            </a:r>
          </a:p>
        </p:txBody>
      </p:sp>
      <p:pic>
        <p:nvPicPr>
          <p:cNvPr id="1312772"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379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1379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And here is filmic.</a:t>
            </a:r>
          </a:p>
        </p:txBody>
      </p:sp>
      <p:pic>
        <p:nvPicPr>
          <p:cNvPr id="131379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481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1481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First, we'll go up.</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58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158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0</a:t>
            </a:r>
          </a:p>
        </p:txBody>
      </p:sp>
      <p:pic>
        <p:nvPicPr>
          <p:cNvPr id="1315844" name="Picture 3"/>
          <p:cNvPicPr>
            <a:picLocks noChangeAspect="1" noChangeArrowheads="1"/>
          </p:cNvPicPr>
          <p:nvPr/>
        </p:nvPicPr>
        <p:blipFill>
          <a:blip r:embed="rId3"/>
          <a:srcRect/>
          <a:stretch>
            <a:fillRect/>
          </a:stretch>
        </p:blipFill>
        <p:spPr bwMode="auto">
          <a:xfrm>
            <a:off x="685800" y="1600200"/>
            <a:ext cx="3429000" cy="4702175"/>
          </a:xfrm>
          <a:prstGeom prst="rect">
            <a:avLst/>
          </a:prstGeom>
          <a:noFill/>
          <a:ln w="25560">
            <a:noFill/>
            <a:round/>
            <a:headEnd/>
            <a:tailEnd/>
          </a:ln>
        </p:spPr>
      </p:pic>
      <p:pic>
        <p:nvPicPr>
          <p:cNvPr id="1315845" name="Picture 4"/>
          <p:cNvPicPr>
            <a:picLocks noChangeAspect="1" noChangeArrowheads="1"/>
          </p:cNvPicPr>
          <p:nvPr/>
        </p:nvPicPr>
        <p:blipFill>
          <a:blip r:embed="rId4"/>
          <a:srcRect/>
          <a:stretch>
            <a:fillRect/>
          </a:stretch>
        </p:blipFill>
        <p:spPr bwMode="auto">
          <a:xfrm>
            <a:off x="5029200" y="1600200"/>
            <a:ext cx="3429000" cy="47021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686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1686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+1</a:t>
            </a:r>
          </a:p>
        </p:txBody>
      </p:sp>
      <p:pic>
        <p:nvPicPr>
          <p:cNvPr id="1316868" name="Picture 3"/>
          <p:cNvPicPr>
            <a:picLocks noChangeAspect="1" noChangeArrowheads="1"/>
          </p:cNvPicPr>
          <p:nvPr/>
        </p:nvPicPr>
        <p:blipFill>
          <a:blip r:embed="rId3"/>
          <a:srcRect/>
          <a:stretch>
            <a:fillRect/>
          </a:stretch>
        </p:blipFill>
        <p:spPr bwMode="auto">
          <a:xfrm>
            <a:off x="685800" y="1600200"/>
            <a:ext cx="3429000" cy="4702175"/>
          </a:xfrm>
          <a:prstGeom prst="rect">
            <a:avLst/>
          </a:prstGeom>
          <a:noFill/>
          <a:ln w="25560">
            <a:noFill/>
            <a:round/>
            <a:headEnd/>
            <a:tailEnd/>
          </a:ln>
        </p:spPr>
      </p:pic>
      <p:pic>
        <p:nvPicPr>
          <p:cNvPr id="1316869" name="Picture 4"/>
          <p:cNvPicPr>
            <a:picLocks noChangeAspect="1" noChangeArrowheads="1"/>
          </p:cNvPicPr>
          <p:nvPr/>
        </p:nvPicPr>
        <p:blipFill>
          <a:blip r:embed="rId4"/>
          <a:srcRect/>
          <a:stretch>
            <a:fillRect/>
          </a:stretch>
        </p:blipFill>
        <p:spPr bwMode="auto">
          <a:xfrm>
            <a:off x="5029200" y="1600200"/>
            <a:ext cx="3429000" cy="47021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789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1789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+2</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317892" name="Picture 3"/>
          <p:cNvPicPr>
            <a:picLocks noChangeAspect="1" noChangeArrowheads="1"/>
          </p:cNvPicPr>
          <p:nvPr/>
        </p:nvPicPr>
        <p:blipFill>
          <a:blip r:embed="rId3"/>
          <a:srcRect/>
          <a:stretch>
            <a:fillRect/>
          </a:stretch>
        </p:blipFill>
        <p:spPr bwMode="auto">
          <a:xfrm>
            <a:off x="685800" y="1600200"/>
            <a:ext cx="3429000" cy="4702175"/>
          </a:xfrm>
          <a:prstGeom prst="rect">
            <a:avLst/>
          </a:prstGeom>
          <a:noFill/>
          <a:ln w="25560">
            <a:noFill/>
            <a:round/>
            <a:headEnd/>
            <a:tailEnd/>
          </a:ln>
        </p:spPr>
      </p:pic>
      <p:pic>
        <p:nvPicPr>
          <p:cNvPr id="1317893" name="Picture 4"/>
          <p:cNvPicPr>
            <a:picLocks noChangeAspect="1" noChangeArrowheads="1"/>
          </p:cNvPicPr>
          <p:nvPr/>
        </p:nvPicPr>
        <p:blipFill>
          <a:blip r:embed="rId4"/>
          <a:srcRect/>
          <a:stretch>
            <a:fillRect/>
          </a:stretch>
        </p:blipFill>
        <p:spPr bwMode="auto">
          <a:xfrm>
            <a:off x="5029200" y="1600200"/>
            <a:ext cx="3429000" cy="47021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89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189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+3</a:t>
            </a:r>
          </a:p>
        </p:txBody>
      </p:sp>
      <p:pic>
        <p:nvPicPr>
          <p:cNvPr id="1318916" name="Picture 3"/>
          <p:cNvPicPr>
            <a:picLocks noChangeAspect="1" noChangeArrowheads="1"/>
          </p:cNvPicPr>
          <p:nvPr/>
        </p:nvPicPr>
        <p:blipFill>
          <a:blip r:embed="rId3"/>
          <a:srcRect/>
          <a:stretch>
            <a:fillRect/>
          </a:stretch>
        </p:blipFill>
        <p:spPr bwMode="auto">
          <a:xfrm>
            <a:off x="5029200" y="1600200"/>
            <a:ext cx="3429000" cy="4702175"/>
          </a:xfrm>
          <a:prstGeom prst="rect">
            <a:avLst/>
          </a:prstGeom>
          <a:noFill/>
          <a:ln w="25560">
            <a:noFill/>
            <a:round/>
            <a:headEnd/>
            <a:tailEnd/>
          </a:ln>
        </p:spPr>
      </p:pic>
      <p:pic>
        <p:nvPicPr>
          <p:cNvPr id="1318917" name="Picture 4"/>
          <p:cNvPicPr>
            <a:picLocks noChangeAspect="1" noChangeArrowheads="1"/>
          </p:cNvPicPr>
          <p:nvPr/>
        </p:nvPicPr>
        <p:blipFill>
          <a:blip r:embed="rId4"/>
          <a:srcRect/>
          <a:stretch>
            <a:fillRect/>
          </a:stretch>
        </p:blipFill>
        <p:spPr bwMode="auto">
          <a:xfrm>
            <a:off x="685800" y="1600200"/>
            <a:ext cx="3429000" cy="47021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993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1993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+4</a:t>
            </a:r>
          </a:p>
        </p:txBody>
      </p:sp>
      <p:pic>
        <p:nvPicPr>
          <p:cNvPr id="1319940" name="Picture 3"/>
          <p:cNvPicPr>
            <a:picLocks noChangeAspect="1" noChangeArrowheads="1"/>
          </p:cNvPicPr>
          <p:nvPr/>
        </p:nvPicPr>
        <p:blipFill>
          <a:blip r:embed="rId3"/>
          <a:srcRect/>
          <a:stretch>
            <a:fillRect/>
          </a:stretch>
        </p:blipFill>
        <p:spPr bwMode="auto">
          <a:xfrm>
            <a:off x="685800" y="1600200"/>
            <a:ext cx="3429000" cy="4703763"/>
          </a:xfrm>
          <a:prstGeom prst="rect">
            <a:avLst/>
          </a:prstGeom>
          <a:noFill/>
          <a:ln w="25560">
            <a:noFill/>
            <a:round/>
            <a:headEnd/>
            <a:tailEnd/>
          </a:ln>
        </p:spPr>
      </p:pic>
      <p:pic>
        <p:nvPicPr>
          <p:cNvPr id="1319941" name="Picture 4"/>
          <p:cNvPicPr>
            <a:picLocks noChangeAspect="1" noChangeArrowheads="1"/>
          </p:cNvPicPr>
          <p:nvPr/>
        </p:nvPicPr>
        <p:blipFill>
          <a:blip r:embed="rId4"/>
          <a:srcRect/>
          <a:stretch>
            <a:fillRect/>
          </a:stretch>
        </p:blipFill>
        <p:spPr bwMode="auto">
          <a:xfrm>
            <a:off x="5029200" y="1600200"/>
            <a:ext cx="3429000" cy="47021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42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lstStyle/>
          <a:p>
            <a:pPr algn="ctr" hangingPunct="1">
              <a:buClr>
                <a:srgbClr val="336699"/>
              </a:buClr>
              <a:buSzPct val="100000"/>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600" b="1">
                <a:solidFill>
                  <a:srgbClr val="336699"/>
                </a:solidFill>
              </a:rPr>
              <a:t>Gamma Lines</a:t>
            </a:r>
          </a:p>
        </p:txBody>
      </p:sp>
      <p:sp>
        <p:nvSpPr>
          <p:cNvPr id="12042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5438" indent="-325438" hangingPunct="1">
              <a:lnSpc>
                <a:spcPct val="76000"/>
              </a:lnSpc>
              <a:spcBef>
                <a:spcPts val="600"/>
              </a:spcBef>
              <a:buClr>
                <a:srgbClr val="FFFFFF"/>
              </a:buClr>
              <a:buSzPct val="100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a:solidFill>
                  <a:srgbClr val="FFFFFF"/>
                </a:solidFill>
              </a:rPr>
              <a:t>F(x) = pow(x,2.2)</a:t>
            </a:r>
            <a:r>
              <a:rPr lang="ar-SA" sz="2400">
                <a:solidFill>
                  <a:srgbClr val="FFFFFF"/>
                </a:solidFill>
                <a:cs typeface="Arial" charset="0"/>
              </a:rPr>
              <a:t>‏</a:t>
            </a:r>
            <a:endParaRPr lang="en-GB" sz="2400">
              <a:solidFill>
                <a:srgbClr val="FFFFFF"/>
              </a:solidFill>
            </a:endParaRPr>
          </a:p>
        </p:txBody>
      </p:sp>
      <p:pic>
        <p:nvPicPr>
          <p:cNvPr id="1204228" name="Picture 3"/>
          <p:cNvPicPr>
            <a:picLocks noChangeAspect="1" noChangeArrowheads="1"/>
          </p:cNvPicPr>
          <p:nvPr/>
        </p:nvPicPr>
        <p:blipFill>
          <a:blip r:embed="rId3"/>
          <a:srcRect/>
          <a:stretch>
            <a:fillRect/>
          </a:stretch>
        </p:blipFill>
        <p:spPr bwMode="auto">
          <a:xfrm>
            <a:off x="2211388" y="1792288"/>
            <a:ext cx="6327775" cy="4694237"/>
          </a:xfrm>
          <a:prstGeom prst="rect">
            <a:avLst/>
          </a:prstGeom>
          <a:noFill/>
          <a:ln w="9525">
            <a:noFill/>
            <a:round/>
            <a:headEnd/>
            <a:tailEnd/>
          </a:ln>
        </p:spPr>
      </p:pic>
      <p:sp>
        <p:nvSpPr>
          <p:cNvPr id="112644" name="Oval 4"/>
          <p:cNvSpPr>
            <a:spLocks noChangeArrowheads="1"/>
          </p:cNvSpPr>
          <p:nvPr/>
        </p:nvSpPr>
        <p:spPr bwMode="auto">
          <a:xfrm>
            <a:off x="238125" y="3889375"/>
            <a:ext cx="1565275" cy="985838"/>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400">
                <a:solidFill>
                  <a:srgbClr val="000000"/>
                </a:solidFill>
              </a:rPr>
              <a:t>0</a:t>
            </a:r>
          </a:p>
        </p:txBody>
      </p:sp>
      <p:sp>
        <p:nvSpPr>
          <p:cNvPr id="112645" name="Line 5"/>
          <p:cNvSpPr>
            <a:spLocks noChangeShapeType="1"/>
          </p:cNvSpPr>
          <p:nvPr/>
        </p:nvSpPr>
        <p:spPr bwMode="auto">
          <a:xfrm>
            <a:off x="7189788" y="1655763"/>
            <a:ext cx="1223962" cy="407987"/>
          </a:xfrm>
          <a:prstGeom prst="line">
            <a:avLst/>
          </a:prstGeom>
          <a:noFill/>
          <a:ln w="54720">
            <a:solidFill>
              <a:srgbClr val="FF3366"/>
            </a:solidFill>
            <a:miter lim="800000"/>
            <a:headEnd/>
            <a:tailEnd type="triangle" w="med" len="med"/>
          </a:ln>
        </p:spPr>
        <p:txBody>
          <a:bodyPr/>
          <a:lstStyle/>
          <a:p>
            <a:endParaRPr lang="en-US"/>
          </a:p>
        </p:txBody>
      </p:sp>
      <p:sp>
        <p:nvSpPr>
          <p:cNvPr id="112646" name="Oval 6"/>
          <p:cNvSpPr>
            <a:spLocks noChangeArrowheads="1"/>
          </p:cNvSpPr>
          <p:nvPr/>
        </p:nvSpPr>
        <p:spPr bwMode="auto">
          <a:xfrm>
            <a:off x="4491038" y="2268538"/>
            <a:ext cx="1565275" cy="985837"/>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187</a:t>
            </a:r>
          </a:p>
        </p:txBody>
      </p:sp>
      <p:sp>
        <p:nvSpPr>
          <p:cNvPr id="112647" name="Oval 7"/>
          <p:cNvSpPr>
            <a:spLocks noChangeArrowheads="1"/>
          </p:cNvSpPr>
          <p:nvPr/>
        </p:nvSpPr>
        <p:spPr bwMode="auto">
          <a:xfrm>
            <a:off x="2643188" y="3378200"/>
            <a:ext cx="1565275" cy="985838"/>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127</a:t>
            </a:r>
          </a:p>
        </p:txBody>
      </p:sp>
      <p:sp>
        <p:nvSpPr>
          <p:cNvPr id="112648" name="Oval 8"/>
          <p:cNvSpPr>
            <a:spLocks noChangeArrowheads="1"/>
          </p:cNvSpPr>
          <p:nvPr/>
        </p:nvSpPr>
        <p:spPr bwMode="auto">
          <a:xfrm>
            <a:off x="5716588" y="884238"/>
            <a:ext cx="1565275" cy="985837"/>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255</a:t>
            </a:r>
          </a:p>
        </p:txBody>
      </p:sp>
      <p:sp>
        <p:nvSpPr>
          <p:cNvPr id="112649" name="Line 9"/>
          <p:cNvSpPr>
            <a:spLocks noChangeShapeType="1"/>
          </p:cNvSpPr>
          <p:nvPr/>
        </p:nvSpPr>
        <p:spPr bwMode="auto">
          <a:xfrm>
            <a:off x="3911600" y="4229100"/>
            <a:ext cx="1768475" cy="1020763"/>
          </a:xfrm>
          <a:prstGeom prst="line">
            <a:avLst/>
          </a:prstGeom>
          <a:noFill/>
          <a:ln w="54720">
            <a:solidFill>
              <a:srgbClr val="FF3366"/>
            </a:solidFill>
            <a:miter lim="800000"/>
            <a:headEnd/>
            <a:tailEnd type="triangle" w="med" len="med"/>
          </a:ln>
        </p:spPr>
        <p:txBody>
          <a:bodyPr/>
          <a:lstStyle/>
          <a:p>
            <a:endParaRPr lang="en-US"/>
          </a:p>
        </p:txBody>
      </p:sp>
      <p:sp>
        <p:nvSpPr>
          <p:cNvPr id="112650" name="Line 10"/>
          <p:cNvSpPr>
            <a:spLocks noChangeShapeType="1"/>
          </p:cNvSpPr>
          <p:nvPr/>
        </p:nvSpPr>
        <p:spPr bwMode="auto">
          <a:xfrm>
            <a:off x="1304925" y="4864100"/>
            <a:ext cx="1631950" cy="1258888"/>
          </a:xfrm>
          <a:prstGeom prst="line">
            <a:avLst/>
          </a:prstGeom>
          <a:noFill/>
          <a:ln w="54720">
            <a:solidFill>
              <a:srgbClr val="FF3366"/>
            </a:solidFill>
            <a:miter lim="800000"/>
            <a:headEnd/>
            <a:tailEnd type="triangle" w="med" len="med"/>
          </a:ln>
        </p:spPr>
        <p:txBody>
          <a:bodyPr/>
          <a:lstStyle/>
          <a:p>
            <a:endParaRPr lang="en-US"/>
          </a:p>
        </p:txBody>
      </p:sp>
      <p:sp>
        <p:nvSpPr>
          <p:cNvPr id="112651" name="Line 11"/>
          <p:cNvSpPr>
            <a:spLocks noChangeShapeType="1"/>
          </p:cNvSpPr>
          <p:nvPr/>
        </p:nvSpPr>
        <p:spPr bwMode="auto">
          <a:xfrm>
            <a:off x="5748338" y="3163888"/>
            <a:ext cx="1054100" cy="1020762"/>
          </a:xfrm>
          <a:prstGeom prst="line">
            <a:avLst/>
          </a:prstGeom>
          <a:noFill/>
          <a:ln w="54720">
            <a:solidFill>
              <a:srgbClr val="FF3366"/>
            </a:solidFill>
            <a:miter lim="800000"/>
            <a:headEnd/>
            <a:tailEnd type="triangle" w="med" len="med"/>
          </a:ln>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12644"/>
                                        </p:tgtEl>
                                        <p:attrNameLst>
                                          <p:attrName>style.visibility</p:attrName>
                                        </p:attrNameLst>
                                      </p:cBhvr>
                                      <p:to>
                                        <p:strVal val="visible"/>
                                      </p:to>
                                    </p:set>
                                  </p:childTnLst>
                                </p:cTn>
                              </p:par>
                              <p:par>
                                <p:cTn id="7" presetID="1" presetClass="entr" fill="hold" grpId="0" nodeType="withEffect">
                                  <p:stCondLst>
                                    <p:cond delay="0"/>
                                  </p:stCondLst>
                                  <p:childTnLst>
                                    <p:set>
                                      <p:cBhvr additive="repl">
                                        <p:cTn id="8" dur="1" fill="hold">
                                          <p:stCondLst>
                                            <p:cond delay="0"/>
                                          </p:stCondLst>
                                        </p:cTn>
                                        <p:tgtEl>
                                          <p:spTgt spid="1126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112648"/>
                                        </p:tgtEl>
                                        <p:attrNameLst>
                                          <p:attrName>style.visibility</p:attrName>
                                        </p:attrNameLst>
                                      </p:cBhvr>
                                      <p:to>
                                        <p:strVal val="visible"/>
                                      </p:to>
                                    </p:set>
                                  </p:childTnLst>
                                </p:cTn>
                              </p:par>
                              <p:par>
                                <p:cTn id="13" presetID="1" presetClass="entr" fill="hold" grpId="0" nodeType="withEffect">
                                  <p:stCondLst>
                                    <p:cond delay="0"/>
                                  </p:stCondLst>
                                  <p:childTnLst>
                                    <p:set>
                                      <p:cBhvr additive="repl">
                                        <p:cTn id="14" dur="1" fill="hold">
                                          <p:stCondLst>
                                            <p:cond delay="0"/>
                                          </p:stCondLst>
                                        </p:cTn>
                                        <p:tgtEl>
                                          <p:spTgt spid="1126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112647"/>
                                        </p:tgtEl>
                                        <p:attrNameLst>
                                          <p:attrName>style.visibility</p:attrName>
                                        </p:attrNameLst>
                                      </p:cBhvr>
                                      <p:to>
                                        <p:strVal val="visible"/>
                                      </p:to>
                                    </p:set>
                                  </p:childTnLst>
                                </p:cTn>
                              </p:par>
                              <p:par>
                                <p:cTn id="19" presetID="1" presetClass="entr" fill="hold" grpId="0" nodeType="withEffect">
                                  <p:stCondLst>
                                    <p:cond delay="0"/>
                                  </p:stCondLst>
                                  <p:childTnLst>
                                    <p:set>
                                      <p:cBhvr additive="repl">
                                        <p:cTn id="20" dur="1" fill="hold">
                                          <p:stCondLst>
                                            <p:cond delay="0"/>
                                          </p:stCondLst>
                                        </p:cTn>
                                        <p:tgtEl>
                                          <p:spTgt spid="1126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additive="repl">
                                        <p:cTn id="24" dur="1" fill="hold">
                                          <p:stCondLst>
                                            <p:cond delay="0"/>
                                          </p:stCondLst>
                                        </p:cTn>
                                        <p:tgtEl>
                                          <p:spTgt spid="112646"/>
                                        </p:tgtEl>
                                        <p:attrNameLst>
                                          <p:attrName>style.visibility</p:attrName>
                                        </p:attrNameLst>
                                      </p:cBhvr>
                                      <p:to>
                                        <p:strVal val="visible"/>
                                      </p:to>
                                    </p:set>
                                  </p:childTnLst>
                                </p:cTn>
                              </p:par>
                              <p:par>
                                <p:cTn id="25" presetID="1" presetClass="entr" fill="hold" grpId="0" nodeType="withEffect">
                                  <p:stCondLst>
                                    <p:cond delay="0"/>
                                  </p:stCondLst>
                                  <p:childTnLst>
                                    <p:set>
                                      <p:cBhvr additive="repl">
                                        <p:cTn id="26" dur="1" fill="hold">
                                          <p:stCondLst>
                                            <p:cond delay="0"/>
                                          </p:stCondLst>
                                        </p:cTn>
                                        <p:tgtEl>
                                          <p:spTgt spid="112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animBg="1"/>
      <p:bldP spid="112649" grpId="0" animBg="1"/>
      <p:bldP spid="112650" grpId="0" animBg="1"/>
      <p:bldP spid="112651" grpId="0" animBg="1"/>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209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Ok, now that's bad.</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What happens if we go down?</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Notice the crisper blacks in the filmic version.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19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219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0</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321988" name="Picture 3"/>
          <p:cNvPicPr>
            <a:picLocks noChangeAspect="1" noChangeArrowheads="1"/>
          </p:cNvPicPr>
          <p:nvPr/>
        </p:nvPicPr>
        <p:blipFill>
          <a:blip r:embed="rId3"/>
          <a:srcRect/>
          <a:stretch>
            <a:fillRect/>
          </a:stretch>
        </p:blipFill>
        <p:spPr bwMode="auto">
          <a:xfrm>
            <a:off x="685800" y="1611313"/>
            <a:ext cx="3429000" cy="4702175"/>
          </a:xfrm>
          <a:prstGeom prst="rect">
            <a:avLst/>
          </a:prstGeom>
          <a:noFill/>
          <a:ln w="25560">
            <a:noFill/>
            <a:round/>
            <a:headEnd/>
            <a:tailEnd/>
          </a:ln>
        </p:spPr>
      </p:pic>
      <p:pic>
        <p:nvPicPr>
          <p:cNvPr id="1321989" name="Picture 4"/>
          <p:cNvPicPr>
            <a:picLocks noChangeAspect="1" noChangeArrowheads="1"/>
          </p:cNvPicPr>
          <p:nvPr/>
        </p:nvPicPr>
        <p:blipFill>
          <a:blip r:embed="rId4"/>
          <a:srcRect/>
          <a:stretch>
            <a:fillRect/>
          </a:stretch>
        </p:blipFill>
        <p:spPr bwMode="auto">
          <a:xfrm>
            <a:off x="5029200" y="1600200"/>
            <a:ext cx="3429000" cy="47021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30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230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-1</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323012" name="Picture 3"/>
          <p:cNvPicPr>
            <a:picLocks noChangeAspect="1" noChangeArrowheads="1"/>
          </p:cNvPicPr>
          <p:nvPr/>
        </p:nvPicPr>
        <p:blipFill>
          <a:blip r:embed="rId3"/>
          <a:srcRect/>
          <a:stretch>
            <a:fillRect/>
          </a:stretch>
        </p:blipFill>
        <p:spPr bwMode="auto">
          <a:xfrm>
            <a:off x="685800" y="1611313"/>
            <a:ext cx="3429000" cy="4702175"/>
          </a:xfrm>
          <a:prstGeom prst="rect">
            <a:avLst/>
          </a:prstGeom>
          <a:noFill/>
          <a:ln w="25560">
            <a:noFill/>
            <a:round/>
            <a:headEnd/>
            <a:tailEnd/>
          </a:ln>
        </p:spPr>
      </p:pic>
      <p:pic>
        <p:nvPicPr>
          <p:cNvPr id="1323013" name="Picture 4"/>
          <p:cNvPicPr>
            <a:picLocks noChangeAspect="1" noChangeArrowheads="1"/>
          </p:cNvPicPr>
          <p:nvPr/>
        </p:nvPicPr>
        <p:blipFill>
          <a:blip r:embed="rId4"/>
          <a:srcRect/>
          <a:stretch>
            <a:fillRect/>
          </a:stretch>
        </p:blipFill>
        <p:spPr bwMode="auto">
          <a:xfrm>
            <a:off x="5029200" y="1600200"/>
            <a:ext cx="3429000" cy="47021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40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240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-2</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324036" name="Picture 3"/>
          <p:cNvPicPr>
            <a:picLocks noChangeAspect="1" noChangeArrowheads="1"/>
          </p:cNvPicPr>
          <p:nvPr/>
        </p:nvPicPr>
        <p:blipFill>
          <a:blip r:embed="rId3"/>
          <a:srcRect/>
          <a:stretch>
            <a:fillRect/>
          </a:stretch>
        </p:blipFill>
        <p:spPr bwMode="auto">
          <a:xfrm>
            <a:off x="685800" y="1600200"/>
            <a:ext cx="3429000" cy="4703763"/>
          </a:xfrm>
          <a:prstGeom prst="rect">
            <a:avLst/>
          </a:prstGeom>
          <a:noFill/>
          <a:ln w="25560">
            <a:noFill/>
            <a:round/>
            <a:headEnd/>
            <a:tailEnd/>
          </a:ln>
        </p:spPr>
      </p:pic>
      <p:pic>
        <p:nvPicPr>
          <p:cNvPr id="1324037" name="Picture 4"/>
          <p:cNvPicPr>
            <a:picLocks noChangeAspect="1" noChangeArrowheads="1"/>
          </p:cNvPicPr>
          <p:nvPr/>
        </p:nvPicPr>
        <p:blipFill>
          <a:blip r:embed="rId4"/>
          <a:srcRect/>
          <a:stretch>
            <a:fillRect/>
          </a:stretch>
        </p:blipFill>
        <p:spPr bwMode="auto">
          <a:xfrm>
            <a:off x="5029200" y="1600200"/>
            <a:ext cx="3429000" cy="47021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50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250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-3</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325060" name="Picture 3"/>
          <p:cNvPicPr>
            <a:picLocks noChangeAspect="1" noChangeArrowheads="1"/>
          </p:cNvPicPr>
          <p:nvPr/>
        </p:nvPicPr>
        <p:blipFill>
          <a:blip r:embed="rId3"/>
          <a:srcRect/>
          <a:stretch>
            <a:fillRect/>
          </a:stretch>
        </p:blipFill>
        <p:spPr bwMode="auto">
          <a:xfrm>
            <a:off x="685800" y="1600200"/>
            <a:ext cx="3429000" cy="4702175"/>
          </a:xfrm>
          <a:prstGeom prst="rect">
            <a:avLst/>
          </a:prstGeom>
          <a:noFill/>
          <a:ln w="25560">
            <a:noFill/>
            <a:round/>
            <a:headEnd/>
            <a:tailEnd/>
          </a:ln>
        </p:spPr>
      </p:pic>
      <p:pic>
        <p:nvPicPr>
          <p:cNvPr id="1325061" name="Picture 4"/>
          <p:cNvPicPr>
            <a:picLocks noChangeAspect="1" noChangeArrowheads="1"/>
          </p:cNvPicPr>
          <p:nvPr/>
        </p:nvPicPr>
        <p:blipFill>
          <a:blip r:embed="rId4"/>
          <a:srcRect/>
          <a:stretch>
            <a:fillRect/>
          </a:stretch>
        </p:blipFill>
        <p:spPr bwMode="auto">
          <a:xfrm>
            <a:off x="5029200" y="1600200"/>
            <a:ext cx="3429000" cy="47021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60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260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-4</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326084" name="Picture 3"/>
          <p:cNvPicPr>
            <a:picLocks noChangeAspect="1" noChangeArrowheads="1"/>
          </p:cNvPicPr>
          <p:nvPr/>
        </p:nvPicPr>
        <p:blipFill>
          <a:blip r:embed="rId3"/>
          <a:srcRect/>
          <a:stretch>
            <a:fillRect/>
          </a:stretch>
        </p:blipFill>
        <p:spPr bwMode="auto">
          <a:xfrm>
            <a:off x="685800" y="1600200"/>
            <a:ext cx="3429000" cy="4700588"/>
          </a:xfrm>
          <a:prstGeom prst="rect">
            <a:avLst/>
          </a:prstGeom>
          <a:noFill/>
          <a:ln w="25560">
            <a:noFill/>
            <a:round/>
            <a:headEnd/>
            <a:tailEnd/>
          </a:ln>
        </p:spPr>
      </p:pic>
      <p:pic>
        <p:nvPicPr>
          <p:cNvPr id="1326085" name="Picture 4"/>
          <p:cNvPicPr>
            <a:picLocks noChangeAspect="1" noChangeArrowheads="1"/>
          </p:cNvPicPr>
          <p:nvPr/>
        </p:nvPicPr>
        <p:blipFill>
          <a:blip r:embed="rId4"/>
          <a:srcRect/>
          <a:stretch>
            <a:fillRect/>
          </a:stretch>
        </p:blipFill>
        <p:spPr bwMode="auto">
          <a:xfrm>
            <a:off x="5029200" y="1581150"/>
            <a:ext cx="3429000" cy="47021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710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2710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Colors get crisper and more saturated at the bottom end.</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813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2813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r>
              <a:rPr lang="en-GB" sz="1600" dirty="0">
                <a:solidFill>
                  <a:srgbClr val="FFFFFF"/>
                </a:solidFill>
                <a:latin typeface="Gill Sans MT" charset="0"/>
              </a:rPr>
              <a:t>float3 ld = 0.002;</a:t>
            </a: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r>
              <a:rPr lang="en-GB" sz="1600" dirty="0">
                <a:solidFill>
                  <a:srgbClr val="FFFFFF"/>
                </a:solidFill>
                <a:latin typeface="Gill Sans MT" charset="0"/>
              </a:rPr>
              <a:t>float </a:t>
            </a:r>
            <a:r>
              <a:rPr lang="en-GB" sz="1600" dirty="0" err="1">
                <a:solidFill>
                  <a:srgbClr val="FFFFFF"/>
                </a:solidFill>
                <a:latin typeface="Gill Sans MT" charset="0"/>
              </a:rPr>
              <a:t>linReference</a:t>
            </a:r>
            <a:r>
              <a:rPr lang="en-GB" sz="1600" dirty="0">
                <a:solidFill>
                  <a:srgbClr val="FFFFFF"/>
                </a:solidFill>
                <a:latin typeface="Gill Sans MT" charset="0"/>
              </a:rPr>
              <a:t> = 0.18;</a:t>
            </a: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r>
              <a:rPr lang="en-GB" sz="1600" dirty="0">
                <a:solidFill>
                  <a:srgbClr val="FFFFFF"/>
                </a:solidFill>
                <a:latin typeface="Gill Sans MT" charset="0"/>
              </a:rPr>
              <a:t>float </a:t>
            </a:r>
            <a:r>
              <a:rPr lang="en-GB" sz="1600" dirty="0" err="1">
                <a:solidFill>
                  <a:srgbClr val="FFFFFF"/>
                </a:solidFill>
                <a:latin typeface="Gill Sans MT" charset="0"/>
              </a:rPr>
              <a:t>logReference</a:t>
            </a:r>
            <a:r>
              <a:rPr lang="en-GB" sz="1600" dirty="0">
                <a:solidFill>
                  <a:srgbClr val="FFFFFF"/>
                </a:solidFill>
                <a:latin typeface="Gill Sans MT" charset="0"/>
              </a:rPr>
              <a:t> = 444;</a:t>
            </a: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r>
              <a:rPr lang="en-GB" sz="1600" dirty="0">
                <a:solidFill>
                  <a:srgbClr val="FFFFFF"/>
                </a:solidFill>
                <a:latin typeface="Gill Sans MT" charset="0"/>
              </a:rPr>
              <a:t>float </a:t>
            </a:r>
            <a:r>
              <a:rPr lang="en-GB" sz="1600" dirty="0" err="1">
                <a:solidFill>
                  <a:srgbClr val="FFFFFF"/>
                </a:solidFill>
                <a:latin typeface="Gill Sans MT" charset="0"/>
              </a:rPr>
              <a:t>logGamma</a:t>
            </a:r>
            <a:r>
              <a:rPr lang="en-GB" sz="1600" dirty="0">
                <a:solidFill>
                  <a:srgbClr val="FFFFFF"/>
                </a:solidFill>
                <a:latin typeface="Gill Sans MT" charset="0"/>
              </a:rPr>
              <a:t> = 0.45;</a:t>
            </a: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endParaRPr lang="en-GB" sz="1600" dirty="0">
              <a:solidFill>
                <a:srgbClr val="FFFFFF"/>
              </a:solidFill>
              <a:latin typeface="Gill Sans MT" charset="0"/>
            </a:endParaRP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r>
              <a:rPr lang="en-GB" sz="1600" dirty="0">
                <a:solidFill>
                  <a:srgbClr val="FFFFFF"/>
                </a:solidFill>
                <a:latin typeface="Gill Sans MT" charset="0"/>
              </a:rPr>
              <a:t>outColor.rgb = (log10(0.4*</a:t>
            </a:r>
            <a:r>
              <a:rPr lang="en-GB" sz="1600" dirty="0" err="1">
                <a:solidFill>
                  <a:srgbClr val="FFFFFF"/>
                </a:solidFill>
                <a:latin typeface="Gill Sans MT" charset="0"/>
              </a:rPr>
              <a:t>outColor.rgb</a:t>
            </a:r>
            <a:r>
              <a:rPr lang="en-GB" sz="1600" dirty="0">
                <a:solidFill>
                  <a:srgbClr val="FFFFFF"/>
                </a:solidFill>
                <a:latin typeface="Gill Sans MT" charset="0"/>
              </a:rPr>
              <a:t>/</a:t>
            </a:r>
            <a:r>
              <a:rPr lang="en-GB" sz="1600" dirty="0" err="1">
                <a:solidFill>
                  <a:srgbClr val="FFFFFF"/>
                </a:solidFill>
                <a:latin typeface="Gill Sans MT" charset="0"/>
              </a:rPr>
              <a:t>linReference</a:t>
            </a:r>
            <a:r>
              <a:rPr lang="en-GB" sz="1600" dirty="0">
                <a:solidFill>
                  <a:srgbClr val="FFFFFF"/>
                </a:solidFill>
                <a:latin typeface="Gill Sans MT" charset="0"/>
              </a:rPr>
              <a:t>)/ld*</a:t>
            </a:r>
            <a:r>
              <a:rPr lang="en-GB" sz="1600" dirty="0" err="1">
                <a:solidFill>
                  <a:srgbClr val="FFFFFF"/>
                </a:solidFill>
                <a:latin typeface="Gill Sans MT" charset="0"/>
              </a:rPr>
              <a:t>logGamma</a:t>
            </a:r>
            <a:r>
              <a:rPr lang="en-GB" sz="1600" dirty="0">
                <a:solidFill>
                  <a:srgbClr val="FFFFFF"/>
                </a:solidFill>
                <a:latin typeface="Gill Sans MT" charset="0"/>
              </a:rPr>
              <a:t> + </a:t>
            </a:r>
            <a:r>
              <a:rPr lang="en-GB" sz="1600" dirty="0" err="1">
                <a:solidFill>
                  <a:srgbClr val="FFFFFF"/>
                </a:solidFill>
                <a:latin typeface="Gill Sans MT" charset="0"/>
              </a:rPr>
              <a:t>logReference</a:t>
            </a:r>
            <a:r>
              <a:rPr lang="en-GB" sz="1600" dirty="0">
                <a:solidFill>
                  <a:srgbClr val="FFFFFF"/>
                </a:solidFill>
                <a:latin typeface="Gill Sans MT" charset="0"/>
              </a:rPr>
              <a:t>)/1023.f;</a:t>
            </a: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r>
              <a:rPr lang="en-GB" sz="1600" dirty="0">
                <a:solidFill>
                  <a:srgbClr val="FFFFFF"/>
                </a:solidFill>
                <a:latin typeface="Gill Sans MT" charset="0"/>
              </a:rPr>
              <a:t>outColor.rgb  = clamp(outColor.rgb , 0, 1);</a:t>
            </a: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endParaRPr lang="en-GB" sz="1600" dirty="0">
              <a:solidFill>
                <a:srgbClr val="FFFFFF"/>
              </a:solidFill>
              <a:latin typeface="Gill Sans MT" charset="0"/>
            </a:endParaRP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r>
              <a:rPr lang="en-GB" sz="1600" dirty="0">
                <a:solidFill>
                  <a:srgbClr val="FFFFFF"/>
                </a:solidFill>
                <a:latin typeface="Gill Sans MT" charset="0"/>
              </a:rPr>
              <a:t>float </a:t>
            </a:r>
            <a:r>
              <a:rPr lang="en-GB" sz="1600" dirty="0" err="1">
                <a:solidFill>
                  <a:srgbClr val="FFFFFF"/>
                </a:solidFill>
                <a:latin typeface="Gill Sans MT" charset="0"/>
              </a:rPr>
              <a:t>FilmLutWidth</a:t>
            </a:r>
            <a:r>
              <a:rPr lang="en-GB" sz="1600" dirty="0">
                <a:solidFill>
                  <a:srgbClr val="FFFFFF"/>
                </a:solidFill>
                <a:latin typeface="Gill Sans MT" charset="0"/>
              </a:rPr>
              <a:t> = 256;</a:t>
            </a: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r>
              <a:rPr lang="en-GB" sz="1600" dirty="0">
                <a:solidFill>
                  <a:srgbClr val="FFFFFF"/>
                </a:solidFill>
                <a:latin typeface="Gill Sans MT" charset="0"/>
              </a:rPr>
              <a:t>float Padding = .5/</a:t>
            </a:r>
            <a:r>
              <a:rPr lang="en-GB" sz="1600" dirty="0" err="1">
                <a:solidFill>
                  <a:srgbClr val="FFFFFF"/>
                </a:solidFill>
                <a:latin typeface="Gill Sans MT" charset="0"/>
              </a:rPr>
              <a:t>FilmLutWidth</a:t>
            </a:r>
            <a:r>
              <a:rPr lang="en-GB" sz="1600" dirty="0">
                <a:solidFill>
                  <a:srgbClr val="FFFFFF"/>
                </a:solidFill>
                <a:latin typeface="Gill Sans MT" charset="0"/>
              </a:rPr>
              <a:t>;</a:t>
            </a: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endParaRPr lang="en-GB" sz="1600" dirty="0">
              <a:solidFill>
                <a:srgbClr val="FFFFFF"/>
              </a:solidFill>
              <a:latin typeface="Gill Sans MT" charset="0"/>
            </a:endParaRP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r>
              <a:rPr lang="en-GB" sz="1600" dirty="0" err="1">
                <a:solidFill>
                  <a:srgbClr val="FFFFFF"/>
                </a:solidFill>
                <a:latin typeface="Gill Sans MT" charset="0"/>
              </a:rPr>
              <a:t>outColor.r</a:t>
            </a:r>
            <a:r>
              <a:rPr lang="en-GB" sz="1600" dirty="0">
                <a:solidFill>
                  <a:srgbClr val="FFFFFF"/>
                </a:solidFill>
                <a:latin typeface="Gill Sans MT" charset="0"/>
              </a:rPr>
              <a:t> = tex2D(</a:t>
            </a:r>
            <a:r>
              <a:rPr lang="en-GB" sz="1600" dirty="0" err="1">
                <a:solidFill>
                  <a:srgbClr val="FFFFFF"/>
                </a:solidFill>
                <a:latin typeface="Gill Sans MT" charset="0"/>
              </a:rPr>
              <a:t>FilmLutSampler</a:t>
            </a:r>
            <a:r>
              <a:rPr lang="en-GB" sz="1600" dirty="0">
                <a:solidFill>
                  <a:srgbClr val="FFFFFF"/>
                </a:solidFill>
                <a:latin typeface="Gill Sans MT" charset="0"/>
              </a:rPr>
              <a:t>, float2( lerp(Padding,1-Padding,outColor.r), .5)).r;</a:t>
            </a: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r>
              <a:rPr lang="en-GB" sz="1600" dirty="0" err="1">
                <a:solidFill>
                  <a:srgbClr val="FFFFFF"/>
                </a:solidFill>
                <a:latin typeface="Gill Sans MT" charset="0"/>
              </a:rPr>
              <a:t>outColor.g</a:t>
            </a:r>
            <a:r>
              <a:rPr lang="en-GB" sz="1600" dirty="0">
                <a:solidFill>
                  <a:srgbClr val="FFFFFF"/>
                </a:solidFill>
                <a:latin typeface="Gill Sans MT" charset="0"/>
              </a:rPr>
              <a:t> = tex2D(</a:t>
            </a:r>
            <a:r>
              <a:rPr lang="en-GB" sz="1600" dirty="0" err="1">
                <a:solidFill>
                  <a:srgbClr val="FFFFFF"/>
                </a:solidFill>
                <a:latin typeface="Gill Sans MT" charset="0"/>
              </a:rPr>
              <a:t>FilmLutSampler</a:t>
            </a:r>
            <a:r>
              <a:rPr lang="en-GB" sz="1600" dirty="0">
                <a:solidFill>
                  <a:srgbClr val="FFFFFF"/>
                </a:solidFill>
                <a:latin typeface="Gill Sans MT" charset="0"/>
              </a:rPr>
              <a:t>, float2( lerp(Padding,1-Padding,outColor.g), .5)).r;</a:t>
            </a: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r>
              <a:rPr lang="en-GB" sz="1600" dirty="0" err="1">
                <a:solidFill>
                  <a:srgbClr val="FFFFFF"/>
                </a:solidFill>
                <a:latin typeface="Gill Sans MT" charset="0"/>
              </a:rPr>
              <a:t>outColor.b</a:t>
            </a:r>
            <a:r>
              <a:rPr lang="en-GB" sz="1600" dirty="0">
                <a:solidFill>
                  <a:srgbClr val="FFFFFF"/>
                </a:solidFill>
                <a:latin typeface="Gill Sans MT" charset="0"/>
              </a:rPr>
              <a:t> = tex2D(</a:t>
            </a:r>
            <a:r>
              <a:rPr lang="en-GB" sz="1600" dirty="0" err="1">
                <a:solidFill>
                  <a:srgbClr val="FFFFFF"/>
                </a:solidFill>
                <a:latin typeface="Gill Sans MT" charset="0"/>
              </a:rPr>
              <a:t>FilmLutSampler</a:t>
            </a:r>
            <a:r>
              <a:rPr lang="en-GB" sz="1600" dirty="0">
                <a:solidFill>
                  <a:srgbClr val="FFFFFF"/>
                </a:solidFill>
                <a:latin typeface="Gill Sans MT" charset="0"/>
              </a:rPr>
              <a:t>, float2( lerp(Padding,1-Padding,outColor.b), .5)).r;</a:t>
            </a: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endParaRPr lang="en-GB" sz="1600" dirty="0">
              <a:solidFill>
                <a:srgbClr val="FFFFFF"/>
              </a:solidFill>
              <a:latin typeface="Gill Sans MT" charset="0"/>
            </a:endParaRPr>
          </a:p>
          <a:p>
            <a:pPr marL="731838" lvl="1" indent="-274638" hangingPunct="1">
              <a:lnSpc>
                <a:spcPct val="81000"/>
              </a:lnSpc>
              <a:spcBef>
                <a:spcPts val="600"/>
              </a:spcBef>
              <a:buClrTx/>
              <a:buFontTx/>
              <a:buNone/>
              <a:tabLst>
                <a:tab pos="917575" algn="l"/>
                <a:tab pos="1374775" algn="l"/>
                <a:tab pos="1831975" algn="l"/>
                <a:tab pos="2289175" algn="l"/>
                <a:tab pos="2746375" algn="l"/>
                <a:tab pos="3203575" algn="l"/>
                <a:tab pos="3660775" algn="l"/>
                <a:tab pos="4117975" algn="l"/>
                <a:tab pos="4575175" algn="l"/>
                <a:tab pos="5032375" algn="l"/>
                <a:tab pos="5489575" algn="l"/>
                <a:tab pos="5946775" algn="l"/>
                <a:tab pos="6403975" algn="l"/>
                <a:tab pos="6861175" algn="l"/>
                <a:tab pos="7318375" algn="l"/>
                <a:tab pos="7775575" algn="l"/>
                <a:tab pos="8232775" algn="l"/>
                <a:tab pos="8689975" algn="l"/>
                <a:tab pos="9147175" algn="l"/>
                <a:tab pos="9604375" algn="l"/>
              </a:tabLst>
            </a:pPr>
            <a:endParaRPr lang="en-GB" sz="1600" dirty="0">
              <a:solidFill>
                <a:srgbClr val="FFFFFF"/>
              </a:solidFill>
              <a:latin typeface="Gill Sans MT"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6194"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Variation in white section:</a:t>
            </a:r>
          </a:p>
        </p:txBody>
      </p:sp>
      <p:pic>
        <p:nvPicPr>
          <p:cNvPr id="136195" name="Picture 3"/>
          <p:cNvPicPr>
            <a:picLocks noChangeAspect="1" noChangeArrowheads="1"/>
          </p:cNvPicPr>
          <p:nvPr/>
        </p:nvPicPr>
        <p:blipFill>
          <a:blip r:embed="rId3"/>
          <a:srcRect/>
          <a:stretch>
            <a:fillRect/>
          </a:stretch>
        </p:blipFill>
        <p:spPr bwMode="auto">
          <a:xfrm>
            <a:off x="1828800" y="1828800"/>
            <a:ext cx="5486400" cy="1284288"/>
          </a:xfrm>
          <a:prstGeom prst="rect">
            <a:avLst/>
          </a:prstGeom>
          <a:noFill/>
          <a:ln w="9525">
            <a:noFill/>
            <a:round/>
            <a:headEnd/>
            <a:tailEnd/>
          </a:ln>
          <a:effectLst/>
        </p:spPr>
      </p:pic>
      <p:pic>
        <p:nvPicPr>
          <p:cNvPr id="136196" name="Picture 4"/>
          <p:cNvPicPr>
            <a:picLocks noChangeAspect="1" noChangeArrowheads="1"/>
          </p:cNvPicPr>
          <p:nvPr/>
        </p:nvPicPr>
        <p:blipFill>
          <a:blip r:embed="rId4"/>
          <a:srcRect/>
          <a:stretch>
            <a:fillRect/>
          </a:stretch>
        </p:blipFill>
        <p:spPr bwMode="auto">
          <a:xfrm>
            <a:off x="1828800" y="4343400"/>
            <a:ext cx="5486400" cy="1371600"/>
          </a:xfrm>
          <a:prstGeom prst="rect">
            <a:avLst/>
          </a:prstGeom>
          <a:noFill/>
          <a:ln w="9525">
            <a:noFill/>
            <a:round/>
            <a:headEnd/>
            <a:tailEnd/>
          </a:ln>
          <a:effectLst/>
        </p:spPr>
      </p:pic>
      <p:sp>
        <p:nvSpPr>
          <p:cNvPr id="136197" name="AutoShape 5"/>
          <p:cNvSpPr>
            <a:spLocks noChangeArrowheads="1"/>
          </p:cNvSpPr>
          <p:nvPr/>
        </p:nvSpPr>
        <p:spPr bwMode="auto">
          <a:xfrm>
            <a:off x="6400800" y="3429000"/>
            <a:ext cx="914400" cy="6858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254</a:t>
            </a:r>
          </a:p>
        </p:txBody>
      </p:sp>
      <p:sp>
        <p:nvSpPr>
          <p:cNvPr id="136198" name="AutoShape 6"/>
          <p:cNvSpPr>
            <a:spLocks noChangeArrowheads="1"/>
          </p:cNvSpPr>
          <p:nvPr/>
        </p:nvSpPr>
        <p:spPr bwMode="auto">
          <a:xfrm>
            <a:off x="4114800" y="5943600"/>
            <a:ext cx="914400" cy="6858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240</a:t>
            </a:r>
          </a:p>
        </p:txBody>
      </p:sp>
      <p:sp>
        <p:nvSpPr>
          <p:cNvPr id="136199" name="AutoShape 7"/>
          <p:cNvSpPr>
            <a:spLocks noChangeArrowheads="1"/>
          </p:cNvSpPr>
          <p:nvPr/>
        </p:nvSpPr>
        <p:spPr bwMode="auto">
          <a:xfrm>
            <a:off x="5029200" y="3429000"/>
            <a:ext cx="914400" cy="6858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248</a:t>
            </a:r>
          </a:p>
        </p:txBody>
      </p:sp>
      <p:sp>
        <p:nvSpPr>
          <p:cNvPr id="136200" name="AutoShape 8"/>
          <p:cNvSpPr>
            <a:spLocks noChangeArrowheads="1"/>
          </p:cNvSpPr>
          <p:nvPr/>
        </p:nvSpPr>
        <p:spPr bwMode="auto">
          <a:xfrm>
            <a:off x="5715000" y="5943600"/>
            <a:ext cx="914400" cy="6858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252</a:t>
            </a:r>
          </a:p>
        </p:txBody>
      </p:sp>
      <p:sp>
        <p:nvSpPr>
          <p:cNvPr id="136201" name="AutoShape 9"/>
          <p:cNvSpPr>
            <a:spLocks noChangeArrowheads="1"/>
          </p:cNvSpPr>
          <p:nvPr/>
        </p:nvSpPr>
        <p:spPr bwMode="auto">
          <a:xfrm>
            <a:off x="3657600" y="3429000"/>
            <a:ext cx="914400" cy="6858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224</a:t>
            </a:r>
          </a:p>
        </p:txBody>
      </p:sp>
      <p:sp>
        <p:nvSpPr>
          <p:cNvPr id="136202" name="Line 10"/>
          <p:cNvSpPr>
            <a:spLocks noChangeShapeType="1"/>
          </p:cNvSpPr>
          <p:nvPr/>
        </p:nvSpPr>
        <p:spPr bwMode="auto">
          <a:xfrm>
            <a:off x="4114800" y="4114800"/>
            <a:ext cx="571500" cy="228600"/>
          </a:xfrm>
          <a:prstGeom prst="line">
            <a:avLst/>
          </a:prstGeom>
          <a:noFill/>
          <a:ln w="50760">
            <a:solidFill>
              <a:srgbClr val="FF0066"/>
            </a:solidFill>
            <a:miter lim="800000"/>
            <a:headEnd/>
            <a:tailEnd type="triangle" w="med" len="med"/>
          </a:ln>
          <a:effectLst/>
        </p:spPr>
        <p:txBody>
          <a:bodyPr/>
          <a:lstStyle/>
          <a:p>
            <a:endParaRPr lang="en-US"/>
          </a:p>
        </p:txBody>
      </p:sp>
      <p:sp>
        <p:nvSpPr>
          <p:cNvPr id="136203" name="Line 11"/>
          <p:cNvSpPr>
            <a:spLocks noChangeShapeType="1"/>
          </p:cNvSpPr>
          <p:nvPr/>
        </p:nvSpPr>
        <p:spPr bwMode="auto">
          <a:xfrm flipV="1">
            <a:off x="4572000" y="5702300"/>
            <a:ext cx="457200" cy="254000"/>
          </a:xfrm>
          <a:prstGeom prst="line">
            <a:avLst/>
          </a:prstGeom>
          <a:noFill/>
          <a:ln w="50760">
            <a:solidFill>
              <a:srgbClr val="FF0066"/>
            </a:solidFill>
            <a:miter lim="800000"/>
            <a:headEnd/>
            <a:tailEnd type="triangle" w="med" len="med"/>
          </a:ln>
          <a:effectLst/>
        </p:spPr>
        <p:txBody>
          <a:bodyPr/>
          <a:lstStyle/>
          <a:p>
            <a:endParaRPr lang="en-US"/>
          </a:p>
        </p:txBody>
      </p:sp>
      <p:sp>
        <p:nvSpPr>
          <p:cNvPr id="136204" name="Line 12"/>
          <p:cNvSpPr>
            <a:spLocks noChangeShapeType="1"/>
          </p:cNvSpPr>
          <p:nvPr/>
        </p:nvSpPr>
        <p:spPr bwMode="auto">
          <a:xfrm>
            <a:off x="5486400" y="4114800"/>
            <a:ext cx="1588" cy="228600"/>
          </a:xfrm>
          <a:prstGeom prst="line">
            <a:avLst/>
          </a:prstGeom>
          <a:noFill/>
          <a:ln w="50760">
            <a:solidFill>
              <a:srgbClr val="FF0066"/>
            </a:solidFill>
            <a:miter lim="800000"/>
            <a:headEnd/>
            <a:tailEnd type="triangle" w="med" len="med"/>
          </a:ln>
          <a:effectLst/>
        </p:spPr>
        <p:txBody>
          <a:bodyPr/>
          <a:lstStyle/>
          <a:p>
            <a:endParaRPr lang="en-US"/>
          </a:p>
        </p:txBody>
      </p:sp>
      <p:sp>
        <p:nvSpPr>
          <p:cNvPr id="136205" name="Line 13"/>
          <p:cNvSpPr>
            <a:spLocks noChangeShapeType="1"/>
          </p:cNvSpPr>
          <p:nvPr/>
        </p:nvSpPr>
        <p:spPr bwMode="auto">
          <a:xfrm flipH="1" flipV="1">
            <a:off x="5816600" y="5702300"/>
            <a:ext cx="368300" cy="254000"/>
          </a:xfrm>
          <a:prstGeom prst="line">
            <a:avLst/>
          </a:prstGeom>
          <a:noFill/>
          <a:ln w="50760">
            <a:solidFill>
              <a:srgbClr val="FF0066"/>
            </a:solidFill>
            <a:miter lim="800000"/>
            <a:headEnd/>
            <a:tailEnd type="triangle" w="med" len="med"/>
          </a:ln>
          <a:effectLst/>
        </p:spPr>
        <p:txBody>
          <a:bodyPr/>
          <a:lstStyle/>
          <a:p>
            <a:endParaRPr lang="en-US"/>
          </a:p>
        </p:txBody>
      </p:sp>
      <p:sp>
        <p:nvSpPr>
          <p:cNvPr id="136206" name="Line 14"/>
          <p:cNvSpPr>
            <a:spLocks noChangeShapeType="1"/>
          </p:cNvSpPr>
          <p:nvPr/>
        </p:nvSpPr>
        <p:spPr bwMode="auto">
          <a:xfrm flipH="1">
            <a:off x="6159500" y="4114800"/>
            <a:ext cx="711200" cy="228600"/>
          </a:xfrm>
          <a:prstGeom prst="line">
            <a:avLst/>
          </a:prstGeom>
          <a:noFill/>
          <a:ln w="50760">
            <a:solidFill>
              <a:srgbClr val="FF0066"/>
            </a:solidFill>
            <a:miter lim="800000"/>
            <a:headEnd/>
            <a:tailEnd type="triangle" w="med" len="me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017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Magic</a:t>
            </a:r>
          </a:p>
        </p:txBody>
      </p:sp>
      <p:sp>
        <p:nvSpPr>
          <p:cNvPr id="133017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The catch:</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Three texture lookups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Jim Hejl to the rescue</a:t>
            </a:r>
          </a:p>
          <a:p>
            <a:pPr marL="781050" lvl="1" indent="-323850" hangingPunct="1">
              <a:lnSpc>
                <a:spcPct val="81000"/>
              </a:lnSpc>
              <a:spcBef>
                <a:spcPts val="6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	Principle Member of Technical Staff</a:t>
            </a:r>
          </a:p>
          <a:p>
            <a:pPr marL="781050" lvl="1" indent="-323850" hangingPunct="1">
              <a:lnSpc>
                <a:spcPct val="81000"/>
              </a:lnSpc>
              <a:spcBef>
                <a:spcPts val="6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	GPU Group, Office of the CTO</a:t>
            </a:r>
          </a:p>
          <a:p>
            <a:pPr marL="781050" lvl="1" indent="-323850" hangingPunct="1">
              <a:lnSpc>
                <a:spcPct val="81000"/>
              </a:lnSpc>
              <a:spcBef>
                <a:spcPts val="6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	AMD Research</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Used to work for EA</a:t>
            </a:r>
          </a:p>
          <a:p>
            <a:pPr marL="781050" lvl="1" indent="-323850" hangingPunct="1">
              <a:lnSpc>
                <a:spcPct val="81000"/>
              </a:lnSpc>
              <a:spcBef>
                <a:spcPts val="6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a:p>
            <a:pPr marL="781050" lvl="1" indent="-323850" hangingPunct="1">
              <a:lnSpc>
                <a:spcPct val="81000"/>
              </a:lnSpc>
              <a:spcBef>
                <a:spcPts val="6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	</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52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What is Gamma</a:t>
            </a:r>
          </a:p>
        </p:txBody>
      </p:sp>
      <p:sp>
        <p:nvSpPr>
          <p:cNvPr id="12052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Gamma of 0.45, 1, 2.2</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Our monitors are the red one</a:t>
            </a:r>
          </a:p>
        </p:txBody>
      </p:sp>
      <p:pic>
        <p:nvPicPr>
          <p:cNvPr id="1205252" name="Picture 3"/>
          <p:cNvPicPr>
            <a:picLocks noChangeAspect="1" noChangeArrowheads="1"/>
          </p:cNvPicPr>
          <p:nvPr/>
        </p:nvPicPr>
        <p:blipFill>
          <a:blip r:embed="rId3"/>
          <a:srcRect/>
          <a:stretch>
            <a:fillRect/>
          </a:stretch>
        </p:blipFill>
        <p:spPr bwMode="auto">
          <a:xfrm>
            <a:off x="1143000" y="2057400"/>
            <a:ext cx="6408738" cy="45831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Magic</a:t>
            </a:r>
          </a:p>
        </p:txBody>
      </p:sp>
      <p:sp>
        <p:nvSpPr>
          <p:cNvPr id="138242"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Awesome approximation with only ALU ops.</a:t>
            </a:r>
          </a:p>
          <a:p>
            <a:pPr marL="323850" indent="-323850" eaLnBrk="1" hangingPunct="1">
              <a:lnSpc>
                <a:spcPct val="81000"/>
              </a:lnSpc>
              <a:spcBef>
                <a:spcPts val="600"/>
              </a:spcBef>
              <a:buClr>
                <a:srgbClr val="FFFFFF"/>
              </a:buClr>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Replaces the entire Lin/Log and Texture LUT</a:t>
            </a:r>
          </a:p>
          <a:p>
            <a:pPr marL="323850" indent="-323850" eaLnBrk="1" hangingPunct="1">
              <a:lnSpc>
                <a:spcPct val="81000"/>
              </a:lnSpc>
              <a:spcBef>
                <a:spcPts val="600"/>
              </a:spcBef>
              <a:buClr>
                <a:srgbClr val="FFFFFF"/>
              </a:buClr>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Includes the pow(x,1/2.2)</a:t>
            </a:r>
            <a:r>
              <a:rPr lang="ar-SA" sz="2400">
                <a:solidFill>
                  <a:srgbClr val="FFFFFF"/>
                </a:solidFill>
                <a:cs typeface="Arial" charset="0"/>
              </a:rPr>
              <a:t>‏</a:t>
            </a:r>
            <a:endParaRPr lang="en-GB" sz="2400">
              <a:solidFill>
                <a:srgbClr val="FFFFFF"/>
              </a:solidFill>
            </a:endParaRPr>
          </a:p>
        </p:txBody>
      </p:sp>
      <p:sp>
        <p:nvSpPr>
          <p:cNvPr id="138243" name="AutoShape 3"/>
          <p:cNvSpPr>
            <a:spLocks noChangeArrowheads="1"/>
          </p:cNvSpPr>
          <p:nvPr/>
        </p:nvSpPr>
        <p:spPr bwMode="auto">
          <a:xfrm>
            <a:off x="457200" y="2743200"/>
            <a:ext cx="8001000" cy="1462088"/>
          </a:xfrm>
          <a:prstGeom prst="roundRect">
            <a:avLst>
              <a:gd name="adj" fmla="val 106"/>
            </a:avLst>
          </a:prstGeom>
          <a:solidFill>
            <a:srgbClr val="99CCFF"/>
          </a:solidFill>
          <a:ln w="9360">
            <a:solidFill>
              <a:srgbClr val="000000"/>
            </a:solidFill>
            <a:miter lim="800000"/>
            <a:headEnd/>
            <a:tailEnd/>
          </a:ln>
          <a:effectLst/>
        </p:spPr>
        <p:txBody>
          <a:bodyPr lIns="90000" tIns="45000" rIns="90000" bIns="45000" anchor="ctr" anchorCtr="1"/>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600">
                <a:solidFill>
                  <a:srgbClr val="000000"/>
                </a:solidFill>
              </a:rPr>
              <a:t>x = max(0, LinearColor-0.004);</a:t>
            </a:r>
          </a:p>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600">
                <a:solidFill>
                  <a:srgbClr val="000000"/>
                </a:solidFill>
              </a:rPr>
              <a:t>GammaColor = (x*(6.2*x+0.5))/(x*(6.2*x+1.7)+0.06);</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22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322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Nice curve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Toe arguably too strong</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Most monitors are too contrasty, strong toe makes it worse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May want less shoulder</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The more range, the more shoulder</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If your scene lacks range, you want to tone down the shoulder a bit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32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332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 = Shoulder Strength</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 = Linear Strength</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 = Linear Angle</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 = Toe Strength</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 = Toe Numerator</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 = Toe Denominator</a:t>
            </a:r>
          </a:p>
          <a:p>
            <a:pPr marL="781050" lvl="1"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Note: E/F = Toe Angle</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LinearWhite = Linear White Point Value</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F(x) = ((x*(A*x+C*B)+D*E)/(x*(A*x+B)+D*F)) - E/F;</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FinalColor = F(LinearColor)/F(LinearWhite)</a:t>
            </a:r>
            <a:r>
              <a:rPr lang="ar-SA" sz="2400">
                <a:solidFill>
                  <a:srgbClr val="FFFFFF"/>
                </a:solidFill>
                <a:cs typeface="Arial" charset="0"/>
              </a:rPr>
              <a:t>‏</a:t>
            </a:r>
            <a:endParaRPr lang="en-GB" sz="2400">
              <a:solidFill>
                <a:srgbClr val="FFFFFF"/>
              </a:solidFill>
            </a:endParaRP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42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3342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Shoulder Strength = 0.22</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Linear Strength = 0.30</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Linear Angle = 0.10</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Toe Strength = 0.20</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Toe Numerator = 0.01</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Toe Denominator = 0.30</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Linear White Point Value = 11.2</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These numbers DO NOT have the pow(x,1/2.2) baked in</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52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Conclusions</a:t>
            </a:r>
          </a:p>
        </p:txBody>
      </p:sp>
      <p:sp>
        <p:nvSpPr>
          <p:cNvPr id="13352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Filmic </a:t>
            </a:r>
            <a:r>
              <a:rPr lang="en-GB" sz="2400" dirty="0" err="1">
                <a:solidFill>
                  <a:srgbClr val="FFFFFF"/>
                </a:solidFill>
              </a:rPr>
              <a:t>Tonemapping</a:t>
            </a:r>
            <a:endParaRPr lang="en-GB" sz="2400" dirty="0">
              <a:solidFill>
                <a:srgbClr val="FFFFFF"/>
              </a:solidFill>
            </a:endParaRPr>
          </a:p>
          <a:p>
            <a:pPr marL="723900" lvl="1" indent="-266700" hangingPunct="1">
              <a:lnSpc>
                <a:spcPct val="76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a:solidFill>
                  <a:srgbClr val="FFFFFF"/>
                </a:solidFill>
              </a:rPr>
              <a:t>IMO: The most important post effect</a:t>
            </a:r>
          </a:p>
          <a:p>
            <a:pPr marL="723900" lvl="1" indent="-266700" hangingPunct="1">
              <a:lnSpc>
                <a:spcPct val="76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a:solidFill>
                  <a:srgbClr val="FFFFFF"/>
                </a:solidFill>
              </a:rPr>
              <a:t>Changes your life completely</a:t>
            </a:r>
          </a:p>
          <a:p>
            <a:pPr marL="1143000" lvl="2" indent="-228600" hangingPunct="1">
              <a:lnSpc>
                <a:spcPct val="76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a:solidFill>
                  <a:srgbClr val="FFFFFF"/>
                </a:solidFill>
              </a:rPr>
              <a:t>Once you have it, you can't live without </a:t>
            </a:r>
            <a:r>
              <a:rPr lang="en-GB" sz="2000" dirty="0" smtClean="0">
                <a:solidFill>
                  <a:srgbClr val="FFFFFF"/>
                </a:solidFill>
              </a:rPr>
              <a:t>it</a:t>
            </a:r>
            <a:endParaRPr lang="en-GB" sz="2000" dirty="0">
              <a:solidFill>
                <a:srgbClr val="FFFFFF"/>
              </a:solidFill>
            </a:endParaRPr>
          </a:p>
          <a:p>
            <a:pPr marL="723900" lvl="1" indent="-266700" hangingPunct="1">
              <a:lnSpc>
                <a:spcPct val="76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a:solidFill>
                  <a:srgbClr val="FFFFFF"/>
                </a:solidFill>
              </a:rPr>
              <a:t>If you implement it, you have to redo all your lighting</a:t>
            </a:r>
          </a:p>
          <a:p>
            <a:pPr marL="1143000" lvl="2" indent="-228600" hangingPunct="1">
              <a:lnSpc>
                <a:spcPct val="76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a:solidFill>
                  <a:srgbClr val="FFFFFF"/>
                </a:solidFill>
              </a:rPr>
              <a:t>You can't just switch it on if your lighting is tweaked for no dynamic range.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Filmic </a:t>
            </a:r>
            <a:r>
              <a:rPr lang="en-GB" sz="3600" b="1" dirty="0" err="1" smtClean="0">
                <a:solidFill>
                  <a:srgbClr val="336699"/>
                </a:solidFill>
              </a:rPr>
              <a:t>Tonemapping</a:t>
            </a:r>
            <a:endParaRPr lang="en-GB" sz="3600" b="1" dirty="0">
              <a:solidFill>
                <a:srgbClr val="336699"/>
              </a:solidFill>
            </a:endParaRPr>
          </a:p>
        </p:txBody>
      </p:sp>
      <p:sp>
        <p:nvSpPr>
          <p:cNvPr id="12390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“At least I’m not getting choked in gamma space...”</a:t>
            </a:r>
            <a:endParaRPr lang="en-GB" sz="2400" dirty="0">
              <a:solidFill>
                <a:srgbClr val="FFFFFF"/>
              </a:solidFill>
            </a:endParaRPr>
          </a:p>
        </p:txBody>
      </p:sp>
      <p:pic>
        <p:nvPicPr>
          <p:cNvPr id="1029" name="Picture 5" descr="F:\screenshot_11170107_063906.jpg"/>
          <p:cNvPicPr>
            <a:picLocks noChangeAspect="1" noChangeArrowheads="1"/>
          </p:cNvPicPr>
          <p:nvPr/>
        </p:nvPicPr>
        <p:blipFill>
          <a:blip r:embed="rId3"/>
          <a:srcRect/>
          <a:stretch>
            <a:fillRect/>
          </a:stretch>
        </p:blipFill>
        <p:spPr bwMode="auto">
          <a:xfrm>
            <a:off x="1143000" y="1752600"/>
            <a:ext cx="6886794" cy="4360878"/>
          </a:xfrm>
          <a:prstGeom prst="rect">
            <a:avLst/>
          </a:prstGeom>
          <a:noFill/>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6322" name="Text Box 1"/>
          <p:cNvSpPr txBox="1">
            <a:spLocks noChangeArrowheads="1"/>
          </p:cNvSpPr>
          <p:nvPr/>
        </p:nvSpPr>
        <p:spPr bwMode="auto">
          <a:xfrm>
            <a:off x="457200" y="152400"/>
            <a:ext cx="8229600" cy="9144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Part 3: SSAO</a:t>
            </a:r>
          </a:p>
        </p:txBody>
      </p:sp>
      <p:sp>
        <p:nvSpPr>
          <p:cNvPr id="1336323" name="Text Box 2"/>
          <p:cNvSpPr txBox="1">
            <a:spLocks noChangeArrowheads="1"/>
          </p:cNvSpPr>
          <p:nvPr/>
        </p:nvSpPr>
        <p:spPr bwMode="auto">
          <a:xfrm>
            <a:off x="457200" y="914400"/>
            <a:ext cx="8229600" cy="914400"/>
          </a:xfrm>
          <a:prstGeom prst="rect">
            <a:avLst/>
          </a:prstGeom>
          <a:noFill/>
          <a:ln w="9525">
            <a:noFill/>
            <a:round/>
            <a:headEnd/>
            <a:tailEnd/>
          </a:ln>
        </p:spPr>
        <p:txBody>
          <a:bodyPr wrap="none" anchor="ctr"/>
          <a:lstStyle/>
          <a:p>
            <a:endParaRPr lang="en-US"/>
          </a:p>
        </p:txBody>
      </p:sp>
      <p:pic>
        <p:nvPicPr>
          <p:cNvPr id="1336324" name="Picture 3"/>
          <p:cNvPicPr>
            <a:picLocks noChangeAspect="1" noChangeArrowheads="1"/>
          </p:cNvPicPr>
          <p:nvPr/>
        </p:nvPicPr>
        <p:blipFill>
          <a:blip r:embed="rId3"/>
          <a:srcRect/>
          <a:stretch>
            <a:fillRect/>
          </a:stretch>
        </p:blipFill>
        <p:spPr bwMode="auto">
          <a:xfrm>
            <a:off x="685800" y="1600200"/>
            <a:ext cx="7772400" cy="43719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73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Time</a:t>
            </a:r>
          </a:p>
        </p:txBody>
      </p:sp>
      <p:sp>
        <p:nvSpPr>
          <p:cNvPr id="13373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That was fun.</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Time for stage 3.</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Let’s talk about why you need AO.</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837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3837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The shadow “grounds” the car.</a:t>
            </a:r>
          </a:p>
        </p:txBody>
      </p:sp>
      <p:pic>
        <p:nvPicPr>
          <p:cNvPr id="1338372" name="Picture 3"/>
          <p:cNvPicPr>
            <a:picLocks noChangeAspect="1" noChangeArrowheads="1"/>
          </p:cNvPicPr>
          <p:nvPr/>
        </p:nvPicPr>
        <p:blipFill>
          <a:blip r:embed="rId3"/>
          <a:srcRect/>
          <a:stretch>
            <a:fillRect/>
          </a:stretch>
        </p:blipFill>
        <p:spPr bwMode="auto">
          <a:xfrm>
            <a:off x="1600200" y="1712913"/>
            <a:ext cx="5943600" cy="4459287"/>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939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3939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Unless you’re already in the shadow!</a:t>
            </a:r>
          </a:p>
        </p:txBody>
      </p:sp>
      <p:pic>
        <p:nvPicPr>
          <p:cNvPr id="1339396" name="Picture 3"/>
          <p:cNvPicPr>
            <a:picLocks noChangeAspect="1" noChangeArrowheads="1"/>
          </p:cNvPicPr>
          <p:nvPr/>
        </p:nvPicPr>
        <p:blipFill>
          <a:blip r:embed="rId3"/>
          <a:srcRect/>
          <a:stretch>
            <a:fillRect/>
          </a:stretch>
        </p:blipFill>
        <p:spPr bwMode="auto">
          <a:xfrm>
            <a:off x="1600200" y="1712913"/>
            <a:ext cx="5943600" cy="4459287"/>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62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We all love mink...</a:t>
            </a:r>
          </a:p>
        </p:txBody>
      </p:sp>
      <p:sp>
        <p:nvSpPr>
          <p:cNvPr id="12062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F(x) = x</a:t>
            </a:r>
          </a:p>
        </p:txBody>
      </p:sp>
      <p:pic>
        <p:nvPicPr>
          <p:cNvPr id="1206276" name="Picture 3"/>
          <p:cNvPicPr>
            <a:picLocks noChangeAspect="1" noChangeArrowheads="1"/>
          </p:cNvPicPr>
          <p:nvPr/>
        </p:nvPicPr>
        <p:blipFill>
          <a:blip r:embed="rId3"/>
          <a:srcRect/>
          <a:stretch>
            <a:fillRect/>
          </a:stretch>
        </p:blipFill>
        <p:spPr bwMode="auto">
          <a:xfrm>
            <a:off x="3200400" y="1828800"/>
            <a:ext cx="2743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41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4041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40420" name="Picture 3"/>
          <p:cNvPicPr>
            <a:picLocks noChangeAspect="1" noChangeArrowheads="1"/>
          </p:cNvPicPr>
          <p:nvPr/>
        </p:nvPicPr>
        <p:blipFill>
          <a:blip r:embed="rId3"/>
          <a:srcRect/>
          <a:stretch>
            <a:fillRect/>
          </a:stretch>
        </p:blipFill>
        <p:spPr bwMode="auto">
          <a:xfrm>
            <a:off x="1600200" y="2057400"/>
            <a:ext cx="54864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414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41444" name="Picture 3"/>
          <p:cNvPicPr>
            <a:picLocks noChangeAspect="1" noChangeArrowheads="1"/>
          </p:cNvPicPr>
          <p:nvPr/>
        </p:nvPicPr>
        <p:blipFill>
          <a:blip r:embed="rId3"/>
          <a:srcRect/>
          <a:stretch>
            <a:fillRect/>
          </a:stretch>
        </p:blipFill>
        <p:spPr bwMode="auto">
          <a:xfrm>
            <a:off x="1568450" y="1690688"/>
            <a:ext cx="5975350" cy="4481512"/>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45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445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44516" name="Picture 3"/>
          <p:cNvPicPr>
            <a:picLocks noChangeAspect="1" noChangeArrowheads="1"/>
          </p:cNvPicPr>
          <p:nvPr/>
        </p:nvPicPr>
        <p:blipFill>
          <a:blip r:embed="rId3"/>
          <a:srcRect/>
          <a:stretch>
            <a:fillRect/>
          </a:stretch>
        </p:blipFill>
        <p:spPr bwMode="auto">
          <a:xfrm>
            <a:off x="1600200" y="17145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553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4553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45540" name="Picture 3"/>
          <p:cNvPicPr>
            <a:picLocks noChangeAspect="1" noChangeArrowheads="1"/>
          </p:cNvPicPr>
          <p:nvPr/>
        </p:nvPicPr>
        <p:blipFill>
          <a:blip r:embed="rId3"/>
          <a:srcRect/>
          <a:stretch>
            <a:fillRect/>
          </a:stretch>
        </p:blipFill>
        <p:spPr bwMode="auto">
          <a:xfrm>
            <a:off x="2971800" y="1600200"/>
            <a:ext cx="3200400" cy="48609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65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important is it?</a:t>
            </a:r>
          </a:p>
        </p:txBody>
      </p:sp>
      <p:sp>
        <p:nvSpPr>
          <p:cNvPr id="13465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The shadow from the sun grounds object.</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But if you are already in shadow, you need something else...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It's the AO that grounds the car in those shots.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So what if we took the AO out?</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Trick taught to me by Habib (the guy with the awesome condo earlier)</a:t>
            </a:r>
            <a:r>
              <a:rPr lang="ar-SA" sz="2400">
                <a:solidFill>
                  <a:srgbClr val="FFFFFF"/>
                </a:solidFill>
                <a:cs typeface="Arial" charset="0"/>
              </a:rPr>
              <a:t>‏</a:t>
            </a: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75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475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47588" name="Picture 3"/>
          <p:cNvPicPr>
            <a:picLocks noChangeAspect="1" noChangeArrowheads="1"/>
          </p:cNvPicPr>
          <p:nvPr/>
        </p:nvPicPr>
        <p:blipFill>
          <a:blip r:embed="rId3"/>
          <a:srcRect/>
          <a:stretch>
            <a:fillRect/>
          </a:stretch>
        </p:blipFill>
        <p:spPr bwMode="auto">
          <a:xfrm>
            <a:off x="1600200" y="1716088"/>
            <a:ext cx="5943600" cy="4456112"/>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86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486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48612" name="Picture 3"/>
          <p:cNvPicPr>
            <a:picLocks noChangeAspect="1" noChangeArrowheads="1"/>
          </p:cNvPicPr>
          <p:nvPr/>
        </p:nvPicPr>
        <p:blipFill>
          <a:blip r:embed="rId3"/>
          <a:srcRect/>
          <a:stretch>
            <a:fillRect/>
          </a:stretch>
        </p:blipFill>
        <p:spPr bwMode="auto">
          <a:xfrm>
            <a:off x="1600200" y="1717675"/>
            <a:ext cx="5940425" cy="44545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6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516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51684" name="Picture 3"/>
          <p:cNvPicPr>
            <a:picLocks noChangeAspect="1" noChangeArrowheads="1"/>
          </p:cNvPicPr>
          <p:nvPr/>
        </p:nvPicPr>
        <p:blipFill>
          <a:blip r:embed="rId3"/>
          <a:srcRect/>
          <a:stretch>
            <a:fillRect/>
          </a:stretch>
        </p:blipFill>
        <p:spPr bwMode="auto">
          <a:xfrm>
            <a:off x="1600200" y="17145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270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5270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52708" name="Picture 3"/>
          <p:cNvPicPr>
            <a:picLocks noChangeAspect="1" noChangeArrowheads="1"/>
          </p:cNvPicPr>
          <p:nvPr/>
        </p:nvPicPr>
        <p:blipFill>
          <a:blip r:embed="rId3"/>
          <a:srcRect/>
          <a:stretch>
            <a:fillRect/>
          </a:stretch>
        </p:blipFill>
        <p:spPr bwMode="auto">
          <a:xfrm>
            <a:off x="1600200" y="17145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475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5475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54756" name="Picture 3"/>
          <p:cNvPicPr>
            <a:picLocks noChangeAspect="1" noChangeArrowheads="1"/>
          </p:cNvPicPr>
          <p:nvPr/>
        </p:nvPicPr>
        <p:blipFill>
          <a:blip r:embed="rId3"/>
          <a:srcRect/>
          <a:stretch>
            <a:fillRect/>
          </a:stretch>
        </p:blipFill>
        <p:spPr bwMode="auto">
          <a:xfrm>
            <a:off x="1600200" y="17145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72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We all love mink...</a:t>
            </a:r>
          </a:p>
        </p:txBody>
      </p:sp>
      <p:sp>
        <p:nvSpPr>
          <p:cNvPr id="12072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F(x) = pow(x,0.45)        note: .45 ~= 1/2.2</a:t>
            </a:r>
            <a:r>
              <a:rPr lang="ar-SA" sz="2400">
                <a:solidFill>
                  <a:srgbClr val="FFFFFF"/>
                </a:solidFill>
                <a:cs typeface="Arial" charset="0"/>
              </a:rPr>
              <a:t>‏</a:t>
            </a:r>
            <a:endParaRPr lang="en-GB" sz="2400">
              <a:solidFill>
                <a:srgbClr val="FFFFFF"/>
              </a:solidFill>
            </a:endParaRPr>
          </a:p>
        </p:txBody>
      </p:sp>
      <p:pic>
        <p:nvPicPr>
          <p:cNvPr id="1207300" name="Picture 3"/>
          <p:cNvPicPr>
            <a:picLocks noChangeAspect="1" noChangeArrowheads="1"/>
          </p:cNvPicPr>
          <p:nvPr/>
        </p:nvPicPr>
        <p:blipFill>
          <a:blip r:embed="rId3"/>
          <a:srcRect/>
          <a:stretch>
            <a:fillRect/>
          </a:stretch>
        </p:blipFill>
        <p:spPr bwMode="auto">
          <a:xfrm>
            <a:off x="3200400" y="1828800"/>
            <a:ext cx="2743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577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5577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55780" name="Picture 3"/>
          <p:cNvPicPr>
            <a:picLocks noChangeAspect="1" noChangeArrowheads="1"/>
          </p:cNvPicPr>
          <p:nvPr/>
        </p:nvPicPr>
        <p:blipFill>
          <a:blip r:embed="rId3"/>
          <a:srcRect/>
          <a:stretch>
            <a:fillRect/>
          </a:stretch>
        </p:blipFill>
        <p:spPr bwMode="auto">
          <a:xfrm>
            <a:off x="1600200" y="17145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680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5680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56804" name="Picture 3"/>
          <p:cNvPicPr>
            <a:picLocks noChangeAspect="1" noChangeArrowheads="1"/>
          </p:cNvPicPr>
          <p:nvPr/>
        </p:nvPicPr>
        <p:blipFill>
          <a:blip r:embed="rId3"/>
          <a:srcRect/>
          <a:stretch>
            <a:fillRect/>
          </a:stretch>
        </p:blipFill>
        <p:spPr bwMode="auto">
          <a:xfrm>
            <a:off x="2971800" y="1600200"/>
            <a:ext cx="3200400" cy="48609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78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AO?</a:t>
            </a:r>
          </a:p>
        </p:txBody>
      </p:sp>
      <p:sp>
        <p:nvSpPr>
          <p:cNvPr id="13578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Your shadow can't help you now!</a:t>
            </a:r>
          </a:p>
        </p:txBody>
      </p:sp>
      <p:pic>
        <p:nvPicPr>
          <p:cNvPr id="1357828" name="Picture 3"/>
          <p:cNvPicPr>
            <a:picLocks noChangeAspect="1" noChangeArrowheads="1"/>
          </p:cNvPicPr>
          <p:nvPr/>
        </p:nvPicPr>
        <p:blipFill>
          <a:blip r:embed="rId3"/>
          <a:srcRect/>
          <a:stretch>
            <a:fillRect/>
          </a:stretch>
        </p:blipFill>
        <p:spPr bwMode="auto">
          <a:xfrm>
            <a:off x="2971800" y="1600200"/>
            <a:ext cx="3200400" cy="48625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88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use AO?</a:t>
            </a:r>
          </a:p>
        </p:txBody>
      </p:sp>
      <p:sp>
        <p:nvSpPr>
          <p:cNvPr id="13588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Sun is Directional Light</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Sky is Hemisphere Light (ish)</a:t>
            </a:r>
            <a:r>
              <a:rPr lang="ar-SA" sz="2400">
                <a:solidFill>
                  <a:srgbClr val="FFFFFF"/>
                </a:solidFill>
                <a:cs typeface="Arial" charset="0"/>
              </a:rPr>
              <a:t>‏</a:t>
            </a:r>
            <a:endParaRPr lang="en-GB" sz="2400">
              <a:solidFill>
                <a:srgbClr val="FFFFFF"/>
              </a:solidFill>
            </a:endParaRPr>
          </a:p>
        </p:txBody>
      </p:sp>
      <p:pic>
        <p:nvPicPr>
          <p:cNvPr id="1358852" name="Picture 3"/>
          <p:cNvPicPr>
            <a:picLocks noChangeAspect="1" noChangeArrowheads="1"/>
          </p:cNvPicPr>
          <p:nvPr/>
        </p:nvPicPr>
        <p:blipFill>
          <a:blip r:embed="rId3"/>
          <a:srcRect/>
          <a:stretch>
            <a:fillRect/>
          </a:stretch>
        </p:blipFill>
        <p:spPr bwMode="auto">
          <a:xfrm>
            <a:off x="2057400" y="2286000"/>
            <a:ext cx="5486400" cy="32924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98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use AO?</a:t>
            </a:r>
          </a:p>
        </p:txBody>
      </p:sp>
      <p:sp>
        <p:nvSpPr>
          <p:cNvPr id="13598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Sun is Yellow (ish)</a:t>
            </a:r>
            <a:r>
              <a:rPr lang="ar-SA" sz="2400">
                <a:solidFill>
                  <a:srgbClr val="FFFFFF"/>
                </a:solidFill>
                <a:cs typeface="Arial" charset="0"/>
              </a:rPr>
              <a:t>‏</a:t>
            </a:r>
            <a:endParaRPr lang="en-GB" sz="2400">
              <a:solidFill>
                <a:srgbClr val="FFFFFF"/>
              </a:solidFill>
            </a:endParaRP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Sky is Blue (ish)</a:t>
            </a:r>
            <a:r>
              <a:rPr lang="ar-SA" sz="2400">
                <a:solidFill>
                  <a:srgbClr val="FFFFFF"/>
                </a:solidFill>
                <a:cs typeface="Arial" charset="0"/>
              </a:rPr>
              <a:t>‏</a:t>
            </a:r>
            <a:endParaRPr lang="en-GB" sz="2400">
              <a:solidFill>
                <a:srgbClr val="FFFFFF"/>
              </a:solidFill>
            </a:endParaRPr>
          </a:p>
        </p:txBody>
      </p:sp>
      <p:pic>
        <p:nvPicPr>
          <p:cNvPr id="1359876" name="Picture 3"/>
          <p:cNvPicPr>
            <a:picLocks noChangeAspect="1" noChangeArrowheads="1"/>
          </p:cNvPicPr>
          <p:nvPr/>
        </p:nvPicPr>
        <p:blipFill>
          <a:blip r:embed="rId3"/>
          <a:srcRect/>
          <a:stretch>
            <a:fillRect/>
          </a:stretch>
        </p:blipFill>
        <p:spPr bwMode="auto">
          <a:xfrm>
            <a:off x="2057400" y="2286000"/>
            <a:ext cx="5486400" cy="32908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08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use AO?</a:t>
            </a:r>
          </a:p>
        </p:txBody>
      </p:sp>
      <p:sp>
        <p:nvSpPr>
          <p:cNvPr id="13608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Sun is Directional</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Approximate Directional Shadow with Shadow Mapping</a:t>
            </a:r>
          </a:p>
        </p:txBody>
      </p:sp>
      <p:pic>
        <p:nvPicPr>
          <p:cNvPr id="1360900" name="Picture 3"/>
          <p:cNvPicPr>
            <a:picLocks noChangeAspect="1" noChangeArrowheads="1"/>
          </p:cNvPicPr>
          <p:nvPr/>
        </p:nvPicPr>
        <p:blipFill>
          <a:blip r:embed="rId3"/>
          <a:srcRect/>
          <a:stretch>
            <a:fillRect/>
          </a:stretch>
        </p:blipFill>
        <p:spPr bwMode="auto">
          <a:xfrm>
            <a:off x="2057400" y="2286000"/>
            <a:ext cx="5486400" cy="32924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192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use AO?</a:t>
            </a:r>
          </a:p>
        </p:txBody>
      </p:sp>
      <p:sp>
        <p:nvSpPr>
          <p:cNvPr id="136192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Sky is Hemisphere (sorta)</a:t>
            </a:r>
            <a:r>
              <a:rPr lang="ar-SA" sz="2400">
                <a:solidFill>
                  <a:srgbClr val="FFFFFF"/>
                </a:solidFill>
                <a:cs typeface="Arial" charset="0"/>
              </a:rPr>
              <a:t>‏</a:t>
            </a:r>
            <a:endParaRPr lang="en-GB" sz="2400">
              <a:solidFill>
                <a:srgbClr val="FFFFFF"/>
              </a:solidFill>
            </a:endParaRP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Approximate Hemisphere Shadow with AO</a:t>
            </a:r>
          </a:p>
        </p:txBody>
      </p:sp>
      <p:pic>
        <p:nvPicPr>
          <p:cNvPr id="1361924" name="Picture 3"/>
          <p:cNvPicPr>
            <a:picLocks noChangeAspect="1" noChangeArrowheads="1"/>
          </p:cNvPicPr>
          <p:nvPr/>
        </p:nvPicPr>
        <p:blipFill>
          <a:blip r:embed="rId3"/>
          <a:srcRect/>
          <a:stretch>
            <a:fillRect/>
          </a:stretch>
        </p:blipFill>
        <p:spPr bwMode="auto">
          <a:xfrm>
            <a:off x="2057400" y="2286000"/>
            <a:ext cx="5486400" cy="32924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29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use AO?</a:t>
            </a:r>
          </a:p>
        </p:txBody>
      </p:sp>
      <p:sp>
        <p:nvSpPr>
          <p:cNvPr id="13629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Sun is yellow, sky is blue.</a:t>
            </a:r>
          </a:p>
        </p:txBody>
      </p:sp>
      <p:pic>
        <p:nvPicPr>
          <p:cNvPr id="1362948" name="Picture 3"/>
          <p:cNvPicPr>
            <a:picLocks noChangeAspect="1" noChangeArrowheads="1"/>
          </p:cNvPicPr>
          <p:nvPr/>
        </p:nvPicPr>
        <p:blipFill>
          <a:blip r:embed="rId3"/>
          <a:srcRect/>
          <a:stretch>
            <a:fillRect/>
          </a:stretch>
        </p:blipFill>
        <p:spPr bwMode="auto">
          <a:xfrm>
            <a:off x="742950" y="1828800"/>
            <a:ext cx="4972050" cy="3729038"/>
          </a:xfrm>
          <a:prstGeom prst="rect">
            <a:avLst/>
          </a:prstGeom>
          <a:noFill/>
          <a:ln w="25560">
            <a:noFill/>
            <a:round/>
            <a:headEnd/>
            <a:tailEnd/>
          </a:ln>
        </p:spPr>
      </p:pic>
      <p:pic>
        <p:nvPicPr>
          <p:cNvPr id="1362949" name="Picture 4"/>
          <p:cNvPicPr>
            <a:picLocks noChangeAspect="1" noChangeArrowheads="1"/>
          </p:cNvPicPr>
          <p:nvPr/>
        </p:nvPicPr>
        <p:blipFill>
          <a:blip r:embed="rId4"/>
          <a:srcRect/>
          <a:stretch>
            <a:fillRect/>
          </a:stretch>
        </p:blipFill>
        <p:spPr bwMode="auto">
          <a:xfrm>
            <a:off x="6248400" y="4419600"/>
            <a:ext cx="2549525" cy="2057400"/>
          </a:xfrm>
          <a:prstGeom prst="rect">
            <a:avLst/>
          </a:prstGeom>
          <a:noFill/>
          <a:ln w="25560">
            <a:noFill/>
            <a:round/>
            <a:headEnd/>
            <a:tailEnd/>
          </a:ln>
        </p:spPr>
      </p:pic>
      <p:pic>
        <p:nvPicPr>
          <p:cNvPr id="1362950" name="Picture 5"/>
          <p:cNvPicPr>
            <a:picLocks noChangeAspect="1" noChangeArrowheads="1"/>
          </p:cNvPicPr>
          <p:nvPr/>
        </p:nvPicPr>
        <p:blipFill>
          <a:blip r:embed="rId5"/>
          <a:srcRect/>
          <a:stretch>
            <a:fillRect/>
          </a:stretch>
        </p:blipFill>
        <p:spPr bwMode="auto">
          <a:xfrm>
            <a:off x="6400800" y="1219200"/>
            <a:ext cx="2247900" cy="2895600"/>
          </a:xfrm>
          <a:prstGeom prst="rect">
            <a:avLst/>
          </a:prstGeom>
          <a:noFill/>
          <a:ln w="25560">
            <a:noFill/>
            <a:round/>
            <a:headEnd/>
            <a:tailEnd/>
          </a:ln>
        </p:spPr>
      </p:pic>
      <p:sp>
        <p:nvSpPr>
          <p:cNvPr id="7" name="Rectangle 6"/>
          <p:cNvSpPr/>
          <p:nvPr/>
        </p:nvSpPr>
        <p:spPr bwMode="auto">
          <a:xfrm>
            <a:off x="1219200" y="3429000"/>
            <a:ext cx="914400" cy="990600"/>
          </a:xfrm>
          <a:prstGeom prst="rect">
            <a:avLst/>
          </a:prstGeom>
          <a:noFill/>
          <a:ln w="6350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pPr>
            <a:endParaRPr kumimoji="0" lang="en-US" sz="1800" b="0" i="0" u="none" strike="noStrike" cap="none" normalizeH="0" baseline="0" smtClean="0">
              <a:ln>
                <a:noFill/>
              </a:ln>
              <a:effectLst/>
              <a:latin typeface="Arial" charset="0"/>
            </a:endParaRPr>
          </a:p>
        </p:txBody>
      </p:sp>
      <p:sp>
        <p:nvSpPr>
          <p:cNvPr id="8" name="Rectangle 7"/>
          <p:cNvSpPr/>
          <p:nvPr/>
        </p:nvSpPr>
        <p:spPr bwMode="auto">
          <a:xfrm>
            <a:off x="2819400" y="3657600"/>
            <a:ext cx="1219200" cy="838200"/>
          </a:xfrm>
          <a:prstGeom prst="rect">
            <a:avLst/>
          </a:prstGeom>
          <a:noFill/>
          <a:ln w="6350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pPr>
            <a:endParaRPr kumimoji="0" lang="en-US" sz="1800" b="0" i="0" u="none" strike="noStrike" cap="none" normalizeH="0" baseline="0" smtClean="0">
              <a:ln>
                <a:noFill/>
              </a:ln>
              <a:effectLst/>
              <a:latin typeface="Arial" charset="0"/>
            </a:endParaRPr>
          </a:p>
        </p:txBody>
      </p:sp>
      <p:cxnSp>
        <p:nvCxnSpPr>
          <p:cNvPr id="12" name="Straight Arrow Connector 11"/>
          <p:cNvCxnSpPr/>
          <p:nvPr/>
        </p:nvCxnSpPr>
        <p:spPr bwMode="auto">
          <a:xfrm rot="10800000">
            <a:off x="3962400" y="4495800"/>
            <a:ext cx="2514600" cy="1295400"/>
          </a:xfrm>
          <a:prstGeom prst="straightConnector1">
            <a:avLst/>
          </a:prstGeom>
          <a:solidFill>
            <a:srgbClr val="00B8FF"/>
          </a:solidFill>
          <a:ln w="50800" cap="flat" cmpd="sng" algn="ctr">
            <a:solidFill>
              <a:srgbClr val="FFFF00"/>
            </a:solidFill>
            <a:prstDash val="solid"/>
            <a:round/>
            <a:headEnd type="none" w="med" len="med"/>
            <a:tailEnd type="arrow"/>
          </a:ln>
          <a:effectLst/>
        </p:spPr>
      </p:cxnSp>
      <p:cxnSp>
        <p:nvCxnSpPr>
          <p:cNvPr id="13" name="Straight Arrow Connector 12"/>
          <p:cNvCxnSpPr/>
          <p:nvPr/>
        </p:nvCxnSpPr>
        <p:spPr bwMode="auto">
          <a:xfrm rot="10800000" flipV="1">
            <a:off x="2133600" y="1600200"/>
            <a:ext cx="4191000" cy="1905000"/>
          </a:xfrm>
          <a:prstGeom prst="straightConnector1">
            <a:avLst/>
          </a:prstGeom>
          <a:solidFill>
            <a:srgbClr val="00B8FF"/>
          </a:solidFill>
          <a:ln w="50800" cap="flat" cmpd="sng" algn="ctr">
            <a:solidFill>
              <a:srgbClr val="FFFF00"/>
            </a:solidFill>
            <a:prstDash val="solid"/>
            <a:round/>
            <a:headEnd type="none" w="med" len="med"/>
            <a:tailEnd type="arrow"/>
          </a:ln>
          <a:effectLst/>
        </p:spPr>
      </p:cxn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397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use AO?</a:t>
            </a:r>
          </a:p>
        </p:txBody>
      </p:sp>
      <p:sp>
        <p:nvSpPr>
          <p:cNvPr id="1363971" name="Text Box 2"/>
          <p:cNvSpPr txBox="1">
            <a:spLocks noChangeArrowheads="1"/>
          </p:cNvSpPr>
          <p:nvPr/>
        </p:nvSpPr>
        <p:spPr bwMode="auto">
          <a:xfrm>
            <a:off x="457200" y="1219200"/>
            <a:ext cx="8229600" cy="4816475"/>
          </a:xfrm>
          <a:prstGeom prst="rect">
            <a:avLst/>
          </a:prstGeom>
          <a:noFill/>
          <a:ln w="9525">
            <a:noFill/>
            <a:round/>
            <a:headEnd/>
            <a:tailEnd/>
          </a:ln>
        </p:spPr>
        <p:txBody>
          <a:bodyPr wrap="none" anchor="ctr"/>
          <a:lstStyle/>
          <a:p>
            <a:endParaRPr lang="en-US"/>
          </a:p>
        </p:txBody>
      </p:sp>
      <p:pic>
        <p:nvPicPr>
          <p:cNvPr id="1363972" name="Picture 3"/>
          <p:cNvPicPr>
            <a:picLocks noChangeAspect="1" noChangeArrowheads="1"/>
          </p:cNvPicPr>
          <p:nvPr/>
        </p:nvPicPr>
        <p:blipFill>
          <a:blip r:embed="rId3"/>
          <a:srcRect/>
          <a:stretch>
            <a:fillRect/>
          </a:stretch>
        </p:blipFill>
        <p:spPr bwMode="auto">
          <a:xfrm>
            <a:off x="1295400" y="1295400"/>
            <a:ext cx="6096000" cy="4572000"/>
          </a:xfrm>
          <a:prstGeom prst="rect">
            <a:avLst/>
          </a:prstGeom>
          <a:noFill/>
          <a:ln w="25560">
            <a:noFill/>
            <a:round/>
            <a:headEnd/>
            <a:tailEnd/>
          </a:ln>
        </p:spPr>
      </p:pic>
      <p:pic>
        <p:nvPicPr>
          <p:cNvPr id="1363973" name="Picture 4"/>
          <p:cNvPicPr>
            <a:picLocks noChangeAspect="1" noChangeArrowheads="1"/>
          </p:cNvPicPr>
          <p:nvPr/>
        </p:nvPicPr>
        <p:blipFill>
          <a:blip r:embed="rId4"/>
          <a:srcRect/>
          <a:stretch>
            <a:fillRect/>
          </a:stretch>
        </p:blipFill>
        <p:spPr bwMode="auto">
          <a:xfrm>
            <a:off x="1752600" y="3962400"/>
            <a:ext cx="1066800" cy="1066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499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use AO?</a:t>
            </a:r>
          </a:p>
        </p:txBody>
      </p:sp>
      <p:pic>
        <p:nvPicPr>
          <p:cNvPr id="1364995" name="Picture 2"/>
          <p:cNvPicPr>
            <a:picLocks noChangeAspect="1" noChangeArrowheads="1"/>
          </p:cNvPicPr>
          <p:nvPr/>
        </p:nvPicPr>
        <p:blipFill>
          <a:blip r:embed="rId3"/>
          <a:srcRect/>
          <a:stretch>
            <a:fillRect/>
          </a:stretch>
        </p:blipFill>
        <p:spPr bwMode="auto">
          <a:xfrm>
            <a:off x="1295400" y="1295400"/>
            <a:ext cx="6096000" cy="4572000"/>
          </a:xfrm>
          <a:prstGeom prst="rect">
            <a:avLst/>
          </a:prstGeom>
          <a:noFill/>
          <a:ln w="25560">
            <a:noFill/>
            <a:round/>
            <a:headEnd/>
            <a:tailEnd/>
          </a:ln>
        </p:spPr>
      </p:pic>
      <p:pic>
        <p:nvPicPr>
          <p:cNvPr id="1364996" name="Picture 3"/>
          <p:cNvPicPr>
            <a:picLocks noChangeAspect="1" noChangeArrowheads="1"/>
          </p:cNvPicPr>
          <p:nvPr/>
        </p:nvPicPr>
        <p:blipFill>
          <a:blip r:embed="rId4"/>
          <a:srcRect/>
          <a:stretch>
            <a:fillRect/>
          </a:stretch>
        </p:blipFill>
        <p:spPr bwMode="auto">
          <a:xfrm>
            <a:off x="3657600" y="3505200"/>
            <a:ext cx="990600" cy="990600"/>
          </a:xfrm>
          <a:prstGeom prst="rect">
            <a:avLst/>
          </a:prstGeom>
          <a:noFill/>
          <a:ln w="25560">
            <a:noFill/>
            <a:round/>
            <a:headEnd/>
            <a:tailEnd/>
          </a:ln>
        </p:spPr>
      </p:pic>
      <p:pic>
        <p:nvPicPr>
          <p:cNvPr id="5" name="Picture 4"/>
          <p:cNvPicPr>
            <a:picLocks noChangeAspect="1" noChangeArrowheads="1"/>
          </p:cNvPicPr>
          <p:nvPr/>
        </p:nvPicPr>
        <p:blipFill>
          <a:blip r:embed="rId5"/>
          <a:srcRect/>
          <a:stretch>
            <a:fillRect/>
          </a:stretch>
        </p:blipFill>
        <p:spPr bwMode="auto">
          <a:xfrm>
            <a:off x="1752600" y="3962400"/>
            <a:ext cx="1066800" cy="1066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2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We all love mink...</a:t>
            </a:r>
          </a:p>
        </p:txBody>
      </p:sp>
      <p:sp>
        <p:nvSpPr>
          <p:cNvPr id="120832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F(x) = </a:t>
            </a:r>
            <a:r>
              <a:rPr lang="en-GB" sz="2400" dirty="0" err="1">
                <a:solidFill>
                  <a:srgbClr val="FFFFFF"/>
                </a:solidFill>
              </a:rPr>
              <a:t>pow</a:t>
            </a:r>
            <a:r>
              <a:rPr lang="en-GB" sz="2400" dirty="0">
                <a:solidFill>
                  <a:srgbClr val="FFFFFF"/>
                </a:solidFill>
              </a:rPr>
              <a:t>(x,2.2)</a:t>
            </a:r>
            <a:r>
              <a:rPr lang="ar-SA" sz="2400" dirty="0">
                <a:solidFill>
                  <a:srgbClr val="FFFFFF"/>
                </a:solidFill>
                <a:cs typeface="Arial" charset="0"/>
              </a:rPr>
              <a:t>‏</a:t>
            </a:r>
            <a:endParaRPr lang="en-GB" sz="2400" dirty="0">
              <a:solidFill>
                <a:srgbClr val="FFFFFF"/>
              </a:solidFill>
            </a:endParaRPr>
          </a:p>
        </p:txBody>
      </p:sp>
      <p:pic>
        <p:nvPicPr>
          <p:cNvPr id="1208324" name="Picture 3"/>
          <p:cNvPicPr>
            <a:picLocks noChangeAspect="1" noChangeArrowheads="1"/>
          </p:cNvPicPr>
          <p:nvPr/>
        </p:nvPicPr>
        <p:blipFill>
          <a:blip r:embed="rId3"/>
          <a:srcRect/>
          <a:stretch>
            <a:fillRect/>
          </a:stretch>
        </p:blipFill>
        <p:spPr bwMode="auto">
          <a:xfrm>
            <a:off x="3200400" y="1828800"/>
            <a:ext cx="2743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601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use AO?</a:t>
            </a:r>
          </a:p>
        </p:txBody>
      </p:sp>
      <p:pic>
        <p:nvPicPr>
          <p:cNvPr id="1366019" name="Picture 2"/>
          <p:cNvPicPr>
            <a:picLocks noChangeAspect="1" noChangeArrowheads="1"/>
          </p:cNvPicPr>
          <p:nvPr/>
        </p:nvPicPr>
        <p:blipFill>
          <a:blip r:embed="rId3"/>
          <a:srcRect/>
          <a:stretch>
            <a:fillRect/>
          </a:stretch>
        </p:blipFill>
        <p:spPr bwMode="auto">
          <a:xfrm>
            <a:off x="1295400" y="1295400"/>
            <a:ext cx="6096000" cy="4572000"/>
          </a:xfrm>
          <a:prstGeom prst="rect">
            <a:avLst/>
          </a:prstGeom>
          <a:noFill/>
          <a:ln w="25560">
            <a:noFill/>
            <a:round/>
            <a:headEnd/>
            <a:tailEnd/>
          </a:ln>
        </p:spPr>
      </p:pic>
      <p:pic>
        <p:nvPicPr>
          <p:cNvPr id="1366020" name="Picture 3"/>
          <p:cNvPicPr>
            <a:picLocks noChangeAspect="1" noChangeArrowheads="1"/>
          </p:cNvPicPr>
          <p:nvPr/>
        </p:nvPicPr>
        <p:blipFill>
          <a:blip r:embed="rId4"/>
          <a:srcRect/>
          <a:stretch>
            <a:fillRect/>
          </a:stretch>
        </p:blipFill>
        <p:spPr bwMode="auto">
          <a:xfrm>
            <a:off x="3733800" y="4648200"/>
            <a:ext cx="990600" cy="990600"/>
          </a:xfrm>
          <a:prstGeom prst="rect">
            <a:avLst/>
          </a:prstGeom>
          <a:noFill/>
          <a:ln w="25560">
            <a:noFill/>
            <a:round/>
            <a:headEnd/>
            <a:tailEnd/>
          </a:ln>
        </p:spPr>
      </p:pic>
      <p:pic>
        <p:nvPicPr>
          <p:cNvPr id="5" name="Picture 3"/>
          <p:cNvPicPr>
            <a:picLocks noChangeAspect="1" noChangeArrowheads="1"/>
          </p:cNvPicPr>
          <p:nvPr/>
        </p:nvPicPr>
        <p:blipFill>
          <a:blip r:embed="rId5"/>
          <a:srcRect/>
          <a:stretch>
            <a:fillRect/>
          </a:stretch>
        </p:blipFill>
        <p:spPr bwMode="auto">
          <a:xfrm>
            <a:off x="3657600" y="3505200"/>
            <a:ext cx="990600" cy="990600"/>
          </a:xfrm>
          <a:prstGeom prst="rect">
            <a:avLst/>
          </a:prstGeom>
          <a:noFill/>
          <a:ln w="25560">
            <a:noFill/>
            <a:round/>
            <a:headEnd/>
            <a:tailEnd/>
          </a:ln>
        </p:spPr>
      </p:pic>
      <p:pic>
        <p:nvPicPr>
          <p:cNvPr id="6" name="Picture 4"/>
          <p:cNvPicPr>
            <a:picLocks noChangeAspect="1" noChangeArrowheads="1"/>
          </p:cNvPicPr>
          <p:nvPr/>
        </p:nvPicPr>
        <p:blipFill>
          <a:blip r:embed="rId6"/>
          <a:srcRect/>
          <a:stretch>
            <a:fillRect/>
          </a:stretch>
        </p:blipFill>
        <p:spPr bwMode="auto">
          <a:xfrm>
            <a:off x="1752600" y="3962400"/>
            <a:ext cx="1066800" cy="1066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70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use AO?</a:t>
            </a:r>
          </a:p>
        </p:txBody>
      </p:sp>
      <p:pic>
        <p:nvPicPr>
          <p:cNvPr id="1367043" name="Picture 2"/>
          <p:cNvPicPr>
            <a:picLocks noChangeAspect="1" noChangeArrowheads="1"/>
          </p:cNvPicPr>
          <p:nvPr/>
        </p:nvPicPr>
        <p:blipFill>
          <a:blip r:embed="rId3"/>
          <a:srcRect/>
          <a:stretch>
            <a:fillRect/>
          </a:stretch>
        </p:blipFill>
        <p:spPr bwMode="auto">
          <a:xfrm>
            <a:off x="1295400" y="1295400"/>
            <a:ext cx="6096000" cy="4572000"/>
          </a:xfrm>
          <a:prstGeom prst="rect">
            <a:avLst/>
          </a:prstGeom>
          <a:noFill/>
          <a:ln w="25560">
            <a:noFill/>
            <a:round/>
            <a:headEnd/>
            <a:tailEnd/>
          </a:ln>
        </p:spPr>
      </p:pic>
      <p:pic>
        <p:nvPicPr>
          <p:cNvPr id="1367044" name="Picture 3"/>
          <p:cNvPicPr>
            <a:picLocks noChangeAspect="1" noChangeArrowheads="1"/>
          </p:cNvPicPr>
          <p:nvPr/>
        </p:nvPicPr>
        <p:blipFill>
          <a:blip r:embed="rId4"/>
          <a:srcRect/>
          <a:stretch>
            <a:fillRect/>
          </a:stretch>
        </p:blipFill>
        <p:spPr bwMode="auto">
          <a:xfrm>
            <a:off x="4724400" y="4114800"/>
            <a:ext cx="1066800" cy="1066800"/>
          </a:xfrm>
          <a:prstGeom prst="rect">
            <a:avLst/>
          </a:prstGeom>
          <a:noFill/>
          <a:ln w="25560">
            <a:noFill/>
            <a:round/>
            <a:headEnd/>
            <a:tailEnd/>
          </a:ln>
        </p:spPr>
      </p:pic>
      <p:pic>
        <p:nvPicPr>
          <p:cNvPr id="5" name="Picture 3"/>
          <p:cNvPicPr>
            <a:picLocks noChangeAspect="1" noChangeArrowheads="1"/>
          </p:cNvPicPr>
          <p:nvPr/>
        </p:nvPicPr>
        <p:blipFill>
          <a:blip r:embed="rId5"/>
          <a:srcRect/>
          <a:stretch>
            <a:fillRect/>
          </a:stretch>
        </p:blipFill>
        <p:spPr bwMode="auto">
          <a:xfrm>
            <a:off x="3733800" y="4648200"/>
            <a:ext cx="990600" cy="990600"/>
          </a:xfrm>
          <a:prstGeom prst="rect">
            <a:avLst/>
          </a:prstGeom>
          <a:noFill/>
          <a:ln w="25560">
            <a:noFill/>
            <a:round/>
            <a:headEnd/>
            <a:tailEnd/>
          </a:ln>
        </p:spPr>
      </p:pic>
      <p:pic>
        <p:nvPicPr>
          <p:cNvPr id="6" name="Picture 3"/>
          <p:cNvPicPr>
            <a:picLocks noChangeAspect="1" noChangeArrowheads="1"/>
          </p:cNvPicPr>
          <p:nvPr/>
        </p:nvPicPr>
        <p:blipFill>
          <a:blip r:embed="rId6"/>
          <a:srcRect/>
          <a:stretch>
            <a:fillRect/>
          </a:stretch>
        </p:blipFill>
        <p:spPr bwMode="auto">
          <a:xfrm>
            <a:off x="3657600" y="3505200"/>
            <a:ext cx="990600" cy="990600"/>
          </a:xfrm>
          <a:prstGeom prst="rect">
            <a:avLst/>
          </a:prstGeom>
          <a:noFill/>
          <a:ln w="25560">
            <a:noFill/>
            <a:round/>
            <a:headEnd/>
            <a:tailEnd/>
          </a:ln>
        </p:spPr>
      </p:pic>
      <p:pic>
        <p:nvPicPr>
          <p:cNvPr id="7" name="Picture 4"/>
          <p:cNvPicPr>
            <a:picLocks noChangeAspect="1" noChangeArrowheads="1"/>
          </p:cNvPicPr>
          <p:nvPr/>
        </p:nvPicPr>
        <p:blipFill>
          <a:blip r:embed="rId7"/>
          <a:srcRect/>
          <a:stretch>
            <a:fillRect/>
          </a:stretch>
        </p:blipFill>
        <p:spPr bwMode="auto">
          <a:xfrm>
            <a:off x="1752600" y="3962400"/>
            <a:ext cx="1066800" cy="1066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806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use AO?</a:t>
            </a:r>
          </a:p>
        </p:txBody>
      </p:sp>
      <p:pic>
        <p:nvPicPr>
          <p:cNvPr id="1368067" name="Picture 2"/>
          <p:cNvPicPr>
            <a:picLocks noChangeAspect="1" noChangeArrowheads="1"/>
          </p:cNvPicPr>
          <p:nvPr/>
        </p:nvPicPr>
        <p:blipFill>
          <a:blip r:embed="rId3"/>
          <a:srcRect/>
          <a:stretch>
            <a:fillRect/>
          </a:stretch>
        </p:blipFill>
        <p:spPr bwMode="auto">
          <a:xfrm>
            <a:off x="2209800" y="1219200"/>
            <a:ext cx="4464050" cy="3348038"/>
          </a:xfrm>
          <a:prstGeom prst="rect">
            <a:avLst/>
          </a:prstGeom>
          <a:noFill/>
          <a:ln w="25560">
            <a:noFill/>
            <a:round/>
            <a:headEnd/>
            <a:tailEnd/>
          </a:ln>
        </p:spPr>
      </p:pic>
      <p:pic>
        <p:nvPicPr>
          <p:cNvPr id="1368068" name="Picture 3"/>
          <p:cNvPicPr>
            <a:picLocks noChangeAspect="1" noChangeArrowheads="1"/>
          </p:cNvPicPr>
          <p:nvPr/>
        </p:nvPicPr>
        <p:blipFill>
          <a:blip r:embed="rId4"/>
          <a:srcRect/>
          <a:stretch>
            <a:fillRect/>
          </a:stretch>
        </p:blipFill>
        <p:spPr bwMode="auto">
          <a:xfrm>
            <a:off x="685800" y="4987925"/>
            <a:ext cx="7772400" cy="1412875"/>
          </a:xfrm>
          <a:prstGeom prst="rect">
            <a:avLst/>
          </a:prstGeom>
          <a:noFill/>
          <a:ln w="25560">
            <a:noFill/>
            <a:round/>
            <a:headEnd/>
            <a:tailEnd/>
          </a:ln>
        </p:spPr>
      </p:pic>
      <p:pic>
        <p:nvPicPr>
          <p:cNvPr id="1368069" name="Picture 4"/>
          <p:cNvPicPr>
            <a:picLocks noChangeAspect="1" noChangeArrowheads="1"/>
          </p:cNvPicPr>
          <p:nvPr/>
        </p:nvPicPr>
        <p:blipFill>
          <a:blip r:embed="rId5"/>
          <a:srcRect/>
          <a:stretch>
            <a:fillRect/>
          </a:stretch>
        </p:blipFill>
        <p:spPr bwMode="auto">
          <a:xfrm>
            <a:off x="1981200" y="5181600"/>
            <a:ext cx="990600" cy="990600"/>
          </a:xfrm>
          <a:prstGeom prst="rect">
            <a:avLst/>
          </a:prstGeom>
          <a:noFill/>
          <a:ln w="25560">
            <a:noFill/>
            <a:round/>
            <a:headEnd/>
            <a:tailEnd/>
          </a:ln>
        </p:spPr>
      </p:pic>
      <p:pic>
        <p:nvPicPr>
          <p:cNvPr id="1368070" name="Picture 5"/>
          <p:cNvPicPr>
            <a:picLocks noChangeAspect="1" noChangeArrowheads="1"/>
          </p:cNvPicPr>
          <p:nvPr/>
        </p:nvPicPr>
        <p:blipFill>
          <a:blip r:embed="rId6"/>
          <a:srcRect/>
          <a:stretch>
            <a:fillRect/>
          </a:stretch>
        </p:blipFill>
        <p:spPr bwMode="auto">
          <a:xfrm>
            <a:off x="2895600" y="5181600"/>
            <a:ext cx="990600" cy="990600"/>
          </a:xfrm>
          <a:prstGeom prst="rect">
            <a:avLst/>
          </a:prstGeom>
          <a:noFill/>
          <a:ln w="25560">
            <a:noFill/>
            <a:round/>
            <a:headEnd/>
            <a:tailEnd/>
          </a:ln>
        </p:spPr>
      </p:pic>
      <p:pic>
        <p:nvPicPr>
          <p:cNvPr id="1368071" name="Picture 6"/>
          <p:cNvPicPr>
            <a:picLocks noChangeAspect="1" noChangeArrowheads="1"/>
          </p:cNvPicPr>
          <p:nvPr/>
        </p:nvPicPr>
        <p:blipFill>
          <a:blip r:embed="rId7"/>
          <a:srcRect/>
          <a:stretch>
            <a:fillRect/>
          </a:stretch>
        </p:blipFill>
        <p:spPr bwMode="auto">
          <a:xfrm>
            <a:off x="4800600" y="5257800"/>
            <a:ext cx="914400" cy="914400"/>
          </a:xfrm>
          <a:prstGeom prst="rect">
            <a:avLst/>
          </a:prstGeom>
          <a:noFill/>
          <a:ln w="25560">
            <a:noFill/>
            <a:round/>
            <a:headEnd/>
            <a:tailEnd/>
          </a:ln>
        </p:spPr>
      </p:pic>
      <p:pic>
        <p:nvPicPr>
          <p:cNvPr id="1368072" name="Picture 7"/>
          <p:cNvPicPr>
            <a:picLocks noChangeAspect="1" noChangeArrowheads="1"/>
          </p:cNvPicPr>
          <p:nvPr/>
        </p:nvPicPr>
        <p:blipFill>
          <a:blip r:embed="rId8"/>
          <a:srcRect/>
          <a:stretch>
            <a:fillRect/>
          </a:stretch>
        </p:blipFill>
        <p:spPr bwMode="auto">
          <a:xfrm>
            <a:off x="5715000" y="5257800"/>
            <a:ext cx="914400" cy="9144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909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Sunlight</a:t>
            </a:r>
          </a:p>
        </p:txBody>
      </p:sp>
      <p:sp>
        <p:nvSpPr>
          <p:cNvPr id="136909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Q) Why not have it affect sunlight?</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 It does the exact opposite of what you want it to do.</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113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Example</a:t>
            </a:r>
          </a:p>
        </p:txBody>
      </p:sp>
      <p:sp>
        <p:nvSpPr>
          <p:cNvPr id="137113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Off</a:t>
            </a:r>
          </a:p>
        </p:txBody>
      </p:sp>
      <p:pic>
        <p:nvPicPr>
          <p:cNvPr id="1371140" name="Picture 3"/>
          <p:cNvPicPr>
            <a:picLocks noChangeAspect="1" noChangeArrowheads="1"/>
          </p:cNvPicPr>
          <p:nvPr/>
        </p:nvPicPr>
        <p:blipFill>
          <a:blip r:embed="rId3"/>
          <a:srcRect/>
          <a:stretch>
            <a:fillRect/>
          </a:stretch>
        </p:blipFill>
        <p:spPr bwMode="auto">
          <a:xfrm>
            <a:off x="685800" y="1600200"/>
            <a:ext cx="7772400" cy="43719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Example</a:t>
            </a:r>
          </a:p>
        </p:txBody>
      </p:sp>
      <p:sp>
        <p:nvSpPr>
          <p:cNvPr id="13721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On</a:t>
            </a:r>
          </a:p>
        </p:txBody>
      </p:sp>
      <p:pic>
        <p:nvPicPr>
          <p:cNvPr id="1372164" name="Picture 3"/>
          <p:cNvPicPr>
            <a:picLocks noChangeAspect="1" noChangeArrowheads="1"/>
          </p:cNvPicPr>
          <p:nvPr/>
        </p:nvPicPr>
        <p:blipFill>
          <a:blip r:embed="rId3"/>
          <a:srcRect/>
          <a:stretch>
            <a:fillRect/>
          </a:stretch>
        </p:blipFill>
        <p:spPr bwMode="auto">
          <a:xfrm>
            <a:off x="685800" y="1600200"/>
            <a:ext cx="7772400" cy="43719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31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Example</a:t>
            </a:r>
          </a:p>
        </p:txBody>
      </p:sp>
      <p:sp>
        <p:nvSpPr>
          <p:cNvPr id="13731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SSAO Darkens Shadows – Good</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SSAO Darkens Sunlight – BAD</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Reduces perceived contrast</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Makes lighting look flatter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My Opinion: SSAO should NOT affect Direct Light</a:t>
            </a:r>
          </a:p>
        </p:txBody>
      </p:sp>
      <p:pic>
        <p:nvPicPr>
          <p:cNvPr id="1373188" name="Picture 3"/>
          <p:cNvPicPr>
            <a:picLocks noChangeAspect="1" noChangeArrowheads="1"/>
          </p:cNvPicPr>
          <p:nvPr/>
        </p:nvPicPr>
        <p:blipFill>
          <a:blip r:embed="rId3"/>
          <a:srcRect/>
          <a:stretch>
            <a:fillRect/>
          </a:stretch>
        </p:blipFill>
        <p:spPr bwMode="auto">
          <a:xfrm>
            <a:off x="2743200" y="3171825"/>
            <a:ext cx="5630863" cy="316706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42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The Algorithm</a:t>
            </a:r>
          </a:p>
        </p:txBody>
      </p:sp>
      <p:sp>
        <p:nvSpPr>
          <p:cNvPr id="13742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Only Input is Half-Res Depth</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No normals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No special filtering (I.e. Bilateral)</a:t>
            </a:r>
            <a:r>
              <a:rPr lang="ar-SA" sz="2400">
                <a:solidFill>
                  <a:srgbClr val="FFFFFF"/>
                </a:solidFill>
                <a:cs typeface="Arial" charset="0"/>
              </a:rPr>
              <a:t>‏</a:t>
            </a:r>
            <a:endParaRPr lang="en-GB" sz="2400">
              <a:solidFill>
                <a:srgbClr val="FFFFFF"/>
              </a:solidFill>
            </a:endParaRP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Processed in 64x64 blocks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Adjacent Depth tiles included as well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52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The Algorithm</a:t>
            </a:r>
          </a:p>
        </p:txBody>
      </p:sp>
      <p:sp>
        <p:nvSpPr>
          <p:cNvPr id="13752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Calculate Base AO</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Dilate Horizontal</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Dilate Vertical</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Apply Low Pass Filter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62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762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0) Base Image</a:t>
            </a:r>
          </a:p>
        </p:txBody>
      </p:sp>
      <p:pic>
        <p:nvPicPr>
          <p:cNvPr id="1376260" name="Picture 3"/>
          <p:cNvPicPr>
            <a:picLocks noChangeAspect="1" noChangeArrowheads="1"/>
          </p:cNvPicPr>
          <p:nvPr/>
        </p:nvPicPr>
        <p:blipFill>
          <a:blip r:embed="rId3"/>
          <a:srcRect/>
          <a:stretch>
            <a:fillRect/>
          </a:stretch>
        </p:blipFill>
        <p:spPr bwMode="auto">
          <a:xfrm>
            <a:off x="914400" y="2286000"/>
            <a:ext cx="7315200" cy="340995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93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What is Gamma</a:t>
            </a:r>
          </a:p>
        </p:txBody>
      </p:sp>
      <p:sp>
        <p:nvSpPr>
          <p:cNvPr id="12093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Get to know these curves…</a:t>
            </a:r>
          </a:p>
        </p:txBody>
      </p:sp>
      <p:pic>
        <p:nvPicPr>
          <p:cNvPr id="1209348" name="Picture 3"/>
          <p:cNvPicPr>
            <a:picLocks noChangeAspect="1" noChangeArrowheads="1"/>
          </p:cNvPicPr>
          <p:nvPr/>
        </p:nvPicPr>
        <p:blipFill>
          <a:blip r:embed="rId3"/>
          <a:srcRect/>
          <a:stretch>
            <a:fillRect/>
          </a:stretch>
        </p:blipFill>
        <p:spPr bwMode="auto">
          <a:xfrm>
            <a:off x="1289050" y="1816100"/>
            <a:ext cx="6494463" cy="4848225"/>
          </a:xfrm>
          <a:prstGeom prst="rect">
            <a:avLst/>
          </a:prstGeom>
          <a:noFill/>
          <a:ln w="25560">
            <a:noFill/>
            <a:round/>
            <a:headEnd/>
            <a:tailEnd/>
          </a:ln>
        </p:spPr>
      </p:pic>
      <p:pic>
        <p:nvPicPr>
          <p:cNvPr id="1209349" name="Picture 4"/>
          <p:cNvPicPr>
            <a:picLocks noChangeAspect="1" noChangeArrowheads="1"/>
          </p:cNvPicPr>
          <p:nvPr/>
        </p:nvPicPr>
        <p:blipFill>
          <a:blip r:embed="rId4"/>
          <a:srcRect/>
          <a:stretch>
            <a:fillRect/>
          </a:stretch>
        </p:blipFill>
        <p:spPr bwMode="auto">
          <a:xfrm>
            <a:off x="3886200" y="3475038"/>
            <a:ext cx="1189038" cy="1782762"/>
          </a:xfrm>
          <a:prstGeom prst="rect">
            <a:avLst/>
          </a:prstGeom>
          <a:noFill/>
          <a:ln w="25560">
            <a:noFill/>
            <a:round/>
            <a:headEnd/>
            <a:tailEnd/>
          </a:ln>
        </p:spPr>
      </p:pic>
      <p:pic>
        <p:nvPicPr>
          <p:cNvPr id="1209350" name="Picture 5"/>
          <p:cNvPicPr>
            <a:picLocks noChangeAspect="1" noChangeArrowheads="1"/>
          </p:cNvPicPr>
          <p:nvPr/>
        </p:nvPicPr>
        <p:blipFill>
          <a:blip r:embed="rId5"/>
          <a:srcRect/>
          <a:stretch>
            <a:fillRect/>
          </a:stretch>
        </p:blipFill>
        <p:spPr bwMode="auto">
          <a:xfrm>
            <a:off x="2286000" y="3019425"/>
            <a:ext cx="1187450" cy="1781175"/>
          </a:xfrm>
          <a:prstGeom prst="rect">
            <a:avLst/>
          </a:prstGeom>
          <a:noFill/>
          <a:ln w="25560">
            <a:noFill/>
            <a:round/>
            <a:headEnd/>
            <a:tailEnd/>
          </a:ln>
        </p:spPr>
      </p:pic>
      <p:pic>
        <p:nvPicPr>
          <p:cNvPr id="1209351" name="Picture 6"/>
          <p:cNvPicPr>
            <a:picLocks noChangeAspect="1" noChangeArrowheads="1"/>
          </p:cNvPicPr>
          <p:nvPr/>
        </p:nvPicPr>
        <p:blipFill>
          <a:blip r:embed="rId6"/>
          <a:srcRect/>
          <a:stretch>
            <a:fillRect/>
          </a:stretch>
        </p:blipFill>
        <p:spPr bwMode="auto">
          <a:xfrm>
            <a:off x="5440363" y="3886200"/>
            <a:ext cx="1189037" cy="178276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72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772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1) Base SSAO</a:t>
            </a:r>
          </a:p>
        </p:txBody>
      </p:sp>
      <p:pic>
        <p:nvPicPr>
          <p:cNvPr id="1377284" name="Picture 3"/>
          <p:cNvPicPr>
            <a:picLocks noChangeAspect="1" noChangeArrowheads="1"/>
          </p:cNvPicPr>
          <p:nvPr/>
        </p:nvPicPr>
        <p:blipFill>
          <a:blip r:embed="rId3"/>
          <a:srcRect/>
          <a:stretch>
            <a:fillRect/>
          </a:stretch>
        </p:blipFill>
        <p:spPr bwMode="auto">
          <a:xfrm>
            <a:off x="914400" y="2286000"/>
            <a:ext cx="7315200" cy="340995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830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7830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2) Dilate Horizontal</a:t>
            </a:r>
          </a:p>
        </p:txBody>
      </p:sp>
      <p:pic>
        <p:nvPicPr>
          <p:cNvPr id="1378308" name="Picture 3"/>
          <p:cNvPicPr>
            <a:picLocks noChangeAspect="1" noChangeArrowheads="1"/>
          </p:cNvPicPr>
          <p:nvPr/>
        </p:nvPicPr>
        <p:blipFill>
          <a:blip r:embed="rId3"/>
          <a:srcRect/>
          <a:stretch>
            <a:fillRect/>
          </a:stretch>
        </p:blipFill>
        <p:spPr bwMode="auto">
          <a:xfrm>
            <a:off x="914400" y="2286000"/>
            <a:ext cx="7315200" cy="340995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933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7933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3) Dilate Vertical</a:t>
            </a:r>
          </a:p>
        </p:txBody>
      </p:sp>
      <p:pic>
        <p:nvPicPr>
          <p:cNvPr id="1379332" name="Picture 3"/>
          <p:cNvPicPr>
            <a:picLocks noChangeAspect="1" noChangeArrowheads="1"/>
          </p:cNvPicPr>
          <p:nvPr/>
        </p:nvPicPr>
        <p:blipFill>
          <a:blip r:embed="rId3"/>
          <a:srcRect/>
          <a:stretch>
            <a:fillRect/>
          </a:stretch>
        </p:blipFill>
        <p:spPr bwMode="auto">
          <a:xfrm>
            <a:off x="914400" y="2286000"/>
            <a:ext cx="7315200" cy="340995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035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8035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4) Low Pass Filter</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	(I.e. blur the $&amp;%@ out of it)</a:t>
            </a:r>
            <a:r>
              <a:rPr lang="ar-SA" sz="2400">
                <a:solidFill>
                  <a:srgbClr val="FFFFFF"/>
                </a:solidFill>
                <a:cs typeface="Arial" charset="0"/>
              </a:rPr>
              <a:t>‏</a:t>
            </a:r>
            <a:endParaRPr lang="en-GB" sz="2400">
              <a:solidFill>
                <a:srgbClr val="FFFFFF"/>
              </a:solidFill>
            </a:endParaRPr>
          </a:p>
        </p:txBody>
      </p:sp>
      <p:pic>
        <p:nvPicPr>
          <p:cNvPr id="1380356" name="Picture 3"/>
          <p:cNvPicPr>
            <a:picLocks noChangeAspect="1" noChangeArrowheads="1"/>
          </p:cNvPicPr>
          <p:nvPr/>
        </p:nvPicPr>
        <p:blipFill>
          <a:blip r:embed="rId3"/>
          <a:srcRect/>
          <a:stretch>
            <a:fillRect/>
          </a:stretch>
        </p:blipFill>
        <p:spPr bwMode="auto">
          <a:xfrm>
            <a:off x="914400" y="2286000"/>
            <a:ext cx="7315200" cy="340836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137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8137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Step One: The Base AO</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Uses half-res depth buffer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Calculate AO based on nearby depth samples</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0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8240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Pink point on a black surface.</a:t>
            </a:r>
          </a:p>
        </p:txBody>
      </p:sp>
      <p:pic>
        <p:nvPicPr>
          <p:cNvPr id="290819" name="Picture 3"/>
          <p:cNvPicPr>
            <a:picLocks noChangeAspect="1" noChangeArrowheads="1"/>
          </p:cNvPicPr>
          <p:nvPr/>
        </p:nvPicPr>
        <p:blipFill>
          <a:blip r:embed="rId3"/>
          <a:srcRect/>
          <a:stretch>
            <a:fillRect/>
          </a:stretch>
        </p:blipFill>
        <p:spPr bwMode="auto">
          <a:xfrm>
            <a:off x="914400" y="2286000"/>
            <a:ext cx="7315200" cy="4000500"/>
          </a:xfrm>
          <a:prstGeom prst="rect">
            <a:avLst/>
          </a:prstGeom>
          <a:noFill/>
          <a:ln w="25560">
            <a:noFill/>
            <a:round/>
            <a:headEnd/>
            <a:tailEnd/>
          </a:ln>
          <a:effectLst>
            <a:outerShdw dist="139498" dir="2700000" algn="ctr" rotWithShape="0">
              <a:srgbClr val="333333">
                <a:alpha val="65019"/>
              </a:srgbClr>
            </a:outerShdw>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34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834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Correct way is to look at the hemisphere...</a:t>
            </a:r>
          </a:p>
        </p:txBody>
      </p:sp>
      <p:pic>
        <p:nvPicPr>
          <p:cNvPr id="291843" name="Picture 3"/>
          <p:cNvPicPr>
            <a:picLocks noChangeAspect="1" noChangeArrowheads="1"/>
          </p:cNvPicPr>
          <p:nvPr/>
        </p:nvPicPr>
        <p:blipFill>
          <a:blip r:embed="rId3"/>
          <a:srcRect/>
          <a:stretch>
            <a:fillRect/>
          </a:stretch>
        </p:blipFill>
        <p:spPr bwMode="auto">
          <a:xfrm>
            <a:off x="914400" y="2286000"/>
            <a:ext cx="7315200" cy="4000500"/>
          </a:xfrm>
          <a:prstGeom prst="rect">
            <a:avLst/>
          </a:prstGeom>
          <a:noFill/>
          <a:ln w="25560">
            <a:noFill/>
            <a:round/>
            <a:headEnd/>
            <a:tailEnd/>
          </a:ln>
          <a:effectLst>
            <a:outerShdw dist="139498" dir="2700000" algn="ctr" rotWithShape="0">
              <a:srgbClr val="333333">
                <a:alpha val="65019"/>
              </a:srgbClr>
            </a:outerShdw>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44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844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...and find the area that is visible to the point.</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Our solution is much hackier.</a:t>
            </a:r>
          </a:p>
        </p:txBody>
      </p:sp>
      <p:pic>
        <p:nvPicPr>
          <p:cNvPr id="292867" name="Picture 3"/>
          <p:cNvPicPr>
            <a:picLocks noChangeAspect="1" noChangeArrowheads="1"/>
          </p:cNvPicPr>
          <p:nvPr/>
        </p:nvPicPr>
        <p:blipFill>
          <a:blip r:embed="rId3"/>
          <a:srcRect/>
          <a:stretch>
            <a:fillRect/>
          </a:stretch>
        </p:blipFill>
        <p:spPr bwMode="auto">
          <a:xfrm>
            <a:off x="914400" y="2286000"/>
            <a:ext cx="7315200" cy="4000500"/>
          </a:xfrm>
          <a:prstGeom prst="rect">
            <a:avLst/>
          </a:prstGeom>
          <a:noFill/>
          <a:ln w="25560">
            <a:noFill/>
            <a:round/>
            <a:headEnd/>
            <a:tailEnd/>
          </a:ln>
          <a:effectLst>
            <a:outerShdw dist="139498" dir="2700000" algn="ctr" rotWithShape="0">
              <a:srgbClr val="333333">
                <a:alpha val="65019"/>
              </a:srgbClr>
            </a:outerShdw>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54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854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Who needs sphere?  A box will do just as well.</a:t>
            </a:r>
          </a:p>
        </p:txBody>
      </p:sp>
      <p:pic>
        <p:nvPicPr>
          <p:cNvPr id="293891" name="Picture 3"/>
          <p:cNvPicPr>
            <a:picLocks noChangeAspect="1" noChangeArrowheads="1"/>
          </p:cNvPicPr>
          <p:nvPr/>
        </p:nvPicPr>
        <p:blipFill>
          <a:blip r:embed="rId3"/>
          <a:srcRect/>
          <a:stretch>
            <a:fillRect/>
          </a:stretch>
        </p:blipFill>
        <p:spPr bwMode="auto">
          <a:xfrm>
            <a:off x="914400" y="2286000"/>
            <a:ext cx="7315200" cy="4000500"/>
          </a:xfrm>
          <a:prstGeom prst="rect">
            <a:avLst/>
          </a:prstGeom>
          <a:noFill/>
          <a:ln w="25560">
            <a:noFill/>
            <a:round/>
            <a:headEnd/>
            <a:tailEnd/>
          </a:ln>
          <a:effectLst>
            <a:outerShdw dist="139498" dir="2700000" algn="ctr" rotWithShape="0">
              <a:srgbClr val="333333">
                <a:alpha val="65019"/>
              </a:srgbClr>
            </a:outerShdw>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64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864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Instead of </a:t>
            </a:r>
            <a:r>
              <a:rPr lang="en-GB" sz="2400" dirty="0" smtClean="0">
                <a:solidFill>
                  <a:srgbClr val="FFFFFF"/>
                </a:solidFill>
              </a:rPr>
              <a:t>area </a:t>
            </a:r>
            <a:r>
              <a:rPr lang="en-GB" sz="2400" dirty="0">
                <a:solidFill>
                  <a:srgbClr val="FFFFFF"/>
                </a:solidFill>
              </a:rPr>
              <a:t>though, we will approximate volume.</a:t>
            </a:r>
          </a:p>
        </p:txBody>
      </p:sp>
      <p:pic>
        <p:nvPicPr>
          <p:cNvPr id="294915" name="Picture 3"/>
          <p:cNvPicPr>
            <a:picLocks noChangeAspect="1" noChangeArrowheads="1"/>
          </p:cNvPicPr>
          <p:nvPr/>
        </p:nvPicPr>
        <p:blipFill>
          <a:blip r:embed="rId3"/>
          <a:srcRect/>
          <a:stretch>
            <a:fillRect/>
          </a:stretch>
        </p:blipFill>
        <p:spPr bwMode="auto">
          <a:xfrm>
            <a:off x="914400" y="2286000"/>
            <a:ext cx="7315200" cy="4000500"/>
          </a:xfrm>
          <a:prstGeom prst="rect">
            <a:avLst/>
          </a:prstGeom>
          <a:noFill/>
          <a:ln w="25560">
            <a:noFill/>
            <a:round/>
            <a:headEnd/>
            <a:tailEnd/>
          </a:ln>
          <a:effectLst>
            <a:outerShdw dist="139498" dir="2700000" algn="ctr" rotWithShape="0">
              <a:srgbClr val="333333">
                <a:alpha val="65019"/>
              </a:srgbClr>
            </a:outerShdw>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What is Gamma</a:t>
            </a:r>
          </a:p>
        </p:txBody>
      </p:sp>
      <p:sp>
        <p:nvSpPr>
          <p:cNvPr id="20482"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Back and forth between curves.</a:t>
            </a:r>
          </a:p>
        </p:txBody>
      </p:sp>
      <p:sp>
        <p:nvSpPr>
          <p:cNvPr id="20483" name="Oval 3"/>
          <p:cNvSpPr>
            <a:spLocks noChangeArrowheads="1"/>
          </p:cNvSpPr>
          <p:nvPr/>
        </p:nvSpPr>
        <p:spPr bwMode="auto">
          <a:xfrm>
            <a:off x="18288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.45</a:t>
            </a:r>
          </a:p>
        </p:txBody>
      </p:sp>
      <p:sp>
        <p:nvSpPr>
          <p:cNvPr id="20484" name="Oval 4"/>
          <p:cNvSpPr>
            <a:spLocks noChangeArrowheads="1"/>
          </p:cNvSpPr>
          <p:nvPr/>
        </p:nvSpPr>
        <p:spPr bwMode="auto">
          <a:xfrm>
            <a:off x="914400" y="2057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0485" name="Oval 5"/>
          <p:cNvSpPr>
            <a:spLocks noChangeArrowheads="1"/>
          </p:cNvSpPr>
          <p:nvPr/>
        </p:nvSpPr>
        <p:spPr bwMode="auto">
          <a:xfrm>
            <a:off x="7086600" y="2057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0486" name="Oval 6"/>
          <p:cNvSpPr>
            <a:spLocks noChangeArrowheads="1"/>
          </p:cNvSpPr>
          <p:nvPr/>
        </p:nvSpPr>
        <p:spPr bwMode="auto">
          <a:xfrm>
            <a:off x="61722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.45</a:t>
            </a:r>
          </a:p>
        </p:txBody>
      </p:sp>
      <p:sp>
        <p:nvSpPr>
          <p:cNvPr id="20487" name="Line 7"/>
          <p:cNvSpPr>
            <a:spLocks noChangeShapeType="1"/>
          </p:cNvSpPr>
          <p:nvPr/>
        </p:nvSpPr>
        <p:spPr bwMode="auto">
          <a:xfrm flipH="1">
            <a:off x="2730500" y="2743200"/>
            <a:ext cx="7112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0488" name="Line 8"/>
          <p:cNvSpPr>
            <a:spLocks noChangeShapeType="1"/>
          </p:cNvSpPr>
          <p:nvPr/>
        </p:nvSpPr>
        <p:spPr bwMode="auto">
          <a:xfrm flipV="1">
            <a:off x="1143000" y="2730500"/>
            <a:ext cx="228600" cy="1625600"/>
          </a:xfrm>
          <a:prstGeom prst="line">
            <a:avLst/>
          </a:prstGeom>
          <a:noFill/>
          <a:ln w="50760">
            <a:solidFill>
              <a:srgbClr val="FF99CC"/>
            </a:solidFill>
            <a:miter lim="800000"/>
            <a:headEnd/>
            <a:tailEnd type="triangle" w="med" len="med"/>
          </a:ln>
          <a:effectLst/>
        </p:spPr>
        <p:txBody>
          <a:bodyPr/>
          <a:lstStyle/>
          <a:p>
            <a:endParaRPr lang="en-US"/>
          </a:p>
        </p:txBody>
      </p:sp>
      <p:sp>
        <p:nvSpPr>
          <p:cNvPr id="20489" name="Line 9"/>
          <p:cNvSpPr>
            <a:spLocks noChangeShapeType="1"/>
          </p:cNvSpPr>
          <p:nvPr/>
        </p:nvSpPr>
        <p:spPr bwMode="auto">
          <a:xfrm flipH="1" flipV="1">
            <a:off x="5702300" y="2730500"/>
            <a:ext cx="711200" cy="482600"/>
          </a:xfrm>
          <a:prstGeom prst="line">
            <a:avLst/>
          </a:prstGeom>
          <a:noFill/>
          <a:ln w="50760">
            <a:solidFill>
              <a:srgbClr val="FF99CC"/>
            </a:solidFill>
            <a:miter lim="800000"/>
            <a:headEnd/>
            <a:tailEnd type="triangle" w="med" len="med"/>
          </a:ln>
          <a:effectLst/>
        </p:spPr>
        <p:txBody>
          <a:bodyPr/>
          <a:lstStyle/>
          <a:p>
            <a:endParaRPr lang="en-US"/>
          </a:p>
        </p:txBody>
      </p:sp>
      <p:sp>
        <p:nvSpPr>
          <p:cNvPr id="20490" name="Line 10"/>
          <p:cNvSpPr>
            <a:spLocks noChangeShapeType="1"/>
          </p:cNvSpPr>
          <p:nvPr/>
        </p:nvSpPr>
        <p:spPr bwMode="auto">
          <a:xfrm flipH="1">
            <a:off x="1816100" y="3886200"/>
            <a:ext cx="4826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0491" name="Line 11"/>
          <p:cNvSpPr>
            <a:spLocks noChangeShapeType="1"/>
          </p:cNvSpPr>
          <p:nvPr/>
        </p:nvSpPr>
        <p:spPr bwMode="auto">
          <a:xfrm>
            <a:off x="2057400" y="2286000"/>
            <a:ext cx="1371600" cy="1588"/>
          </a:xfrm>
          <a:prstGeom prst="line">
            <a:avLst/>
          </a:prstGeom>
          <a:noFill/>
          <a:ln w="50760">
            <a:solidFill>
              <a:srgbClr val="FF99CC"/>
            </a:solidFill>
            <a:miter lim="800000"/>
            <a:headEnd/>
            <a:tailEnd type="triangle" w="med" len="med"/>
          </a:ln>
          <a:effectLst/>
        </p:spPr>
        <p:txBody>
          <a:bodyPr/>
          <a:lstStyle/>
          <a:p>
            <a:endParaRPr lang="en-US"/>
          </a:p>
        </p:txBody>
      </p:sp>
      <p:sp>
        <p:nvSpPr>
          <p:cNvPr id="20492" name="Line 12"/>
          <p:cNvSpPr>
            <a:spLocks noChangeShapeType="1"/>
          </p:cNvSpPr>
          <p:nvPr/>
        </p:nvSpPr>
        <p:spPr bwMode="auto">
          <a:xfrm>
            <a:off x="5715000" y="2286000"/>
            <a:ext cx="1371600" cy="1588"/>
          </a:xfrm>
          <a:prstGeom prst="line">
            <a:avLst/>
          </a:prstGeom>
          <a:noFill/>
          <a:ln w="50760">
            <a:solidFill>
              <a:srgbClr val="FF99CC"/>
            </a:solidFill>
            <a:miter lim="800000"/>
            <a:headEnd/>
            <a:tailEnd type="triangle" w="med" len="med"/>
          </a:ln>
          <a:effectLst/>
        </p:spPr>
        <p:txBody>
          <a:bodyPr/>
          <a:lstStyle/>
          <a:p>
            <a:endParaRPr lang="en-US"/>
          </a:p>
        </p:txBody>
      </p:sp>
      <p:sp>
        <p:nvSpPr>
          <p:cNvPr id="20493" name="Line 13"/>
          <p:cNvSpPr>
            <a:spLocks noChangeShapeType="1"/>
          </p:cNvSpPr>
          <p:nvPr/>
        </p:nvSpPr>
        <p:spPr bwMode="auto">
          <a:xfrm>
            <a:off x="7772400" y="2743200"/>
            <a:ext cx="228600" cy="1600200"/>
          </a:xfrm>
          <a:prstGeom prst="line">
            <a:avLst/>
          </a:prstGeom>
          <a:noFill/>
          <a:ln w="50760">
            <a:solidFill>
              <a:srgbClr val="FF99CC"/>
            </a:solidFill>
            <a:miter lim="800000"/>
            <a:headEnd/>
            <a:tailEnd type="triangle" w="med" len="med"/>
          </a:ln>
          <a:effectLst/>
        </p:spPr>
        <p:txBody>
          <a:bodyPr/>
          <a:lstStyle/>
          <a:p>
            <a:endParaRPr lang="en-US"/>
          </a:p>
        </p:txBody>
      </p:sp>
      <p:sp>
        <p:nvSpPr>
          <p:cNvPr id="20494" name="Line 14"/>
          <p:cNvSpPr>
            <a:spLocks noChangeShapeType="1"/>
          </p:cNvSpPr>
          <p:nvPr/>
        </p:nvSpPr>
        <p:spPr bwMode="auto">
          <a:xfrm flipH="1" flipV="1">
            <a:off x="6845300" y="3873500"/>
            <a:ext cx="482600" cy="482600"/>
          </a:xfrm>
          <a:prstGeom prst="line">
            <a:avLst/>
          </a:prstGeom>
          <a:noFill/>
          <a:ln w="50760">
            <a:solidFill>
              <a:srgbClr val="FF99CC"/>
            </a:solidFill>
            <a:miter lim="800000"/>
            <a:headEnd/>
            <a:tailEnd type="triangle" w="med" len="med"/>
          </a:ln>
          <a:effectLst/>
        </p:spPr>
        <p:txBody>
          <a:bodyPr/>
          <a:lstStyle/>
          <a:p>
            <a:endParaRPr lang="en-US"/>
          </a:p>
        </p:txBody>
      </p:sp>
      <p:pic>
        <p:nvPicPr>
          <p:cNvPr id="20495" name="Picture 15"/>
          <p:cNvPicPr>
            <a:picLocks noChangeAspect="1" noChangeArrowheads="1"/>
          </p:cNvPicPr>
          <p:nvPr/>
        </p:nvPicPr>
        <p:blipFill>
          <a:blip r:embed="rId3"/>
          <a:srcRect/>
          <a:stretch>
            <a:fillRect/>
          </a:stretch>
        </p:blipFill>
        <p:spPr bwMode="auto">
          <a:xfrm>
            <a:off x="3886200" y="1600200"/>
            <a:ext cx="1371600" cy="2057400"/>
          </a:xfrm>
          <a:prstGeom prst="rect">
            <a:avLst/>
          </a:prstGeom>
          <a:noFill/>
          <a:ln w="9525">
            <a:noFill/>
            <a:round/>
            <a:headEnd/>
            <a:tailEnd/>
          </a:ln>
          <a:effectLst/>
        </p:spPr>
      </p:pic>
      <p:pic>
        <p:nvPicPr>
          <p:cNvPr id="20496" name="Picture 16"/>
          <p:cNvPicPr>
            <a:picLocks noChangeAspect="1" noChangeArrowheads="1"/>
          </p:cNvPicPr>
          <p:nvPr/>
        </p:nvPicPr>
        <p:blipFill>
          <a:blip r:embed="rId4"/>
          <a:srcRect/>
          <a:stretch>
            <a:fillRect/>
          </a:stretch>
        </p:blipFill>
        <p:spPr bwMode="auto">
          <a:xfrm>
            <a:off x="685800" y="4343400"/>
            <a:ext cx="1371600" cy="2057400"/>
          </a:xfrm>
          <a:prstGeom prst="rect">
            <a:avLst/>
          </a:prstGeom>
          <a:noFill/>
          <a:ln w="9525">
            <a:noFill/>
            <a:round/>
            <a:headEnd/>
            <a:tailEnd/>
          </a:ln>
          <a:effectLst/>
        </p:spPr>
      </p:pic>
      <p:pic>
        <p:nvPicPr>
          <p:cNvPr id="20497" name="Picture 17"/>
          <p:cNvPicPr>
            <a:picLocks noChangeAspect="1" noChangeArrowheads="1"/>
          </p:cNvPicPr>
          <p:nvPr/>
        </p:nvPicPr>
        <p:blipFill>
          <a:blip r:embed="rId5"/>
          <a:srcRect/>
          <a:stretch>
            <a:fillRect/>
          </a:stretch>
        </p:blipFill>
        <p:spPr bwMode="auto">
          <a:xfrm>
            <a:off x="7086600" y="4343400"/>
            <a:ext cx="1371600" cy="20574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752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8752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We can estimate volume without knowing the normal.</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Half Volume = Fully Unoccluded</a:t>
            </a:r>
          </a:p>
        </p:txBody>
      </p:sp>
      <p:pic>
        <p:nvPicPr>
          <p:cNvPr id="1387524" name="Picture 3"/>
          <p:cNvPicPr>
            <a:picLocks noChangeAspect="1" noChangeArrowheads="1"/>
          </p:cNvPicPr>
          <p:nvPr/>
        </p:nvPicPr>
        <p:blipFill>
          <a:blip r:embed="rId3"/>
          <a:srcRect/>
          <a:stretch>
            <a:fillRect/>
          </a:stretch>
        </p:blipFill>
        <p:spPr bwMode="auto">
          <a:xfrm>
            <a:off x="914400" y="2286000"/>
            <a:ext cx="7315200" cy="2743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85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885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We can estimate volume without knowing the normal.</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Half Volume = Fully Unoccluded</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388548" name="Picture 3"/>
          <p:cNvPicPr>
            <a:picLocks noChangeAspect="1" noChangeArrowheads="1"/>
          </p:cNvPicPr>
          <p:nvPr/>
        </p:nvPicPr>
        <p:blipFill>
          <a:blip r:embed="rId3"/>
          <a:srcRect/>
          <a:stretch>
            <a:fillRect/>
          </a:stretch>
        </p:blipFill>
        <p:spPr bwMode="auto">
          <a:xfrm>
            <a:off x="914400" y="2286000"/>
            <a:ext cx="7315200" cy="2743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957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8957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We can estimate volume without knowing the normal.</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Half Volume = Fully Unoccluded</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389572" name="Picture 3"/>
          <p:cNvPicPr>
            <a:picLocks noChangeAspect="1" noChangeArrowheads="1"/>
          </p:cNvPicPr>
          <p:nvPr/>
        </p:nvPicPr>
        <p:blipFill>
          <a:blip r:embed="rId3"/>
          <a:srcRect/>
          <a:stretch>
            <a:fillRect/>
          </a:stretch>
        </p:blipFill>
        <p:spPr bwMode="auto">
          <a:xfrm>
            <a:off x="914400" y="2286000"/>
            <a:ext cx="7315200" cy="2743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059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9059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We can estimate volume without knowing the normal.</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Half Volume = Fully Unoccluded</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390596" name="Picture 3"/>
          <p:cNvPicPr>
            <a:picLocks noChangeAspect="1" noChangeArrowheads="1"/>
          </p:cNvPicPr>
          <p:nvPr/>
        </p:nvPicPr>
        <p:blipFill>
          <a:blip r:embed="rId3"/>
          <a:srcRect/>
          <a:stretch>
            <a:fillRect/>
          </a:stretch>
        </p:blipFill>
        <p:spPr bwMode="auto">
          <a:xfrm>
            <a:off x="914400" y="2286000"/>
            <a:ext cx="7315200" cy="2743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161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9161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Start with a point</a:t>
            </a:r>
          </a:p>
        </p:txBody>
      </p:sp>
      <p:pic>
        <p:nvPicPr>
          <p:cNvPr id="1391620" name="Picture 3"/>
          <p:cNvPicPr>
            <a:picLocks noChangeAspect="1" noChangeArrowheads="1"/>
          </p:cNvPicPr>
          <p:nvPr/>
        </p:nvPicPr>
        <p:blipFill>
          <a:blip r:embed="rId3"/>
          <a:srcRect/>
          <a:stretch>
            <a:fillRect/>
          </a:stretch>
        </p:blipFill>
        <p:spPr bwMode="auto">
          <a:xfrm>
            <a:off x="1600200" y="18288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926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And sample pairs of points.</a:t>
            </a:r>
          </a:p>
        </p:txBody>
      </p:sp>
      <p:pic>
        <p:nvPicPr>
          <p:cNvPr id="1392644" name="Picture 3"/>
          <p:cNvPicPr>
            <a:picLocks noChangeAspect="1" noChangeArrowheads="1"/>
          </p:cNvPicPr>
          <p:nvPr/>
        </p:nvPicPr>
        <p:blipFill>
          <a:blip r:embed="rId3"/>
          <a:srcRect/>
          <a:stretch>
            <a:fillRect/>
          </a:stretch>
        </p:blipFill>
        <p:spPr bwMode="auto">
          <a:xfrm>
            <a:off x="1600200" y="18288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366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9366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What if we have an occluder?</a:t>
            </a:r>
          </a:p>
        </p:txBody>
      </p:sp>
      <p:pic>
        <p:nvPicPr>
          <p:cNvPr id="1393668" name="Picture 3"/>
          <p:cNvPicPr>
            <a:picLocks noChangeAspect="1" noChangeArrowheads="1"/>
          </p:cNvPicPr>
          <p:nvPr/>
        </p:nvPicPr>
        <p:blipFill>
          <a:blip r:embed="rId3"/>
          <a:srcRect/>
          <a:stretch>
            <a:fillRect/>
          </a:stretch>
        </p:blipFill>
        <p:spPr bwMode="auto">
          <a:xfrm>
            <a:off x="1600200" y="18288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469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9469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What if we have an occluder?</a:t>
            </a:r>
          </a:p>
        </p:txBody>
      </p:sp>
      <p:pic>
        <p:nvPicPr>
          <p:cNvPr id="1394692" name="Picture 3"/>
          <p:cNvPicPr>
            <a:picLocks noChangeAspect="1" noChangeArrowheads="1"/>
          </p:cNvPicPr>
          <p:nvPr/>
        </p:nvPicPr>
        <p:blipFill>
          <a:blip r:embed="rId3"/>
          <a:srcRect/>
          <a:stretch>
            <a:fillRect/>
          </a:stretch>
        </p:blipFill>
        <p:spPr bwMode="auto">
          <a:xfrm>
            <a:off x="1600200" y="18288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57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957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We lose depth info.</a:t>
            </a:r>
          </a:p>
        </p:txBody>
      </p:sp>
      <p:pic>
        <p:nvPicPr>
          <p:cNvPr id="1395716" name="Picture 3"/>
          <p:cNvPicPr>
            <a:picLocks noChangeAspect="1" noChangeArrowheads="1"/>
          </p:cNvPicPr>
          <p:nvPr/>
        </p:nvPicPr>
        <p:blipFill>
          <a:blip r:embed="rId3"/>
          <a:srcRect/>
          <a:stretch>
            <a:fillRect/>
          </a:stretch>
        </p:blipFill>
        <p:spPr bwMode="auto">
          <a:xfrm>
            <a:off x="1600200" y="18288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673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9673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We could call it occluded.</a:t>
            </a:r>
          </a:p>
        </p:txBody>
      </p:sp>
      <p:pic>
        <p:nvPicPr>
          <p:cNvPr id="1396740" name="Picture 3"/>
          <p:cNvPicPr>
            <a:picLocks noChangeAspect="1" noChangeArrowheads="1"/>
          </p:cNvPicPr>
          <p:nvPr/>
        </p:nvPicPr>
        <p:blipFill>
          <a:blip r:embed="rId3"/>
          <a:srcRect/>
          <a:stretch>
            <a:fillRect/>
          </a:stretch>
        </p:blipFill>
        <p:spPr bwMode="auto">
          <a:xfrm>
            <a:off x="1600200" y="18288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39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Agenda</a:t>
            </a:r>
          </a:p>
        </p:txBody>
      </p:sp>
      <p:sp>
        <p:nvSpPr>
          <p:cNvPr id="11939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457200" indent="-457200" hangingPunct="1">
              <a:lnSpc>
                <a:spcPct val="81000"/>
              </a:lnSpc>
              <a:spcBef>
                <a:spcPts val="600"/>
              </a:spcBef>
              <a:buClr>
                <a:srgbClr val="FFFFFF"/>
              </a:buClr>
              <a:buSzPct val="100000"/>
              <a:buFont typeface="Wingdings" charset="2"/>
              <a:buAutoNum type="arabicPeriod"/>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Gamma/Linear-Space Lighting</a:t>
            </a:r>
          </a:p>
          <a:p>
            <a:pPr marL="457200" indent="-457200" hangingPunct="1">
              <a:lnSpc>
                <a:spcPct val="81000"/>
              </a:lnSpc>
              <a:spcBef>
                <a:spcPts val="600"/>
              </a:spcBef>
              <a:buClr>
                <a:srgbClr val="FFFFFF"/>
              </a:buClr>
              <a:buSzPct val="100000"/>
              <a:buFont typeface="Wingdings" charset="2"/>
              <a:buAutoNum type="arabicPeriod"/>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Filmic Tonemapping</a:t>
            </a:r>
          </a:p>
          <a:p>
            <a:pPr marL="457200" indent="-457200" hangingPunct="1">
              <a:lnSpc>
                <a:spcPct val="81000"/>
              </a:lnSpc>
              <a:spcBef>
                <a:spcPts val="600"/>
              </a:spcBef>
              <a:buClr>
                <a:srgbClr val="FFFFFF"/>
              </a:buClr>
              <a:buSzPct val="100000"/>
              <a:buFont typeface="Wingdings" charset="2"/>
              <a:buAutoNum type="arabicPeriod"/>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SSAO</a:t>
            </a:r>
          </a:p>
          <a:p>
            <a:pPr marL="457200" indent="-457200" hangingPunct="1">
              <a:lnSpc>
                <a:spcPct val="81000"/>
              </a:lnSpc>
              <a:spcBef>
                <a:spcPts val="600"/>
              </a:spcBef>
              <a:buClr>
                <a:srgbClr val="FFFFFF"/>
              </a:buClr>
              <a:buSzPct val="100000"/>
              <a:buFont typeface="Wingdings" charset="2"/>
              <a:buAutoNum type="arabicPeriod"/>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Rendering Architecture/How it all fits together.</a:t>
            </a:r>
          </a:p>
          <a:p>
            <a:pPr marL="457200" indent="-45720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bad is it?</a:t>
            </a:r>
          </a:p>
        </p:txBody>
      </p:sp>
      <p:sp>
        <p:nvSpPr>
          <p:cNvPr id="21506"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Your monitor has a gamma of about 2.2</a:t>
            </a:r>
          </a:p>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So if you output the left image to the </a:t>
            </a:r>
            <a:r>
              <a:rPr lang="en-GB" sz="2400" dirty="0" err="1">
                <a:solidFill>
                  <a:srgbClr val="FFFFFF"/>
                </a:solidFill>
              </a:rPr>
              <a:t>framebuffer</a:t>
            </a:r>
            <a:r>
              <a:rPr lang="en-GB" sz="2400" dirty="0">
                <a:solidFill>
                  <a:srgbClr val="FFFFFF"/>
                </a:solidFill>
              </a:rPr>
              <a:t>, it will actually look like the one right.</a:t>
            </a:r>
          </a:p>
        </p:txBody>
      </p:sp>
      <p:sp>
        <p:nvSpPr>
          <p:cNvPr id="21507" name="Oval 3"/>
          <p:cNvSpPr>
            <a:spLocks noChangeArrowheads="1"/>
          </p:cNvSpPr>
          <p:nvPr/>
        </p:nvSpPr>
        <p:spPr bwMode="auto">
          <a:xfrm>
            <a:off x="3992563" y="3335338"/>
            <a:ext cx="1144587"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1508" name="Line 4"/>
          <p:cNvSpPr>
            <a:spLocks noChangeShapeType="1"/>
          </p:cNvSpPr>
          <p:nvPr/>
        </p:nvSpPr>
        <p:spPr bwMode="auto">
          <a:xfrm>
            <a:off x="3429000" y="3657600"/>
            <a:ext cx="685800" cy="1588"/>
          </a:xfrm>
          <a:prstGeom prst="line">
            <a:avLst/>
          </a:prstGeom>
          <a:noFill/>
          <a:ln w="50760">
            <a:solidFill>
              <a:srgbClr val="FF99CC"/>
            </a:solidFill>
            <a:miter lim="800000"/>
            <a:headEnd/>
            <a:tailEnd type="triangle" w="med" len="med"/>
          </a:ln>
          <a:effectLst/>
        </p:spPr>
        <p:txBody>
          <a:bodyPr/>
          <a:lstStyle/>
          <a:p>
            <a:endParaRPr lang="en-US"/>
          </a:p>
        </p:txBody>
      </p:sp>
      <p:sp>
        <p:nvSpPr>
          <p:cNvPr id="21509" name="Line 5"/>
          <p:cNvSpPr>
            <a:spLocks noChangeShapeType="1"/>
          </p:cNvSpPr>
          <p:nvPr/>
        </p:nvSpPr>
        <p:spPr bwMode="auto">
          <a:xfrm>
            <a:off x="5029200" y="3657600"/>
            <a:ext cx="685800" cy="1588"/>
          </a:xfrm>
          <a:prstGeom prst="line">
            <a:avLst/>
          </a:prstGeom>
          <a:noFill/>
          <a:ln w="50760">
            <a:solidFill>
              <a:srgbClr val="FF99CC"/>
            </a:solidFill>
            <a:miter lim="800000"/>
            <a:headEnd/>
            <a:tailEnd type="triangle" w="med" len="med"/>
          </a:ln>
          <a:effectLst/>
        </p:spPr>
        <p:txBody>
          <a:bodyPr/>
          <a:lstStyle/>
          <a:p>
            <a:endParaRPr lang="en-US"/>
          </a:p>
        </p:txBody>
      </p:sp>
      <p:pic>
        <p:nvPicPr>
          <p:cNvPr id="21510" name="Picture 6"/>
          <p:cNvPicPr>
            <a:picLocks noChangeAspect="1" noChangeArrowheads="1"/>
          </p:cNvPicPr>
          <p:nvPr/>
        </p:nvPicPr>
        <p:blipFill>
          <a:blip r:embed="rId3"/>
          <a:srcRect/>
          <a:stretch>
            <a:fillRect/>
          </a:stretch>
        </p:blipFill>
        <p:spPr bwMode="auto">
          <a:xfrm>
            <a:off x="914400" y="2543175"/>
            <a:ext cx="2286000" cy="3429000"/>
          </a:xfrm>
          <a:prstGeom prst="rect">
            <a:avLst/>
          </a:prstGeom>
          <a:noFill/>
          <a:ln w="9525">
            <a:noFill/>
            <a:round/>
            <a:headEnd/>
            <a:tailEnd/>
          </a:ln>
          <a:effectLst/>
        </p:spPr>
      </p:pic>
      <p:pic>
        <p:nvPicPr>
          <p:cNvPr id="21511" name="Picture 7"/>
          <p:cNvPicPr>
            <a:picLocks noChangeAspect="1" noChangeArrowheads="1"/>
          </p:cNvPicPr>
          <p:nvPr/>
        </p:nvPicPr>
        <p:blipFill>
          <a:blip r:embed="rId4"/>
          <a:srcRect/>
          <a:stretch>
            <a:fillRect/>
          </a:stretch>
        </p:blipFill>
        <p:spPr bwMode="auto">
          <a:xfrm>
            <a:off x="5943600" y="2516188"/>
            <a:ext cx="2286000" cy="3427412"/>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77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977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But, is that correct?  Maybe not.</a:t>
            </a:r>
          </a:p>
        </p:txBody>
      </p:sp>
      <p:pic>
        <p:nvPicPr>
          <p:cNvPr id="1397764" name="Picture 3"/>
          <p:cNvPicPr>
            <a:picLocks noChangeAspect="1" noChangeArrowheads="1"/>
          </p:cNvPicPr>
          <p:nvPr/>
        </p:nvPicPr>
        <p:blipFill>
          <a:blip r:embed="rId3"/>
          <a:srcRect/>
          <a:stretch>
            <a:fillRect/>
          </a:stretch>
        </p:blipFill>
        <p:spPr bwMode="auto">
          <a:xfrm>
            <a:off x="1600200" y="18288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87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987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Let's choose a cutoff, and mark the pair as invalid.</a:t>
            </a:r>
          </a:p>
        </p:txBody>
      </p:sp>
      <p:pic>
        <p:nvPicPr>
          <p:cNvPr id="1398788" name="Picture 3"/>
          <p:cNvPicPr>
            <a:picLocks noChangeAspect="1" noChangeArrowheads="1"/>
          </p:cNvPicPr>
          <p:nvPr/>
        </p:nvPicPr>
        <p:blipFill>
          <a:blip r:embed="rId3"/>
          <a:srcRect/>
          <a:stretch>
            <a:fillRect/>
          </a:stretch>
        </p:blipFill>
        <p:spPr bwMode="auto">
          <a:xfrm>
            <a:off x="1600200" y="1828800"/>
            <a:ext cx="5943600" cy="4457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98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3998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Sample pattern?</a:t>
            </a:r>
          </a:p>
        </p:txBody>
      </p:sp>
      <p:pic>
        <p:nvPicPr>
          <p:cNvPr id="1399812" name="Picture 3"/>
          <p:cNvPicPr>
            <a:picLocks noChangeAspect="1" noChangeArrowheads="1"/>
          </p:cNvPicPr>
          <p:nvPr/>
        </p:nvPicPr>
        <p:blipFill>
          <a:blip r:embed="rId3"/>
          <a:srcRect/>
          <a:stretch>
            <a:fillRect/>
          </a:stretch>
        </p:blipFill>
        <p:spPr bwMode="auto">
          <a:xfrm>
            <a:off x="2286000" y="1828800"/>
            <a:ext cx="4572000" cy="45720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08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4008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Sample pattern.  Discard in pairs.</a:t>
            </a:r>
          </a:p>
        </p:txBody>
      </p:sp>
      <p:pic>
        <p:nvPicPr>
          <p:cNvPr id="1400836" name="Picture 3"/>
          <p:cNvPicPr>
            <a:picLocks noChangeAspect="1" noChangeArrowheads="1"/>
          </p:cNvPicPr>
          <p:nvPr/>
        </p:nvPicPr>
        <p:blipFill>
          <a:blip r:embed="rId3"/>
          <a:srcRect/>
          <a:stretch>
            <a:fillRect/>
          </a:stretch>
        </p:blipFill>
        <p:spPr bwMode="auto">
          <a:xfrm>
            <a:off x="2286000" y="1828800"/>
            <a:ext cx="4572000" cy="45720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18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4018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Note the single light outline.</a:t>
            </a:r>
          </a:p>
        </p:txBody>
      </p:sp>
      <p:pic>
        <p:nvPicPr>
          <p:cNvPr id="1401860" name="Picture 3"/>
          <p:cNvPicPr>
            <a:picLocks noChangeAspect="1" noChangeArrowheads="1"/>
          </p:cNvPicPr>
          <p:nvPr/>
        </p:nvPicPr>
        <p:blipFill>
          <a:blip r:embed="rId3"/>
          <a:srcRect/>
          <a:stretch>
            <a:fillRect/>
          </a:stretch>
        </p:blipFill>
        <p:spPr bwMode="auto">
          <a:xfrm>
            <a:off x="1600200" y="1806575"/>
            <a:ext cx="5857875" cy="45942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8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4028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Find discontinuties...</a:t>
            </a:r>
          </a:p>
        </p:txBody>
      </p:sp>
      <p:pic>
        <p:nvPicPr>
          <p:cNvPr id="1402884" name="Picture 3"/>
          <p:cNvPicPr>
            <a:picLocks noChangeAspect="1" noChangeArrowheads="1"/>
          </p:cNvPicPr>
          <p:nvPr/>
        </p:nvPicPr>
        <p:blipFill>
          <a:blip r:embed="rId3"/>
          <a:srcRect/>
          <a:stretch>
            <a:fillRect/>
          </a:stretch>
        </p:blipFill>
        <p:spPr bwMode="auto">
          <a:xfrm>
            <a:off x="1371600" y="1828800"/>
            <a:ext cx="6400800" cy="350043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390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40390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Find discontinuties...</a:t>
            </a:r>
          </a:p>
        </p:txBody>
      </p:sp>
      <p:pic>
        <p:nvPicPr>
          <p:cNvPr id="1403908" name="Picture 3"/>
          <p:cNvPicPr>
            <a:picLocks noChangeAspect="1" noChangeArrowheads="1"/>
          </p:cNvPicPr>
          <p:nvPr/>
        </p:nvPicPr>
        <p:blipFill>
          <a:blip r:embed="rId3"/>
          <a:srcRect/>
          <a:stretch>
            <a:fillRect/>
          </a:stretch>
        </p:blipFill>
        <p:spPr bwMode="auto">
          <a:xfrm>
            <a:off x="1371600" y="1828800"/>
            <a:ext cx="6400800" cy="350043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493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40493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Find discontinuties...</a:t>
            </a:r>
          </a:p>
        </p:txBody>
      </p:sp>
      <p:pic>
        <p:nvPicPr>
          <p:cNvPr id="1404932" name="Picture 3"/>
          <p:cNvPicPr>
            <a:picLocks noChangeAspect="1" noChangeArrowheads="1"/>
          </p:cNvPicPr>
          <p:nvPr/>
        </p:nvPicPr>
        <p:blipFill>
          <a:blip r:embed="rId3"/>
          <a:srcRect/>
          <a:stretch>
            <a:fillRect/>
          </a:stretch>
        </p:blipFill>
        <p:spPr bwMode="auto">
          <a:xfrm>
            <a:off x="1371600" y="1828800"/>
            <a:ext cx="6400800" cy="350043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595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40595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Find discontinuties...</a:t>
            </a:r>
          </a:p>
        </p:txBody>
      </p:sp>
      <p:pic>
        <p:nvPicPr>
          <p:cNvPr id="1405956" name="Picture 3"/>
          <p:cNvPicPr>
            <a:picLocks noChangeAspect="1" noChangeArrowheads="1"/>
          </p:cNvPicPr>
          <p:nvPr/>
        </p:nvPicPr>
        <p:blipFill>
          <a:blip r:embed="rId3"/>
          <a:srcRect/>
          <a:stretch>
            <a:fillRect/>
          </a:stretch>
        </p:blipFill>
        <p:spPr bwMode="auto">
          <a:xfrm>
            <a:off x="1371600" y="1828800"/>
            <a:ext cx="6400800" cy="350043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697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40697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...and dilate at discontinuties.  Here is original.</a:t>
            </a:r>
          </a:p>
        </p:txBody>
      </p:sp>
      <p:pic>
        <p:nvPicPr>
          <p:cNvPr id="1406980" name="Picture 3"/>
          <p:cNvPicPr>
            <a:picLocks noChangeAspect="1" noChangeArrowheads="1"/>
          </p:cNvPicPr>
          <p:nvPr/>
        </p:nvPicPr>
        <p:blipFill>
          <a:blip r:embed="rId3"/>
          <a:srcRect/>
          <a:stretch>
            <a:fillRect/>
          </a:stretch>
        </p:blipFill>
        <p:spPr bwMode="auto">
          <a:xfrm>
            <a:off x="1600200" y="1828800"/>
            <a:ext cx="5943600" cy="46609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Let’s build a Camera…</a:t>
            </a:r>
          </a:p>
        </p:txBody>
      </p:sp>
      <p:sp>
        <p:nvSpPr>
          <p:cNvPr id="22530"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 linear camera.</a:t>
            </a:r>
          </a:p>
        </p:txBody>
      </p:sp>
      <p:sp>
        <p:nvSpPr>
          <p:cNvPr id="22531" name="Oval 3"/>
          <p:cNvSpPr>
            <a:spLocks noChangeArrowheads="1"/>
          </p:cNvSpPr>
          <p:nvPr/>
        </p:nvSpPr>
        <p:spPr bwMode="auto">
          <a:xfrm>
            <a:off x="18288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1.0</a:t>
            </a:r>
          </a:p>
        </p:txBody>
      </p:sp>
      <p:sp>
        <p:nvSpPr>
          <p:cNvPr id="22532" name="Oval 4"/>
          <p:cNvSpPr>
            <a:spLocks noChangeArrowheads="1"/>
          </p:cNvSpPr>
          <p:nvPr/>
        </p:nvSpPr>
        <p:spPr bwMode="auto">
          <a:xfrm>
            <a:off x="61722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2533" name="Line 5"/>
          <p:cNvSpPr>
            <a:spLocks noChangeShapeType="1"/>
          </p:cNvSpPr>
          <p:nvPr/>
        </p:nvSpPr>
        <p:spPr bwMode="auto">
          <a:xfrm flipV="1">
            <a:off x="2743200" y="2730500"/>
            <a:ext cx="685800" cy="482600"/>
          </a:xfrm>
          <a:prstGeom prst="line">
            <a:avLst/>
          </a:prstGeom>
          <a:noFill/>
          <a:ln w="50760">
            <a:solidFill>
              <a:srgbClr val="FF99CC"/>
            </a:solidFill>
            <a:miter lim="800000"/>
            <a:headEnd/>
            <a:tailEnd type="triangle" w="med" len="med"/>
          </a:ln>
          <a:effectLst/>
        </p:spPr>
        <p:txBody>
          <a:bodyPr/>
          <a:lstStyle/>
          <a:p>
            <a:endParaRPr lang="en-US"/>
          </a:p>
        </p:txBody>
      </p:sp>
      <p:sp>
        <p:nvSpPr>
          <p:cNvPr id="22534" name="Line 6"/>
          <p:cNvSpPr>
            <a:spLocks noChangeShapeType="1"/>
          </p:cNvSpPr>
          <p:nvPr/>
        </p:nvSpPr>
        <p:spPr bwMode="auto">
          <a:xfrm>
            <a:off x="5715000" y="2743200"/>
            <a:ext cx="6858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2535" name="Line 7"/>
          <p:cNvSpPr>
            <a:spLocks noChangeShapeType="1"/>
          </p:cNvSpPr>
          <p:nvPr/>
        </p:nvSpPr>
        <p:spPr bwMode="auto">
          <a:xfrm flipV="1">
            <a:off x="1828800" y="3873500"/>
            <a:ext cx="457200" cy="482600"/>
          </a:xfrm>
          <a:prstGeom prst="line">
            <a:avLst/>
          </a:prstGeom>
          <a:noFill/>
          <a:ln w="50760">
            <a:solidFill>
              <a:srgbClr val="FF99CC"/>
            </a:solidFill>
            <a:miter lim="800000"/>
            <a:headEnd/>
            <a:tailEnd type="triangle" w="med" len="med"/>
          </a:ln>
          <a:effectLst/>
        </p:spPr>
        <p:txBody>
          <a:bodyPr/>
          <a:lstStyle/>
          <a:p>
            <a:endParaRPr lang="en-US"/>
          </a:p>
        </p:txBody>
      </p:sp>
      <p:sp>
        <p:nvSpPr>
          <p:cNvPr id="22536" name="Line 8"/>
          <p:cNvSpPr>
            <a:spLocks noChangeShapeType="1"/>
          </p:cNvSpPr>
          <p:nvPr/>
        </p:nvSpPr>
        <p:spPr bwMode="auto">
          <a:xfrm>
            <a:off x="6858000" y="3886200"/>
            <a:ext cx="4572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2537" name="AutoShape 9"/>
          <p:cNvSpPr>
            <a:spLocks noChangeArrowheads="1"/>
          </p:cNvSpPr>
          <p:nvPr/>
        </p:nvSpPr>
        <p:spPr bwMode="auto">
          <a:xfrm>
            <a:off x="228600" y="2057400"/>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Actual</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Light</a:t>
            </a:r>
          </a:p>
        </p:txBody>
      </p:sp>
      <p:sp>
        <p:nvSpPr>
          <p:cNvPr id="22538" name="AutoShape 10"/>
          <p:cNvSpPr>
            <a:spLocks noChangeArrowheads="1"/>
          </p:cNvSpPr>
          <p:nvPr/>
        </p:nvSpPr>
        <p:spPr bwMode="auto">
          <a:xfrm>
            <a:off x="3810000" y="4524375"/>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Hard</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Drive</a:t>
            </a:r>
          </a:p>
        </p:txBody>
      </p:sp>
      <p:sp>
        <p:nvSpPr>
          <p:cNvPr id="22539" name="AutoShape 11"/>
          <p:cNvSpPr>
            <a:spLocks noChangeArrowheads="1"/>
          </p:cNvSpPr>
          <p:nvPr/>
        </p:nvSpPr>
        <p:spPr bwMode="auto">
          <a:xfrm>
            <a:off x="7177088" y="2109788"/>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Monitor</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Output</a:t>
            </a:r>
          </a:p>
        </p:txBody>
      </p:sp>
      <p:sp>
        <p:nvSpPr>
          <p:cNvPr id="22540" name="Line 12"/>
          <p:cNvSpPr>
            <a:spLocks noChangeShapeType="1"/>
          </p:cNvSpPr>
          <p:nvPr/>
        </p:nvSpPr>
        <p:spPr bwMode="auto">
          <a:xfrm>
            <a:off x="1143000" y="2743200"/>
            <a:ext cx="228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22541" name="Line 13"/>
          <p:cNvSpPr>
            <a:spLocks noChangeShapeType="1"/>
          </p:cNvSpPr>
          <p:nvPr/>
        </p:nvSpPr>
        <p:spPr bwMode="auto">
          <a:xfrm flipH="1">
            <a:off x="7759700" y="2743200"/>
            <a:ext cx="482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22542" name="Line 14"/>
          <p:cNvSpPr>
            <a:spLocks noChangeShapeType="1"/>
          </p:cNvSpPr>
          <p:nvPr/>
        </p:nvSpPr>
        <p:spPr bwMode="auto">
          <a:xfrm flipV="1">
            <a:off x="4343400" y="3416300"/>
            <a:ext cx="457200" cy="1168400"/>
          </a:xfrm>
          <a:prstGeom prst="line">
            <a:avLst/>
          </a:prstGeom>
          <a:noFill/>
          <a:ln w="50760">
            <a:solidFill>
              <a:srgbClr val="FF0066"/>
            </a:solidFill>
            <a:miter lim="800000"/>
            <a:headEnd/>
            <a:tailEnd type="triangle" w="med" len="med"/>
          </a:ln>
          <a:effectLst/>
        </p:spPr>
        <p:txBody>
          <a:bodyPr/>
          <a:lstStyle/>
          <a:p>
            <a:endParaRPr lang="en-US"/>
          </a:p>
        </p:txBody>
      </p:sp>
      <p:pic>
        <p:nvPicPr>
          <p:cNvPr id="22543" name="Picture 15"/>
          <p:cNvPicPr>
            <a:picLocks noChangeAspect="1" noChangeArrowheads="1"/>
          </p:cNvPicPr>
          <p:nvPr/>
        </p:nvPicPr>
        <p:blipFill>
          <a:blip r:embed="rId3"/>
          <a:srcRect/>
          <a:stretch>
            <a:fillRect/>
          </a:stretch>
        </p:blipFill>
        <p:spPr bwMode="auto">
          <a:xfrm>
            <a:off x="3886200" y="1600200"/>
            <a:ext cx="1371600" cy="2057400"/>
          </a:xfrm>
          <a:prstGeom prst="rect">
            <a:avLst/>
          </a:prstGeom>
          <a:noFill/>
          <a:ln w="9525">
            <a:noFill/>
            <a:round/>
            <a:headEnd/>
            <a:tailEnd/>
          </a:ln>
          <a:effectLst/>
        </p:spPr>
      </p:pic>
      <p:pic>
        <p:nvPicPr>
          <p:cNvPr id="22544" name="Picture 16"/>
          <p:cNvPicPr>
            <a:picLocks noChangeAspect="1" noChangeArrowheads="1"/>
          </p:cNvPicPr>
          <p:nvPr/>
        </p:nvPicPr>
        <p:blipFill>
          <a:blip r:embed="rId4"/>
          <a:srcRect/>
          <a:stretch>
            <a:fillRect/>
          </a:stretch>
        </p:blipFill>
        <p:spPr bwMode="auto">
          <a:xfrm>
            <a:off x="7086600" y="4343400"/>
            <a:ext cx="1371600" cy="2057400"/>
          </a:xfrm>
          <a:prstGeom prst="rect">
            <a:avLst/>
          </a:prstGeom>
          <a:noFill/>
          <a:ln w="9525">
            <a:noFill/>
            <a:round/>
            <a:headEnd/>
            <a:tailEnd/>
          </a:ln>
          <a:effectLst/>
        </p:spPr>
      </p:pic>
      <p:pic>
        <p:nvPicPr>
          <p:cNvPr id="22545" name="Picture 17"/>
          <p:cNvPicPr>
            <a:picLocks noChangeAspect="1" noChangeArrowheads="1"/>
          </p:cNvPicPr>
          <p:nvPr/>
        </p:nvPicPr>
        <p:blipFill>
          <a:blip r:embed="rId3"/>
          <a:srcRect/>
          <a:stretch>
            <a:fillRect/>
          </a:stretch>
        </p:blipFill>
        <p:spPr bwMode="auto">
          <a:xfrm>
            <a:off x="685800" y="4343400"/>
            <a:ext cx="1371600" cy="20574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800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40800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After X dilate.</a:t>
            </a:r>
          </a:p>
        </p:txBody>
      </p:sp>
      <p:pic>
        <p:nvPicPr>
          <p:cNvPr id="1408004" name="Picture 3"/>
          <p:cNvPicPr>
            <a:picLocks noChangeAspect="1" noChangeArrowheads="1"/>
          </p:cNvPicPr>
          <p:nvPr/>
        </p:nvPicPr>
        <p:blipFill>
          <a:blip r:embed="rId3"/>
          <a:srcRect/>
          <a:stretch>
            <a:fillRect/>
          </a:stretch>
        </p:blipFill>
        <p:spPr bwMode="auto">
          <a:xfrm>
            <a:off x="1600200" y="1828800"/>
            <a:ext cx="5943600" cy="46609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90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4090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After Y dilate.  And the light outline is gone.</a:t>
            </a:r>
          </a:p>
        </p:txBody>
      </p:sp>
      <p:pic>
        <p:nvPicPr>
          <p:cNvPr id="1409028" name="Picture 3"/>
          <p:cNvPicPr>
            <a:picLocks noChangeAspect="1" noChangeArrowheads="1"/>
          </p:cNvPicPr>
          <p:nvPr/>
        </p:nvPicPr>
        <p:blipFill>
          <a:blip r:embed="rId3"/>
          <a:srcRect/>
          <a:stretch>
            <a:fillRect/>
          </a:stretch>
        </p:blipFill>
        <p:spPr bwMode="auto">
          <a:xfrm>
            <a:off x="1600200" y="1828800"/>
            <a:ext cx="5943600" cy="46624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00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4100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And do a gaussian blur.</a:t>
            </a:r>
          </a:p>
        </p:txBody>
      </p:sp>
      <p:pic>
        <p:nvPicPr>
          <p:cNvPr id="1410052" name="Picture 3"/>
          <p:cNvPicPr>
            <a:picLocks noChangeAspect="1" noChangeArrowheads="1"/>
          </p:cNvPicPr>
          <p:nvPr/>
        </p:nvPicPr>
        <p:blipFill>
          <a:blip r:embed="rId3"/>
          <a:srcRect/>
          <a:stretch>
            <a:fillRect/>
          </a:stretch>
        </p:blipFill>
        <p:spPr bwMode="auto">
          <a:xfrm>
            <a:off x="1600200" y="1828800"/>
            <a:ext cx="5943600" cy="46624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10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SSAO Passes</a:t>
            </a:r>
          </a:p>
        </p:txBody>
      </p:sp>
      <p:sp>
        <p:nvSpPr>
          <p:cNvPr id="14110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Final</a:t>
            </a:r>
          </a:p>
        </p:txBody>
      </p:sp>
      <p:pic>
        <p:nvPicPr>
          <p:cNvPr id="1411076" name="Picture 3"/>
          <p:cNvPicPr>
            <a:picLocks noChangeAspect="1" noChangeArrowheads="1"/>
          </p:cNvPicPr>
          <p:nvPr/>
        </p:nvPicPr>
        <p:blipFill>
          <a:blip r:embed="rId3"/>
          <a:srcRect/>
          <a:stretch>
            <a:fillRect/>
          </a:stretch>
        </p:blipFill>
        <p:spPr bwMode="auto">
          <a:xfrm>
            <a:off x="914400" y="2286000"/>
            <a:ext cx="7358063" cy="34290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20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Artifacts</a:t>
            </a:r>
          </a:p>
        </p:txBody>
      </p:sp>
      <p:sp>
        <p:nvSpPr>
          <p:cNvPr id="14120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457200" indent="-457200" hangingPunct="1">
              <a:lnSpc>
                <a:spcPct val="81000"/>
              </a:lnSpc>
              <a:spcBef>
                <a:spcPts val="600"/>
              </a:spcBef>
              <a:buClr>
                <a:srgbClr val="FFFFFF"/>
              </a:buClr>
              <a:buSzPct val="100000"/>
              <a:buFont typeface="Wingdings" charset="2"/>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400">
                <a:solidFill>
                  <a:srgbClr val="FFFFFF"/>
                </a:solidFill>
              </a:rPr>
              <a:t>White Outline</a:t>
            </a:r>
          </a:p>
          <a:p>
            <a:pPr marL="457200" indent="-457200" hangingPunct="1">
              <a:lnSpc>
                <a:spcPct val="81000"/>
              </a:lnSpc>
              <a:spcBef>
                <a:spcPts val="600"/>
              </a:spcBef>
              <a:buClr>
                <a:srgbClr val="FFFFFF"/>
              </a:buClr>
              <a:buSzPct val="100000"/>
              <a:buFont typeface="Wingdings" charset="2"/>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400">
                <a:solidFill>
                  <a:srgbClr val="FFFFFF"/>
                </a:solidFill>
              </a:rPr>
              <a:t>Crossing Pattern</a:t>
            </a:r>
          </a:p>
          <a:p>
            <a:pPr marL="457200" indent="-457200" hangingPunct="1">
              <a:lnSpc>
                <a:spcPct val="81000"/>
              </a:lnSpc>
              <a:spcBef>
                <a:spcPts val="600"/>
              </a:spcBef>
              <a:buClr>
                <a:srgbClr val="FFFFFF"/>
              </a:buClr>
              <a:buSzPct val="100000"/>
              <a:buFont typeface="Wingdings" charset="2"/>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400">
                <a:solidFill>
                  <a:srgbClr val="FFFFFF"/>
                </a:solidFill>
              </a:rPr>
              <a:t>Depth Discontinuities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2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Artifacts</a:t>
            </a:r>
          </a:p>
        </p:txBody>
      </p:sp>
      <p:sp>
        <p:nvSpPr>
          <p:cNvPr id="141312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Blur adds white outline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Crossing Pattern</a:t>
            </a:r>
          </a:p>
        </p:txBody>
      </p:sp>
      <p:pic>
        <p:nvPicPr>
          <p:cNvPr id="1413124" name="Picture 3"/>
          <p:cNvPicPr>
            <a:picLocks noChangeAspect="1" noChangeArrowheads="1"/>
          </p:cNvPicPr>
          <p:nvPr/>
        </p:nvPicPr>
        <p:blipFill>
          <a:blip r:embed="rId3"/>
          <a:srcRect/>
          <a:stretch>
            <a:fillRect/>
          </a:stretch>
        </p:blipFill>
        <p:spPr bwMode="auto">
          <a:xfrm>
            <a:off x="3276600" y="2286000"/>
            <a:ext cx="5148263" cy="40386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41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Artifacts</a:t>
            </a:r>
          </a:p>
        </p:txBody>
      </p:sp>
      <p:sp>
        <p:nvSpPr>
          <p:cNvPr id="14141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More Crossing patterns</a:t>
            </a:r>
          </a:p>
        </p:txBody>
      </p:sp>
      <p:pic>
        <p:nvPicPr>
          <p:cNvPr id="1414148" name="Picture 3"/>
          <p:cNvPicPr>
            <a:picLocks noChangeAspect="1" noChangeArrowheads="1"/>
          </p:cNvPicPr>
          <p:nvPr/>
        </p:nvPicPr>
        <p:blipFill>
          <a:blip r:embed="rId3"/>
          <a:srcRect/>
          <a:stretch>
            <a:fillRect/>
          </a:stretch>
        </p:blipFill>
        <p:spPr bwMode="auto">
          <a:xfrm>
            <a:off x="838200" y="1828800"/>
            <a:ext cx="7450138" cy="41910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517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Artifacts</a:t>
            </a:r>
          </a:p>
        </p:txBody>
      </p:sp>
      <p:sp>
        <p:nvSpPr>
          <p:cNvPr id="141517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Depth Discontinuities.  Notice a little anti-halo.</a:t>
            </a:r>
          </a:p>
        </p:txBody>
      </p:sp>
      <p:pic>
        <p:nvPicPr>
          <p:cNvPr id="1415172" name="Picture 3"/>
          <p:cNvPicPr>
            <a:picLocks noChangeAspect="1" noChangeArrowheads="1"/>
          </p:cNvPicPr>
          <p:nvPr/>
        </p:nvPicPr>
        <p:blipFill>
          <a:blip r:embed="rId3"/>
          <a:srcRect l="35719" t="24694" r="39688"/>
          <a:stretch>
            <a:fillRect/>
          </a:stretch>
        </p:blipFill>
        <p:spPr bwMode="auto">
          <a:xfrm>
            <a:off x="3048000" y="1981200"/>
            <a:ext cx="2492554" cy="4292962"/>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619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Artifacts</a:t>
            </a:r>
          </a:p>
        </p:txBody>
      </p:sp>
      <p:sp>
        <p:nvSpPr>
          <p:cNvPr id="141619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Hard to see in real levels though.</a:t>
            </a:r>
          </a:p>
        </p:txBody>
      </p:sp>
      <p:pic>
        <p:nvPicPr>
          <p:cNvPr id="141619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721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Artifacts</a:t>
            </a:r>
          </a:p>
        </p:txBody>
      </p:sp>
      <p:sp>
        <p:nvSpPr>
          <p:cNvPr id="141721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Artifacts are usually only noticeable to the trained eye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Benefits outweigh drawbacks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Have option to turn it off per surface</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Most snow fades at distance</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Some objects apply sqrt() to brighten it</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Some objects just have it off</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Let’s build a Camera…</a:t>
            </a:r>
          </a:p>
        </p:txBody>
      </p:sp>
      <p:sp>
        <p:nvSpPr>
          <p:cNvPr id="23554"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Any consumer camera.</a:t>
            </a:r>
          </a:p>
        </p:txBody>
      </p:sp>
      <p:sp>
        <p:nvSpPr>
          <p:cNvPr id="23555" name="Oval 3"/>
          <p:cNvSpPr>
            <a:spLocks noChangeArrowheads="1"/>
          </p:cNvSpPr>
          <p:nvPr/>
        </p:nvSpPr>
        <p:spPr bwMode="auto">
          <a:xfrm>
            <a:off x="18288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.45</a:t>
            </a:r>
          </a:p>
        </p:txBody>
      </p:sp>
      <p:sp>
        <p:nvSpPr>
          <p:cNvPr id="23556" name="Oval 4"/>
          <p:cNvSpPr>
            <a:spLocks noChangeArrowheads="1"/>
          </p:cNvSpPr>
          <p:nvPr/>
        </p:nvSpPr>
        <p:spPr bwMode="auto">
          <a:xfrm>
            <a:off x="61722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3557" name="Line 5"/>
          <p:cNvSpPr>
            <a:spLocks noChangeShapeType="1"/>
          </p:cNvSpPr>
          <p:nvPr/>
        </p:nvSpPr>
        <p:spPr bwMode="auto">
          <a:xfrm flipV="1">
            <a:off x="2743200" y="2730500"/>
            <a:ext cx="685800" cy="482600"/>
          </a:xfrm>
          <a:prstGeom prst="line">
            <a:avLst/>
          </a:prstGeom>
          <a:noFill/>
          <a:ln w="50760">
            <a:solidFill>
              <a:srgbClr val="FF99CC"/>
            </a:solidFill>
            <a:miter lim="800000"/>
            <a:headEnd/>
            <a:tailEnd type="triangle" w="med" len="med"/>
          </a:ln>
          <a:effectLst/>
        </p:spPr>
        <p:txBody>
          <a:bodyPr/>
          <a:lstStyle/>
          <a:p>
            <a:endParaRPr lang="en-US"/>
          </a:p>
        </p:txBody>
      </p:sp>
      <p:sp>
        <p:nvSpPr>
          <p:cNvPr id="23558" name="Line 6"/>
          <p:cNvSpPr>
            <a:spLocks noChangeShapeType="1"/>
          </p:cNvSpPr>
          <p:nvPr/>
        </p:nvSpPr>
        <p:spPr bwMode="auto">
          <a:xfrm>
            <a:off x="5715000" y="2743200"/>
            <a:ext cx="6858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3559" name="Line 7"/>
          <p:cNvSpPr>
            <a:spLocks noChangeShapeType="1"/>
          </p:cNvSpPr>
          <p:nvPr/>
        </p:nvSpPr>
        <p:spPr bwMode="auto">
          <a:xfrm flipV="1">
            <a:off x="1828800" y="3873500"/>
            <a:ext cx="457200" cy="482600"/>
          </a:xfrm>
          <a:prstGeom prst="line">
            <a:avLst/>
          </a:prstGeom>
          <a:noFill/>
          <a:ln w="50760">
            <a:solidFill>
              <a:srgbClr val="FF99CC"/>
            </a:solidFill>
            <a:miter lim="800000"/>
            <a:headEnd/>
            <a:tailEnd type="triangle" w="med" len="med"/>
          </a:ln>
          <a:effectLst/>
        </p:spPr>
        <p:txBody>
          <a:bodyPr/>
          <a:lstStyle/>
          <a:p>
            <a:endParaRPr lang="en-US"/>
          </a:p>
        </p:txBody>
      </p:sp>
      <p:sp>
        <p:nvSpPr>
          <p:cNvPr id="23560" name="Line 8"/>
          <p:cNvSpPr>
            <a:spLocks noChangeShapeType="1"/>
          </p:cNvSpPr>
          <p:nvPr/>
        </p:nvSpPr>
        <p:spPr bwMode="auto">
          <a:xfrm>
            <a:off x="6858000" y="3886200"/>
            <a:ext cx="4572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3561" name="AutoShape 9"/>
          <p:cNvSpPr>
            <a:spLocks noChangeArrowheads="1"/>
          </p:cNvSpPr>
          <p:nvPr/>
        </p:nvSpPr>
        <p:spPr bwMode="auto">
          <a:xfrm>
            <a:off x="228600" y="2057400"/>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Actual</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Light</a:t>
            </a:r>
          </a:p>
        </p:txBody>
      </p:sp>
      <p:sp>
        <p:nvSpPr>
          <p:cNvPr id="23562" name="AutoShape 10"/>
          <p:cNvSpPr>
            <a:spLocks noChangeArrowheads="1"/>
          </p:cNvSpPr>
          <p:nvPr/>
        </p:nvSpPr>
        <p:spPr bwMode="auto">
          <a:xfrm>
            <a:off x="3810000" y="4524375"/>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Hard</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Drive</a:t>
            </a:r>
          </a:p>
        </p:txBody>
      </p:sp>
      <p:sp>
        <p:nvSpPr>
          <p:cNvPr id="23563" name="AutoShape 11"/>
          <p:cNvSpPr>
            <a:spLocks noChangeArrowheads="1"/>
          </p:cNvSpPr>
          <p:nvPr/>
        </p:nvSpPr>
        <p:spPr bwMode="auto">
          <a:xfrm>
            <a:off x="7177088" y="2109788"/>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Monitor</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Output</a:t>
            </a:r>
          </a:p>
        </p:txBody>
      </p:sp>
      <p:sp>
        <p:nvSpPr>
          <p:cNvPr id="23564" name="Line 12"/>
          <p:cNvSpPr>
            <a:spLocks noChangeShapeType="1"/>
          </p:cNvSpPr>
          <p:nvPr/>
        </p:nvSpPr>
        <p:spPr bwMode="auto">
          <a:xfrm>
            <a:off x="1143000" y="2743200"/>
            <a:ext cx="228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23565" name="Line 13"/>
          <p:cNvSpPr>
            <a:spLocks noChangeShapeType="1"/>
          </p:cNvSpPr>
          <p:nvPr/>
        </p:nvSpPr>
        <p:spPr bwMode="auto">
          <a:xfrm flipH="1">
            <a:off x="7759700" y="2743200"/>
            <a:ext cx="482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23566" name="Line 14"/>
          <p:cNvSpPr>
            <a:spLocks noChangeShapeType="1"/>
          </p:cNvSpPr>
          <p:nvPr/>
        </p:nvSpPr>
        <p:spPr bwMode="auto">
          <a:xfrm flipV="1">
            <a:off x="4343400" y="3416300"/>
            <a:ext cx="457200" cy="1168400"/>
          </a:xfrm>
          <a:prstGeom prst="line">
            <a:avLst/>
          </a:prstGeom>
          <a:noFill/>
          <a:ln w="50760">
            <a:solidFill>
              <a:srgbClr val="FF0066"/>
            </a:solidFill>
            <a:miter lim="800000"/>
            <a:headEnd/>
            <a:tailEnd type="triangle" w="med" len="med"/>
          </a:ln>
          <a:effectLst/>
        </p:spPr>
        <p:txBody>
          <a:bodyPr/>
          <a:lstStyle/>
          <a:p>
            <a:endParaRPr lang="en-US"/>
          </a:p>
        </p:txBody>
      </p:sp>
      <p:pic>
        <p:nvPicPr>
          <p:cNvPr id="23567" name="Picture 15"/>
          <p:cNvPicPr>
            <a:picLocks noChangeAspect="1" noChangeArrowheads="1"/>
          </p:cNvPicPr>
          <p:nvPr/>
        </p:nvPicPr>
        <p:blipFill>
          <a:blip r:embed="rId3"/>
          <a:srcRect/>
          <a:stretch>
            <a:fillRect/>
          </a:stretch>
        </p:blipFill>
        <p:spPr bwMode="auto">
          <a:xfrm>
            <a:off x="685800" y="4343400"/>
            <a:ext cx="1371600" cy="2057400"/>
          </a:xfrm>
          <a:prstGeom prst="rect">
            <a:avLst/>
          </a:prstGeom>
          <a:noFill/>
          <a:ln w="9525">
            <a:noFill/>
            <a:round/>
            <a:headEnd/>
            <a:tailEnd/>
          </a:ln>
          <a:effectLst/>
        </p:spPr>
      </p:pic>
      <p:pic>
        <p:nvPicPr>
          <p:cNvPr id="23568" name="Picture 16"/>
          <p:cNvPicPr>
            <a:picLocks noChangeAspect="1" noChangeArrowheads="1"/>
          </p:cNvPicPr>
          <p:nvPr/>
        </p:nvPicPr>
        <p:blipFill>
          <a:blip r:embed="rId4"/>
          <a:srcRect/>
          <a:stretch>
            <a:fillRect/>
          </a:stretch>
        </p:blipFill>
        <p:spPr bwMode="auto">
          <a:xfrm>
            <a:off x="3886200" y="1600200"/>
            <a:ext cx="1371600" cy="2057400"/>
          </a:xfrm>
          <a:prstGeom prst="rect">
            <a:avLst/>
          </a:prstGeom>
          <a:noFill/>
          <a:ln w="9525">
            <a:noFill/>
            <a:round/>
            <a:headEnd/>
            <a:tailEnd/>
          </a:ln>
          <a:effectLst/>
        </p:spPr>
      </p:pic>
      <p:pic>
        <p:nvPicPr>
          <p:cNvPr id="23569" name="Picture 17"/>
          <p:cNvPicPr>
            <a:picLocks noChangeAspect="1" noChangeArrowheads="1"/>
          </p:cNvPicPr>
          <p:nvPr/>
        </p:nvPicPr>
        <p:blipFill>
          <a:blip r:embed="rId3"/>
          <a:srcRect/>
          <a:stretch>
            <a:fillRect/>
          </a:stretch>
        </p:blipFill>
        <p:spPr bwMode="auto">
          <a:xfrm>
            <a:off x="7086600" y="4343400"/>
            <a:ext cx="1371600" cy="20574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82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182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On</a:t>
            </a:r>
          </a:p>
        </p:txBody>
      </p:sp>
      <p:pic>
        <p:nvPicPr>
          <p:cNvPr id="1418244" name="Picture 3"/>
          <p:cNvPicPr>
            <a:picLocks noChangeAspect="1" noChangeArrowheads="1"/>
          </p:cNvPicPr>
          <p:nvPr/>
        </p:nvPicPr>
        <p:blipFill>
          <a:blip r:embed="rId3"/>
          <a:srcRect/>
          <a:stretch>
            <a:fillRect/>
          </a:stretch>
        </p:blipFill>
        <p:spPr bwMode="auto">
          <a:xfrm>
            <a:off x="871538" y="1828800"/>
            <a:ext cx="7450137" cy="41910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926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1926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Off</a:t>
            </a:r>
          </a:p>
        </p:txBody>
      </p:sp>
      <p:pic>
        <p:nvPicPr>
          <p:cNvPr id="1419268" name="Picture 3"/>
          <p:cNvPicPr>
            <a:picLocks noChangeAspect="1" noChangeArrowheads="1"/>
          </p:cNvPicPr>
          <p:nvPr/>
        </p:nvPicPr>
        <p:blipFill>
          <a:blip r:embed="rId3"/>
          <a:srcRect/>
          <a:stretch>
            <a:fillRect/>
          </a:stretch>
        </p:blipFill>
        <p:spPr bwMode="auto">
          <a:xfrm>
            <a:off x="871538" y="1828800"/>
            <a:ext cx="7450137" cy="41910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029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2029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Here's a few more shots.</a:t>
            </a:r>
          </a:p>
        </p:txBody>
      </p:sp>
      <p:pic>
        <p:nvPicPr>
          <p:cNvPr id="1420292"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13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213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Here's a few more shots.</a:t>
            </a:r>
          </a:p>
        </p:txBody>
      </p:sp>
      <p:pic>
        <p:nvPicPr>
          <p:cNvPr id="142131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233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2233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Here's a few more shots.</a:t>
            </a:r>
          </a:p>
        </p:txBody>
      </p:sp>
      <p:pic>
        <p:nvPicPr>
          <p:cNvPr id="1422340"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233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Here's a few more shots.</a:t>
            </a:r>
          </a:p>
        </p:txBody>
      </p:sp>
      <p:pic>
        <p:nvPicPr>
          <p:cNvPr id="1423364"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43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243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Here's a few more shots.</a:t>
            </a:r>
          </a:p>
        </p:txBody>
      </p:sp>
      <p:pic>
        <p:nvPicPr>
          <p:cNvPr id="1424388"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54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254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Here's a few more shots.</a:t>
            </a:r>
          </a:p>
        </p:txBody>
      </p:sp>
      <p:pic>
        <p:nvPicPr>
          <p:cNvPr id="1425412"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64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264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Here's a few more shots.</a:t>
            </a:r>
          </a:p>
        </p:txBody>
      </p:sp>
      <p:pic>
        <p:nvPicPr>
          <p:cNvPr id="142643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74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274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Here's a few more shots.</a:t>
            </a:r>
          </a:p>
        </p:txBody>
      </p:sp>
      <p:pic>
        <p:nvPicPr>
          <p:cNvPr id="1427460"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fix this?</a:t>
            </a:r>
          </a:p>
        </p:txBody>
      </p:sp>
      <p:sp>
        <p:nvSpPr>
          <p:cNvPr id="24578"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7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Your screen displays a gamma of 2.2</a:t>
            </a:r>
          </a:p>
          <a:p>
            <a:pPr marL="323850" indent="-323850" eaLnBrk="1" hangingPunct="1">
              <a:lnSpc>
                <a:spcPct val="87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is stored on your hard drive.</a:t>
            </a:r>
          </a:p>
          <a:p>
            <a:pPr marL="723900" lvl="1" indent="-266700" eaLnBrk="1" hangingPunct="1">
              <a:lnSpc>
                <a:spcPct val="87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a:solidFill>
                  <a:srgbClr val="FFFFFF"/>
                </a:solidFill>
              </a:rPr>
              <a:t>You never see this image, but it’s on your hard drive.</a:t>
            </a:r>
          </a:p>
        </p:txBody>
      </p:sp>
      <p:sp>
        <p:nvSpPr>
          <p:cNvPr id="24579" name="Oval 3"/>
          <p:cNvSpPr>
            <a:spLocks noChangeArrowheads="1"/>
          </p:cNvSpPr>
          <p:nvPr/>
        </p:nvSpPr>
        <p:spPr bwMode="auto">
          <a:xfrm>
            <a:off x="3992563" y="3335338"/>
            <a:ext cx="1144587"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4580" name="Line 4"/>
          <p:cNvSpPr>
            <a:spLocks noChangeShapeType="1"/>
          </p:cNvSpPr>
          <p:nvPr/>
        </p:nvSpPr>
        <p:spPr bwMode="auto">
          <a:xfrm>
            <a:off x="3429000" y="3657600"/>
            <a:ext cx="685800" cy="1588"/>
          </a:xfrm>
          <a:prstGeom prst="line">
            <a:avLst/>
          </a:prstGeom>
          <a:noFill/>
          <a:ln w="50760">
            <a:solidFill>
              <a:srgbClr val="FF99CC"/>
            </a:solidFill>
            <a:miter lim="800000"/>
            <a:headEnd/>
            <a:tailEnd type="triangle" w="med" len="med"/>
          </a:ln>
          <a:effectLst/>
        </p:spPr>
        <p:txBody>
          <a:bodyPr/>
          <a:lstStyle/>
          <a:p>
            <a:endParaRPr lang="en-US"/>
          </a:p>
        </p:txBody>
      </p:sp>
      <p:sp>
        <p:nvSpPr>
          <p:cNvPr id="24581" name="Line 5"/>
          <p:cNvSpPr>
            <a:spLocks noChangeShapeType="1"/>
          </p:cNvSpPr>
          <p:nvPr/>
        </p:nvSpPr>
        <p:spPr bwMode="auto">
          <a:xfrm>
            <a:off x="5029200" y="3657600"/>
            <a:ext cx="685800" cy="1588"/>
          </a:xfrm>
          <a:prstGeom prst="line">
            <a:avLst/>
          </a:prstGeom>
          <a:noFill/>
          <a:ln w="50760">
            <a:solidFill>
              <a:srgbClr val="FF99CC"/>
            </a:solidFill>
            <a:miter lim="800000"/>
            <a:headEnd/>
            <a:tailEnd type="triangle" w="med" len="med"/>
          </a:ln>
          <a:effectLst/>
        </p:spPr>
        <p:txBody>
          <a:bodyPr/>
          <a:lstStyle/>
          <a:p>
            <a:endParaRPr lang="en-US"/>
          </a:p>
        </p:txBody>
      </p:sp>
      <p:pic>
        <p:nvPicPr>
          <p:cNvPr id="24582" name="Picture 6"/>
          <p:cNvPicPr>
            <a:picLocks noChangeAspect="1" noChangeArrowheads="1"/>
          </p:cNvPicPr>
          <p:nvPr/>
        </p:nvPicPr>
        <p:blipFill>
          <a:blip r:embed="rId3"/>
          <a:srcRect/>
          <a:stretch>
            <a:fillRect/>
          </a:stretch>
        </p:blipFill>
        <p:spPr bwMode="auto">
          <a:xfrm>
            <a:off x="5943600" y="2514600"/>
            <a:ext cx="2286000" cy="3429000"/>
          </a:xfrm>
          <a:prstGeom prst="rect">
            <a:avLst/>
          </a:prstGeom>
          <a:noFill/>
          <a:ln w="9525">
            <a:noFill/>
            <a:round/>
            <a:headEnd/>
            <a:tailEnd/>
          </a:ln>
          <a:effectLst/>
        </p:spPr>
      </p:pic>
      <p:pic>
        <p:nvPicPr>
          <p:cNvPr id="24583" name="Picture 7"/>
          <p:cNvPicPr>
            <a:picLocks noChangeAspect="1" noChangeArrowheads="1"/>
          </p:cNvPicPr>
          <p:nvPr/>
        </p:nvPicPr>
        <p:blipFill>
          <a:blip r:embed="rId4"/>
          <a:srcRect/>
          <a:stretch>
            <a:fillRect/>
          </a:stretch>
        </p:blipFill>
        <p:spPr bwMode="auto">
          <a:xfrm>
            <a:off x="914400" y="2514600"/>
            <a:ext cx="2286000" cy="34290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84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284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Here's a few more shots.</a:t>
            </a:r>
          </a:p>
        </p:txBody>
      </p:sp>
      <p:pic>
        <p:nvPicPr>
          <p:cNvPr id="1428484"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950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More Shots</a:t>
            </a:r>
          </a:p>
        </p:txBody>
      </p:sp>
      <p:sp>
        <p:nvSpPr>
          <p:cNvPr id="142950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Here's a few more shots.</a:t>
            </a:r>
          </a:p>
        </p:txBody>
      </p:sp>
      <p:pic>
        <p:nvPicPr>
          <p:cNvPr id="1429508"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SSAO Conclusion</a:t>
            </a:r>
            <a:endParaRPr lang="en-GB" sz="3600" b="1" dirty="0">
              <a:solidFill>
                <a:srgbClr val="336699"/>
              </a:solidFill>
            </a:endParaRPr>
          </a:p>
        </p:txBody>
      </p:sp>
      <p:sp>
        <p:nvSpPr>
          <p:cNvPr id="14376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Grounds characters and other objects</a:t>
            </a:r>
            <a:endParaRPr lang="en-GB" sz="2400" dirty="0">
              <a:solidFill>
                <a:srgbClr val="FFFFFF"/>
              </a:solidFill>
            </a:endParaRP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Deepens our Blacks</a:t>
            </a:r>
            <a:endParaRPr lang="en-GB" sz="2400" dirty="0">
              <a:solidFill>
                <a:srgbClr val="FFFFFF"/>
              </a:solidFill>
            </a:endParaRP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smtClean="0">
                <a:solidFill>
                  <a:srgbClr val="FFFFFF"/>
                </a:solidFill>
              </a:rPr>
              <a:t>Artifacts</a:t>
            </a:r>
            <a:r>
              <a:rPr lang="en-GB" sz="2400" dirty="0" smtClean="0">
                <a:solidFill>
                  <a:srgbClr val="FFFFFF"/>
                </a:solidFill>
              </a:rPr>
              <a:t> are not too bad</a:t>
            </a:r>
          </a:p>
          <a:p>
            <a:pPr marL="7556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Could use better filtering for halos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Runs on SPUs, and doesn’t need normal buffer</a:t>
            </a:r>
            <a:endParaRPr lang="en-GB" sz="2400" dirty="0">
              <a:solidFill>
                <a:srgbClr val="FFFFFF"/>
              </a:solidFill>
            </a:endParaRP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pic>
        <p:nvPicPr>
          <p:cNvPr id="5" name="Picture 3"/>
          <p:cNvPicPr>
            <a:picLocks noChangeAspect="1" noChangeArrowheads="1"/>
          </p:cNvPicPr>
          <p:nvPr/>
        </p:nvPicPr>
        <p:blipFill>
          <a:blip r:embed="rId3"/>
          <a:srcRect/>
          <a:stretch>
            <a:fillRect/>
          </a:stretch>
        </p:blipFill>
        <p:spPr bwMode="auto">
          <a:xfrm>
            <a:off x="1676400" y="3124200"/>
            <a:ext cx="5791200" cy="325755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6674" name="Text Box 1"/>
          <p:cNvSpPr txBox="1">
            <a:spLocks noChangeArrowheads="1"/>
          </p:cNvSpPr>
          <p:nvPr/>
        </p:nvSpPr>
        <p:spPr bwMode="auto">
          <a:xfrm>
            <a:off x="457200" y="152400"/>
            <a:ext cx="8229600" cy="9144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Part 4: Architecture</a:t>
            </a:r>
          </a:p>
        </p:txBody>
      </p:sp>
      <p:sp>
        <p:nvSpPr>
          <p:cNvPr id="1436675" name="Text Box 2"/>
          <p:cNvSpPr txBox="1">
            <a:spLocks noChangeArrowheads="1"/>
          </p:cNvSpPr>
          <p:nvPr/>
        </p:nvSpPr>
        <p:spPr bwMode="auto">
          <a:xfrm>
            <a:off x="457200" y="914400"/>
            <a:ext cx="8229600" cy="914400"/>
          </a:xfrm>
          <a:prstGeom prst="rect">
            <a:avLst/>
          </a:prstGeom>
          <a:noFill/>
          <a:ln w="9525">
            <a:noFill/>
            <a:round/>
            <a:headEnd/>
            <a:tailEnd/>
          </a:ln>
        </p:spPr>
        <p:txBody>
          <a:bodyPr wrap="none" anchor="ctr"/>
          <a:lstStyle/>
          <a:p>
            <a:endParaRPr lang="en-US"/>
          </a:p>
        </p:txBody>
      </p:sp>
      <p:pic>
        <p:nvPicPr>
          <p:cNvPr id="143667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76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Architecture</a:t>
            </a:r>
          </a:p>
        </p:txBody>
      </p:sp>
      <p:sp>
        <p:nvSpPr>
          <p:cNvPr id="14376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Time for part 4.</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Here is the base overview.</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Skip some things</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872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Rendering Passes</a:t>
            </a:r>
          </a:p>
        </p:txBody>
      </p:sp>
      <p:sp>
        <p:nvSpPr>
          <p:cNvPr id="143872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Final output</a:t>
            </a:r>
          </a:p>
        </p:txBody>
      </p:sp>
      <p:pic>
        <p:nvPicPr>
          <p:cNvPr id="1438724"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97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Rendering Passes</a:t>
            </a:r>
          </a:p>
        </p:txBody>
      </p:sp>
      <p:sp>
        <p:nvSpPr>
          <p:cNvPr id="14397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Depth and Normal, 2x MSAA</a:t>
            </a:r>
          </a:p>
        </p:txBody>
      </p:sp>
      <p:pic>
        <p:nvPicPr>
          <p:cNvPr id="1439748" name="Picture 3"/>
          <p:cNvPicPr>
            <a:picLocks noChangeAspect="1" noChangeArrowheads="1"/>
          </p:cNvPicPr>
          <p:nvPr/>
        </p:nvPicPr>
        <p:blipFill>
          <a:blip r:embed="rId3"/>
          <a:srcRect/>
          <a:stretch>
            <a:fillRect/>
          </a:stretch>
        </p:blipFill>
        <p:spPr bwMode="auto">
          <a:xfrm>
            <a:off x="1295400" y="1828800"/>
            <a:ext cx="4876800" cy="2743200"/>
          </a:xfrm>
          <a:prstGeom prst="rect">
            <a:avLst/>
          </a:prstGeom>
          <a:noFill/>
          <a:ln w="25560">
            <a:noFill/>
            <a:round/>
            <a:headEnd/>
            <a:tailEnd/>
          </a:ln>
        </p:spPr>
      </p:pic>
      <p:pic>
        <p:nvPicPr>
          <p:cNvPr id="1439749" name="Picture 4"/>
          <p:cNvPicPr>
            <a:picLocks noChangeAspect="1" noChangeArrowheads="1"/>
          </p:cNvPicPr>
          <p:nvPr/>
        </p:nvPicPr>
        <p:blipFill>
          <a:blip r:embed="rId4"/>
          <a:srcRect/>
          <a:stretch>
            <a:fillRect/>
          </a:stretch>
        </p:blipFill>
        <p:spPr bwMode="auto">
          <a:xfrm>
            <a:off x="3048000" y="3276600"/>
            <a:ext cx="5622925" cy="31623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077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Rendering Passes</a:t>
            </a:r>
          </a:p>
        </p:txBody>
      </p:sp>
      <p:sp>
        <p:nvSpPr>
          <p:cNvPr id="144077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Shadow depths for cascades</a:t>
            </a:r>
          </a:p>
        </p:txBody>
      </p:sp>
      <p:pic>
        <p:nvPicPr>
          <p:cNvPr id="1440772" name="Picture 3"/>
          <p:cNvPicPr>
            <a:picLocks noChangeAspect="1" noChangeArrowheads="1"/>
          </p:cNvPicPr>
          <p:nvPr/>
        </p:nvPicPr>
        <p:blipFill>
          <a:blip r:embed="rId3"/>
          <a:srcRect/>
          <a:stretch>
            <a:fillRect/>
          </a:stretch>
        </p:blipFill>
        <p:spPr bwMode="auto">
          <a:xfrm>
            <a:off x="2590800" y="1752600"/>
            <a:ext cx="4343400" cy="43434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179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Rendering Passes</a:t>
            </a:r>
          </a:p>
        </p:txBody>
      </p:sp>
      <p:sp>
        <p:nvSpPr>
          <p:cNvPr id="144179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Cascade calculation to screen-space</a:t>
            </a:r>
          </a:p>
        </p:txBody>
      </p:sp>
      <p:pic>
        <p:nvPicPr>
          <p:cNvPr id="144179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281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Rendering Passes</a:t>
            </a:r>
          </a:p>
        </p:txBody>
      </p:sp>
      <p:sp>
        <p:nvSpPr>
          <p:cNvPr id="144281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Meanwhile on the SPUs...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What is Gamma</a:t>
            </a:r>
          </a:p>
        </p:txBody>
      </p:sp>
      <p:sp>
        <p:nvSpPr>
          <p:cNvPr id="121549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Curves again.</a:t>
            </a:r>
          </a:p>
        </p:txBody>
      </p:sp>
      <p:pic>
        <p:nvPicPr>
          <p:cNvPr id="1215492" name="Picture 3"/>
          <p:cNvPicPr>
            <a:picLocks noChangeAspect="1" noChangeArrowheads="1"/>
          </p:cNvPicPr>
          <p:nvPr/>
        </p:nvPicPr>
        <p:blipFill>
          <a:blip r:embed="rId3"/>
          <a:srcRect/>
          <a:stretch>
            <a:fillRect/>
          </a:stretch>
        </p:blipFill>
        <p:spPr bwMode="auto">
          <a:xfrm>
            <a:off x="1289050" y="1816100"/>
            <a:ext cx="6494463" cy="48482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Rendering Passes</a:t>
            </a:r>
          </a:p>
        </p:txBody>
      </p:sp>
      <p:sp>
        <p:nvSpPr>
          <p:cNvPr id="14438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SSAO</a:t>
            </a:r>
          </a:p>
        </p:txBody>
      </p:sp>
      <p:pic>
        <p:nvPicPr>
          <p:cNvPr id="1443844"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486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Rendering Passes</a:t>
            </a:r>
          </a:p>
        </p:txBody>
      </p:sp>
      <p:sp>
        <p:nvSpPr>
          <p:cNvPr id="144486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a:solidFill>
                  <a:srgbClr val="FFFFFF"/>
                </a:solidFill>
              </a:rPr>
              <a:t>Fullscreen</a:t>
            </a:r>
            <a:r>
              <a:rPr lang="en-GB" sz="2400" dirty="0">
                <a:solidFill>
                  <a:srgbClr val="FFFFFF"/>
                </a:solidFill>
              </a:rPr>
              <a:t> lighting.  Diffuse and </a:t>
            </a:r>
            <a:r>
              <a:rPr lang="en-GB" sz="2400" dirty="0" err="1">
                <a:solidFill>
                  <a:srgbClr val="FFFFFF"/>
                </a:solidFill>
              </a:rPr>
              <a:t>specular</a:t>
            </a:r>
            <a:r>
              <a:rPr lang="en-GB" sz="2400" dirty="0" smtClean="0">
                <a:solidFill>
                  <a:srgbClr val="FFFFFF"/>
                </a:solidFill>
              </a:rPr>
              <a:t>.</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Calculate lighting in Tiles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pic>
        <p:nvPicPr>
          <p:cNvPr id="1444868" name="Picture 3"/>
          <p:cNvPicPr>
            <a:picLocks noChangeAspect="1" noChangeArrowheads="1"/>
          </p:cNvPicPr>
          <p:nvPr/>
        </p:nvPicPr>
        <p:blipFill>
          <a:blip r:embed="rId3"/>
          <a:srcRect/>
          <a:stretch>
            <a:fillRect/>
          </a:stretch>
        </p:blipFill>
        <p:spPr bwMode="auto">
          <a:xfrm>
            <a:off x="1219200" y="2209800"/>
            <a:ext cx="6756400" cy="38004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589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Rendering Passes</a:t>
            </a:r>
          </a:p>
        </p:txBody>
      </p:sp>
      <p:sp>
        <p:nvSpPr>
          <p:cNvPr id="144589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Back on the GPU...</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69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Rendering Passes</a:t>
            </a:r>
          </a:p>
        </p:txBody>
      </p:sp>
      <p:sp>
        <p:nvSpPr>
          <p:cNvPr id="14469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Render to RGBM, 2x MSAA</a:t>
            </a:r>
          </a:p>
        </p:txBody>
      </p:sp>
      <p:pic>
        <p:nvPicPr>
          <p:cNvPr id="144691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793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Rendering Passes</a:t>
            </a:r>
          </a:p>
        </p:txBody>
      </p:sp>
      <p:sp>
        <p:nvSpPr>
          <p:cNvPr id="144793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Resolve RGBM 2x MSAA to FP16 1x</a:t>
            </a:r>
          </a:p>
        </p:txBody>
      </p:sp>
      <p:pic>
        <p:nvPicPr>
          <p:cNvPr id="1447940"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89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Rendering Passes</a:t>
            </a:r>
          </a:p>
        </p:txBody>
      </p:sp>
      <p:sp>
        <p:nvSpPr>
          <p:cNvPr id="14489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Transparent objects and post.</a:t>
            </a:r>
          </a:p>
        </p:txBody>
      </p:sp>
      <p:pic>
        <p:nvPicPr>
          <p:cNvPr id="1448964" name="Picture 3"/>
          <p:cNvPicPr>
            <a:picLocks noChangeAspect="1" noChangeArrowheads="1"/>
          </p:cNvPicPr>
          <p:nvPr/>
        </p:nvPicPr>
        <p:blipFill>
          <a:blip r:embed="rId3"/>
          <a:srcRect/>
          <a:stretch>
            <a:fillRect/>
          </a:stretch>
        </p:blipFill>
        <p:spPr bwMode="auto">
          <a:xfrm>
            <a:off x="914400" y="1828800"/>
            <a:ext cx="7315200" cy="41163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99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Full Timeline</a:t>
            </a:r>
          </a:p>
        </p:txBody>
      </p:sp>
      <p:sp>
        <p:nvSpPr>
          <p:cNvPr id="14499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Full Rendering Pipeline</a:t>
            </a:r>
          </a:p>
        </p:txBody>
      </p:sp>
      <p:pic>
        <p:nvPicPr>
          <p:cNvPr id="1449988"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10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Full Timeline</a:t>
            </a:r>
          </a:p>
        </p:txBody>
      </p:sp>
      <p:sp>
        <p:nvSpPr>
          <p:cNvPr id="14510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Full Render in 3 frames</a:t>
            </a:r>
          </a:p>
        </p:txBody>
      </p:sp>
      <p:pic>
        <p:nvPicPr>
          <p:cNvPr id="1451012"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1</a:t>
            </a:r>
          </a:p>
        </p:txBody>
      </p:sp>
      <p:sp>
        <p:nvSpPr>
          <p:cNvPr id="14520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Begin Frame 1.</a:t>
            </a:r>
          </a:p>
        </p:txBody>
      </p:sp>
      <p:pic>
        <p:nvPicPr>
          <p:cNvPr id="145203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1</a:t>
            </a:r>
          </a:p>
        </p:txBody>
      </p:sp>
      <p:sp>
        <p:nvSpPr>
          <p:cNvPr id="14520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Timeline</a:t>
            </a:r>
            <a:endParaRPr lang="en-GB" sz="2400" dirty="0">
              <a:solidFill>
                <a:srgbClr val="FFFFFF"/>
              </a:solidFill>
            </a:endParaRPr>
          </a:p>
        </p:txBody>
      </p:sp>
      <p:pic>
        <p:nvPicPr>
          <p:cNvPr id="145203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
        <p:nvSpPr>
          <p:cNvPr id="8" name="Rectangle 7"/>
          <p:cNvSpPr/>
          <p:nvPr/>
        </p:nvSpPr>
        <p:spPr bwMode="auto">
          <a:xfrm>
            <a:off x="2895600" y="2057400"/>
            <a:ext cx="3276600" cy="1066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kumimoji="0" lang="en-US" sz="2400" b="0" i="0" u="none" strike="noStrike" cap="none" normalizeH="0" baseline="0" dirty="0" smtClean="0">
                <a:ln>
                  <a:noFill/>
                </a:ln>
                <a:effectLst/>
                <a:latin typeface="Arial" charset="0"/>
              </a:rPr>
              <a:t>SPUs</a:t>
            </a:r>
          </a:p>
        </p:txBody>
      </p:sp>
      <p:sp>
        <p:nvSpPr>
          <p:cNvPr id="11" name="Rectangle 10"/>
          <p:cNvSpPr/>
          <p:nvPr/>
        </p:nvSpPr>
        <p:spPr bwMode="auto">
          <a:xfrm>
            <a:off x="2895600" y="3352800"/>
            <a:ext cx="3276600" cy="3810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lang="en-US" sz="2400" dirty="0" smtClean="0"/>
              <a:t>G</a:t>
            </a:r>
            <a:r>
              <a:rPr kumimoji="0" lang="en-US" sz="2400" b="0" i="0" u="none" strike="noStrike" cap="none" normalizeH="0" baseline="0" dirty="0" smtClean="0">
                <a:ln>
                  <a:noFill/>
                </a:ln>
                <a:effectLst/>
                <a:latin typeface="Arial" charset="0"/>
              </a:rPr>
              <a:t>PU</a:t>
            </a:r>
          </a:p>
        </p:txBody>
      </p:sp>
      <p:sp>
        <p:nvSpPr>
          <p:cNvPr id="12" name="Rectangle 11"/>
          <p:cNvSpPr/>
          <p:nvPr/>
        </p:nvSpPr>
        <p:spPr bwMode="auto">
          <a:xfrm>
            <a:off x="2895600" y="4038600"/>
            <a:ext cx="3276600" cy="3810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lang="en-US" sz="2400" dirty="0" smtClean="0"/>
              <a:t>P</a:t>
            </a:r>
            <a:r>
              <a:rPr kumimoji="0" lang="en-US" sz="2400" b="0" i="0" u="none" strike="noStrike" cap="none" normalizeH="0" baseline="0" dirty="0" smtClean="0">
                <a:ln>
                  <a:noFill/>
                </a:ln>
                <a:effectLst/>
                <a:latin typeface="Arial" charset="0"/>
              </a:rPr>
              <a:t>PU</a:t>
            </a:r>
          </a:p>
        </p:txBody>
      </p:sp>
      <p:sp>
        <p:nvSpPr>
          <p:cNvPr id="9" name="Donut 8"/>
          <p:cNvSpPr/>
          <p:nvPr/>
        </p:nvSpPr>
        <p:spPr bwMode="auto">
          <a:xfrm>
            <a:off x="6934200" y="4572000"/>
            <a:ext cx="1295400" cy="1066800"/>
          </a:xfrm>
          <a:prstGeom prst="donu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pPr>
            <a:endParaRPr kumimoji="0" lang="en-US" sz="1800" b="0" i="0" u="none" strike="noStrike" cap="none" normalizeH="0" baseline="0" smtClean="0">
              <a:ln>
                <a:noFill/>
              </a:ln>
              <a:effectLst/>
              <a:latin typeface="Arial"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65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What is Gamma</a:t>
            </a:r>
          </a:p>
        </p:txBody>
      </p:sp>
      <p:sp>
        <p:nvSpPr>
          <p:cNvPr id="12165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457200" indent="-457200" hangingPunct="1">
              <a:spcBef>
                <a:spcPts val="600"/>
              </a:spcBef>
              <a:buClr>
                <a:srgbClr val="FFFFFF"/>
              </a:buCl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400">
                <a:solidFill>
                  <a:srgbClr val="FFFFFF"/>
                </a:solidFill>
              </a:rPr>
              <a:t>Q) Why not just store as linear?</a:t>
            </a:r>
          </a:p>
          <a:p>
            <a:pPr marL="457200" indent="-457200" hangingPunct="1">
              <a:spcBef>
                <a:spcPts val="600"/>
              </a:spcBef>
              <a:buClr>
                <a:srgbClr val="FFFFFF"/>
              </a:buCl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400">
                <a:solidFill>
                  <a:srgbClr val="FFFFFF"/>
                </a:solidFill>
              </a:rPr>
              <a:t>A) Our eyes perceive more data in the blacks.</a:t>
            </a:r>
          </a:p>
        </p:txBody>
      </p:sp>
      <p:pic>
        <p:nvPicPr>
          <p:cNvPr id="1216516" name="Picture 3"/>
          <p:cNvPicPr>
            <a:picLocks noChangeAspect="1" noChangeArrowheads="1"/>
          </p:cNvPicPr>
          <p:nvPr/>
        </p:nvPicPr>
        <p:blipFill>
          <a:blip r:embed="rId3"/>
          <a:srcRect/>
          <a:stretch>
            <a:fillRect/>
          </a:stretch>
        </p:blipFill>
        <p:spPr bwMode="auto">
          <a:xfrm>
            <a:off x="1143000" y="2743200"/>
            <a:ext cx="6858000" cy="10144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1</a:t>
            </a:r>
          </a:p>
        </p:txBody>
      </p:sp>
      <p:sp>
        <p:nvSpPr>
          <p:cNvPr id="14520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Begin Frame 1.</a:t>
            </a:r>
          </a:p>
        </p:txBody>
      </p:sp>
      <p:pic>
        <p:nvPicPr>
          <p:cNvPr id="145203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30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1</a:t>
            </a:r>
          </a:p>
        </p:txBody>
      </p:sp>
      <p:sp>
        <p:nvSpPr>
          <p:cNvPr id="14530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All PPU stuff.</a:t>
            </a:r>
          </a:p>
        </p:txBody>
      </p:sp>
      <p:pic>
        <p:nvPicPr>
          <p:cNvPr id="1453060"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0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1</a:t>
            </a:r>
          </a:p>
        </p:txBody>
      </p:sp>
      <p:sp>
        <p:nvSpPr>
          <p:cNvPr id="14540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PPU kicks off SPU jobs</a:t>
            </a:r>
          </a:p>
        </p:txBody>
      </p:sp>
      <p:pic>
        <p:nvPicPr>
          <p:cNvPr id="1454084"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510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5510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Does most of the rendering.</a:t>
            </a:r>
          </a:p>
        </p:txBody>
      </p:sp>
      <p:pic>
        <p:nvPicPr>
          <p:cNvPr id="1455108"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613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5613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Vertex processing on SPUs...</a:t>
            </a:r>
          </a:p>
        </p:txBody>
      </p:sp>
      <p:pic>
        <p:nvPicPr>
          <p:cNvPr id="1456132"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715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5715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...kicks of 2x DepthNormal pass.</a:t>
            </a:r>
          </a:p>
        </p:txBody>
      </p:sp>
      <p:pic>
        <p:nvPicPr>
          <p:cNvPr id="145715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817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5817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Resolve 2x MSAA buffers to 1x and copy.</a:t>
            </a:r>
          </a:p>
        </p:txBody>
      </p:sp>
      <p:pic>
        <p:nvPicPr>
          <p:cNvPr id="1458180"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920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5920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Spotlight shadow depth pass.</a:t>
            </a:r>
          </a:p>
        </p:txBody>
      </p:sp>
      <p:pic>
        <p:nvPicPr>
          <p:cNvPr id="1459204"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02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602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Sunlight shadow depth pass.</a:t>
            </a:r>
          </a:p>
        </p:txBody>
      </p:sp>
      <p:pic>
        <p:nvPicPr>
          <p:cNvPr id="1460228"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12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612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Kick Fullscreen Lighting SPU jobs.</a:t>
            </a:r>
          </a:p>
        </p:txBody>
      </p:sp>
      <p:pic>
        <p:nvPicPr>
          <p:cNvPr id="1461252"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753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lstStyle/>
          <a:p>
            <a:pPr algn="ctr" hangingPunct="1">
              <a:buClr>
                <a:srgbClr val="336699"/>
              </a:buClr>
              <a:buSzPct val="100000"/>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600" b="1">
                <a:solidFill>
                  <a:srgbClr val="336699"/>
                </a:solidFill>
              </a:rPr>
              <a:t>How bad is it?</a:t>
            </a:r>
          </a:p>
        </p:txBody>
      </p:sp>
      <p:sp>
        <p:nvSpPr>
          <p:cNvPr id="121753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2263" indent="-322263" hangingPunct="1">
              <a:spcBef>
                <a:spcPts val="600"/>
              </a:spcBef>
              <a:buClr>
                <a:srgbClr val="FFFFFF"/>
              </a:buClr>
              <a:buSzPct val="100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a:solidFill>
                  <a:srgbClr val="FFFFFF"/>
                </a:solidFill>
              </a:rPr>
              <a:t>Suppose we look at the 0-63 range.</a:t>
            </a:r>
          </a:p>
          <a:p>
            <a:pPr marL="322263" indent="-322263" hangingPunct="1">
              <a:spcBef>
                <a:spcPts val="600"/>
              </a:spcBef>
              <a:buClr>
                <a:srgbClr val="FFFFFF"/>
              </a:buClr>
              <a:buSzPct val="100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a:solidFill>
                  <a:srgbClr val="FFFFFF"/>
                </a:solidFill>
              </a:rPr>
              <a:t>What if displays were linear?</a:t>
            </a:r>
          </a:p>
        </p:txBody>
      </p:sp>
      <p:pic>
        <p:nvPicPr>
          <p:cNvPr id="125955" name="Picture 3"/>
          <p:cNvPicPr>
            <a:picLocks noChangeAspect="1" noChangeArrowheads="1"/>
          </p:cNvPicPr>
          <p:nvPr/>
        </p:nvPicPr>
        <p:blipFill>
          <a:blip r:embed="rId3"/>
          <a:srcRect/>
          <a:stretch>
            <a:fillRect/>
          </a:stretch>
        </p:blipFill>
        <p:spPr bwMode="auto">
          <a:xfrm>
            <a:off x="1371600" y="2286000"/>
            <a:ext cx="6400800" cy="1392238"/>
          </a:xfrm>
          <a:prstGeom prst="rect">
            <a:avLst/>
          </a:prstGeom>
          <a:noFill/>
          <a:ln w="9525">
            <a:noFill/>
            <a:round/>
            <a:headEnd/>
            <a:tailEnd/>
          </a:ln>
        </p:spPr>
      </p:pic>
      <p:pic>
        <p:nvPicPr>
          <p:cNvPr id="125956" name="Picture 4"/>
          <p:cNvPicPr>
            <a:picLocks noChangeAspect="1" noChangeArrowheads="1"/>
          </p:cNvPicPr>
          <p:nvPr/>
        </p:nvPicPr>
        <p:blipFill>
          <a:blip r:embed="rId4"/>
          <a:srcRect/>
          <a:stretch>
            <a:fillRect/>
          </a:stretch>
        </p:blipFill>
        <p:spPr bwMode="auto">
          <a:xfrm>
            <a:off x="1371600" y="4114800"/>
            <a:ext cx="6400800" cy="15049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259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125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22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622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SSAO Jobs.</a:t>
            </a:r>
          </a:p>
        </p:txBody>
      </p:sp>
      <p:pic>
        <p:nvPicPr>
          <p:cNvPr id="146227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32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632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Motion Blur</a:t>
            </a:r>
          </a:p>
        </p:txBody>
      </p:sp>
      <p:pic>
        <p:nvPicPr>
          <p:cNvPr id="1463300"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432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6432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Resolve shadow to screen.  Copy Fullscreen lighting.</a:t>
            </a:r>
          </a:p>
        </p:txBody>
      </p:sp>
      <p:pic>
        <p:nvPicPr>
          <p:cNvPr id="1464324"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53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653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Add Fullscreen shadowed lights.</a:t>
            </a:r>
          </a:p>
        </p:txBody>
      </p:sp>
      <p:pic>
        <p:nvPicPr>
          <p:cNvPr id="1465348"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637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6637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Standard Pass Vertex Processing on SPUs.</a:t>
            </a:r>
          </a:p>
        </p:txBody>
      </p:sp>
      <p:pic>
        <p:nvPicPr>
          <p:cNvPr id="1466372"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739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6739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Standard pass.  Writes to 2x RGBM.</a:t>
            </a:r>
          </a:p>
        </p:txBody>
      </p:sp>
      <p:pic>
        <p:nvPicPr>
          <p:cNvPr id="146739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841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6841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Resolve 2x RGBM to 1x FP16</a:t>
            </a:r>
          </a:p>
        </p:txBody>
      </p:sp>
      <p:pic>
        <p:nvPicPr>
          <p:cNvPr id="1468420"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94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694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Full-Res Alpha-Blended effects.</a:t>
            </a:r>
          </a:p>
        </p:txBody>
      </p:sp>
      <p:pic>
        <p:nvPicPr>
          <p:cNvPr id="1469444"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046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2</a:t>
            </a:r>
          </a:p>
        </p:txBody>
      </p:sp>
      <p:sp>
        <p:nvSpPr>
          <p:cNvPr id="147046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Half-Res Particles and Composite.</a:t>
            </a:r>
          </a:p>
        </p:txBody>
      </p:sp>
      <p:pic>
        <p:nvPicPr>
          <p:cNvPr id="1470468"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149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3</a:t>
            </a:r>
          </a:p>
        </p:txBody>
      </p:sp>
      <p:sp>
        <p:nvSpPr>
          <p:cNvPr id="147149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Now for the 3</a:t>
            </a:r>
            <a:r>
              <a:rPr lang="en-GB" sz="2400" baseline="30000">
                <a:solidFill>
                  <a:srgbClr val="FFFFFF"/>
                </a:solidFill>
              </a:rPr>
              <a:t>rd</a:t>
            </a:r>
            <a:r>
              <a:rPr lang="en-GB" sz="2400">
                <a:solidFill>
                  <a:srgbClr val="FFFFFF"/>
                </a:solidFill>
              </a:rPr>
              <a:t> frame.</a:t>
            </a:r>
          </a:p>
        </p:txBody>
      </p:sp>
      <p:pic>
        <p:nvPicPr>
          <p:cNvPr id="1471492"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Gamma</a:t>
            </a:r>
          </a:p>
        </p:txBody>
      </p:sp>
      <p:sp>
        <p:nvSpPr>
          <p:cNvPr id="12185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Gamma of 2.2 gives us more dark colors.</a:t>
            </a:r>
          </a:p>
        </p:txBody>
      </p:sp>
      <p:pic>
        <p:nvPicPr>
          <p:cNvPr id="1218564" name="Picture 3"/>
          <p:cNvPicPr>
            <a:picLocks noChangeAspect="1" noChangeArrowheads="1"/>
          </p:cNvPicPr>
          <p:nvPr/>
        </p:nvPicPr>
        <p:blipFill>
          <a:blip r:embed="rId3"/>
          <a:srcRect/>
          <a:stretch>
            <a:fillRect/>
          </a:stretch>
        </p:blipFill>
        <p:spPr bwMode="auto">
          <a:xfrm>
            <a:off x="1220788" y="1681163"/>
            <a:ext cx="6494462" cy="48482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25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3</a:t>
            </a:r>
          </a:p>
        </p:txBody>
      </p:sp>
      <p:sp>
        <p:nvSpPr>
          <p:cNvPr id="14725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Start PostFX jobs at end of Frame 2.</a:t>
            </a:r>
          </a:p>
        </p:txBody>
      </p:sp>
      <p:pic>
        <p:nvPicPr>
          <p:cNvPr id="147251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353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3</a:t>
            </a:r>
          </a:p>
        </p:txBody>
      </p:sp>
      <p:sp>
        <p:nvSpPr>
          <p:cNvPr id="147353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Fill in PostFX jobs in Frame 3 with low priority.</a:t>
            </a:r>
          </a:p>
        </p:txBody>
      </p:sp>
      <p:pic>
        <p:nvPicPr>
          <p:cNvPr id="1473540"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Frame 3</a:t>
            </a:r>
          </a:p>
        </p:txBody>
      </p:sp>
      <p:sp>
        <p:nvSpPr>
          <p:cNvPr id="14745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Read from main memory, do distortion and HUD.</a:t>
            </a:r>
          </a:p>
        </p:txBody>
      </p:sp>
      <p:pic>
        <p:nvPicPr>
          <p:cNvPr id="1474564"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55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Full Timeline</a:t>
            </a:r>
          </a:p>
        </p:txBody>
      </p:sp>
      <p:sp>
        <p:nvSpPr>
          <p:cNvPr id="14755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All together.</a:t>
            </a:r>
          </a:p>
        </p:txBody>
      </p:sp>
      <p:pic>
        <p:nvPicPr>
          <p:cNvPr id="1475588"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66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SPU Optimization</a:t>
            </a:r>
          </a:p>
        </p:txBody>
      </p:sp>
      <p:sp>
        <p:nvSpPr>
          <p:cNvPr id="14766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Quick notes on how we optimize SPU code.</a:t>
            </a:r>
          </a:p>
        </p:txBody>
      </p:sp>
      <p:pic>
        <p:nvPicPr>
          <p:cNvPr id="1476612"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76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Performance</a:t>
            </a:r>
          </a:p>
        </p:txBody>
      </p:sp>
      <p:sp>
        <p:nvSpPr>
          <p:cNvPr id="14776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Yes!  You can optimize SPU code by hand!</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This was news to me when I started here.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Performance</a:t>
            </a:r>
          </a:p>
        </p:txBody>
      </p:sp>
      <p:sp>
        <p:nvSpPr>
          <p:cNvPr id="14776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Let’s talk about Laundry</a:t>
            </a:r>
            <a:endParaRPr lang="en-GB" sz="2400" dirty="0">
              <a:solidFill>
                <a:srgbClr val="FFFFFF"/>
              </a:solidFill>
            </a:endParaRP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Say you have 5 loads to do</a:t>
            </a: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1 washer, 1 dryer</a:t>
            </a: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smtClean="0">
              <a:solidFill>
                <a:srgbClr val="FFFFFF"/>
              </a:solidFill>
            </a:endParaRP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In-Order</a:t>
            </a:r>
            <a:endParaRPr lang="en-GB" sz="3600" b="1" dirty="0">
              <a:solidFill>
                <a:srgbClr val="336699"/>
              </a:solidFill>
            </a:endParaRPr>
          </a:p>
        </p:txBody>
      </p:sp>
      <p:sp>
        <p:nvSpPr>
          <p:cNvPr id="14776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1 in Washer</a:t>
            </a: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1 in Dryer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2 in Washer</a:t>
            </a: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2 in Dryer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3 in Washer</a:t>
            </a: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3 in Dryer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4 in Washer</a:t>
            </a: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4 in Dryer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5 in Washer</a:t>
            </a: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5 in Dryer</a:t>
            </a: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smtClean="0">
              <a:solidFill>
                <a:srgbClr val="FFFFFF"/>
              </a:solidFill>
            </a:endParaRP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Pipelined</a:t>
            </a:r>
            <a:endParaRPr lang="en-GB" sz="3600" b="1" dirty="0">
              <a:solidFill>
                <a:srgbClr val="336699"/>
              </a:solidFill>
            </a:endParaRPr>
          </a:p>
        </p:txBody>
      </p:sp>
      <p:sp>
        <p:nvSpPr>
          <p:cNvPr id="1477635" name="Text Box 2"/>
          <p:cNvSpPr txBox="1">
            <a:spLocks noChangeArrowheads="1"/>
          </p:cNvSpPr>
          <p:nvPr/>
        </p:nvSpPr>
        <p:spPr bwMode="auto">
          <a:xfrm>
            <a:off x="457200" y="1219200"/>
            <a:ext cx="60198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1 in Washer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2 in Washer, Load 1 in Dryer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3 in Washer, Load 2 in Dryer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4 in Washer, Load 3 in Dryer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5 in Washer, Load 4 in Dryer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Load 5 in Dryer</a:t>
            </a: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smtClean="0">
              <a:solidFill>
                <a:srgbClr val="FFFFFF"/>
              </a:solidFill>
            </a:endParaRP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Software Pipelining</a:t>
            </a:r>
            <a:endParaRPr lang="en-GB" sz="3600" b="1" dirty="0">
              <a:solidFill>
                <a:srgbClr val="336699"/>
              </a:solidFill>
            </a:endParaRPr>
          </a:p>
        </p:txBody>
      </p:sp>
      <p:sp>
        <p:nvSpPr>
          <p:cNvPr id="1477635" name="Text Box 2"/>
          <p:cNvSpPr txBox="1">
            <a:spLocks noChangeArrowheads="1"/>
          </p:cNvSpPr>
          <p:nvPr/>
        </p:nvSpPr>
        <p:spPr bwMode="auto">
          <a:xfrm>
            <a:off x="457200" y="1219200"/>
            <a:ext cx="72390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We can do this in software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Called “Software Pipelining”</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It’s how we optimize SPU code by hand</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Pal </a:t>
            </a:r>
            <a:r>
              <a:rPr lang="en-GB" sz="2400" dirty="0" err="1" smtClean="0">
                <a:solidFill>
                  <a:srgbClr val="FFFFFF"/>
                </a:solidFill>
              </a:rPr>
              <a:t>Engstad</a:t>
            </a:r>
            <a:r>
              <a:rPr lang="en-GB" sz="2400" dirty="0" smtClean="0">
                <a:solidFill>
                  <a:srgbClr val="FFFFFF"/>
                </a:solidFill>
              </a:rPr>
              <a:t> (our Lead Graphics Programmer) will be putting a doc online explaining the full process.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Should be online: look for the post on the blog</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Direct links:</a:t>
            </a:r>
          </a:p>
          <a:p>
            <a:pPr marL="7556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hlinkClick r:id="rId3"/>
              </a:rPr>
              <a:t>www.naughtydog.com/docs/gdc2010/intro-spu-optimizations-part-1.pdf</a:t>
            </a:r>
            <a:endParaRPr lang="en-GB" sz="2400" dirty="0" smtClean="0">
              <a:solidFill>
                <a:srgbClr val="FFFFFF"/>
              </a:solidFill>
            </a:endParaRPr>
          </a:p>
          <a:p>
            <a:pPr marL="7556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hlinkClick r:id="rId3"/>
              </a:rPr>
              <a:t>www.naughtydog.com/docs/gdc2010/intro-spu-optimizations-part-2.pdf</a:t>
            </a: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smtClean="0">
              <a:solidFill>
                <a:srgbClr val="FFFFFF"/>
              </a:solidFill>
            </a:endParaRP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95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bad is it?</a:t>
            </a:r>
          </a:p>
        </p:txBody>
      </p:sp>
      <p:sp>
        <p:nvSpPr>
          <p:cNvPr id="12195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If displays were linear:</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On a scale from 0-255</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0 would equal 0</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1 would equal our current value of 20</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2 would equal our current value of 28</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3 would equal our current value of 33</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Darkest Values:</a:t>
            </a:r>
          </a:p>
        </p:txBody>
      </p:sp>
      <p:pic>
        <p:nvPicPr>
          <p:cNvPr id="1219588" name="Picture 3"/>
          <p:cNvPicPr>
            <a:picLocks noChangeAspect="1" noChangeArrowheads="1"/>
          </p:cNvPicPr>
          <p:nvPr/>
        </p:nvPicPr>
        <p:blipFill>
          <a:blip r:embed="rId3"/>
          <a:srcRect/>
          <a:stretch>
            <a:fillRect/>
          </a:stretch>
        </p:blipFill>
        <p:spPr bwMode="auto">
          <a:xfrm>
            <a:off x="1198563" y="4073525"/>
            <a:ext cx="6354762" cy="150495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SPU C++ </a:t>
            </a:r>
            <a:r>
              <a:rPr lang="en-GB" sz="3600" b="1" dirty="0" err="1" smtClean="0">
                <a:solidFill>
                  <a:srgbClr val="336699"/>
                </a:solidFill>
                <a:ea typeface="MS Gothic" charset="0"/>
                <a:cs typeface="MS Gothic" charset="0"/>
              </a:rPr>
              <a:t>Intrinsics</a:t>
            </a:r>
            <a:endParaRPr lang="en-GB" sz="3600" b="1" dirty="0" smtClean="0">
              <a:solidFill>
                <a:srgbClr val="336699"/>
              </a:solidFill>
              <a:ea typeface="MS Gothic" charset="0"/>
              <a:cs typeface="MS Gothic" charset="0"/>
            </a:endParaRPr>
          </a:p>
        </p:txBody>
      </p:sp>
      <p:sp>
        <p:nvSpPr>
          <p:cNvPr id="6" name="TextBox 5"/>
          <p:cNvSpPr txBox="1"/>
          <p:nvPr/>
        </p:nvSpPr>
        <p:spPr>
          <a:xfrm>
            <a:off x="609600" y="1143000"/>
            <a:ext cx="8001000" cy="5262979"/>
          </a:xfrm>
          <a:prstGeom prst="rect">
            <a:avLst/>
          </a:prstGeom>
          <a:noFill/>
        </p:spPr>
        <p:txBody>
          <a:bodyPr wrap="square" rtlCol="0">
            <a:spAutoFit/>
          </a:bodyPr>
          <a:lstStyle/>
          <a:p>
            <a:pPr>
              <a:lnSpc>
                <a:spcPct val="100000"/>
              </a:lnSpc>
            </a:pPr>
            <a:r>
              <a:rPr lang="es-ES" sz="1200" dirty="0" smtClean="0">
                <a:solidFill>
                  <a:schemeClr val="bg1"/>
                </a:solidFill>
              </a:rPr>
              <a:t>	</a:t>
            </a:r>
            <a:r>
              <a:rPr lang="es-ES" sz="1200" dirty="0" err="1" smtClean="0">
                <a:solidFill>
                  <a:schemeClr val="bg1"/>
                </a:solidFill>
              </a:rPr>
              <a:t>for</a:t>
            </a:r>
            <a:r>
              <a:rPr lang="es-ES" sz="1200" dirty="0" smtClean="0">
                <a:solidFill>
                  <a:schemeClr val="bg1"/>
                </a:solidFill>
              </a:rPr>
              <a:t>( </a:t>
            </a:r>
            <a:r>
              <a:rPr lang="es-ES" sz="1200" dirty="0" err="1" smtClean="0">
                <a:solidFill>
                  <a:schemeClr val="bg1"/>
                </a:solidFill>
              </a:rPr>
              <a:t>int</a:t>
            </a:r>
            <a:r>
              <a:rPr lang="es-ES" sz="1200" dirty="0" smtClean="0">
                <a:solidFill>
                  <a:schemeClr val="bg1"/>
                </a:solidFill>
              </a:rPr>
              <a:t> y = 0; y &lt; </a:t>
            </a:r>
            <a:r>
              <a:rPr lang="es-ES" sz="1200" dirty="0" err="1" smtClean="0">
                <a:solidFill>
                  <a:schemeClr val="bg1"/>
                </a:solidFill>
              </a:rPr>
              <a:t>clampHeight</a:t>
            </a:r>
            <a:r>
              <a:rPr lang="es-ES" sz="1200" dirty="0" smtClean="0">
                <a:solidFill>
                  <a:schemeClr val="bg1"/>
                </a:solidFill>
              </a:rPr>
              <a:t>; y++ )	{</a:t>
            </a:r>
          </a:p>
          <a:p>
            <a:pPr>
              <a:lnSpc>
                <a:spcPct val="100000"/>
              </a:lnSpc>
            </a:pPr>
            <a:r>
              <a:rPr lang="en-US" sz="1200" dirty="0" smtClean="0">
                <a:solidFill>
                  <a:schemeClr val="bg1"/>
                </a:solidFill>
              </a:rPr>
              <a:t>		</a:t>
            </a:r>
            <a:r>
              <a:rPr lang="en-US" sz="1200" dirty="0" err="1" smtClean="0">
                <a:solidFill>
                  <a:schemeClr val="bg1"/>
                </a:solidFill>
              </a:rPr>
              <a:t>int</a:t>
            </a:r>
            <a:r>
              <a:rPr lang="en-US" sz="1200" dirty="0" smtClean="0">
                <a:solidFill>
                  <a:schemeClr val="bg1"/>
                </a:solidFill>
              </a:rPr>
              <a:t> </a:t>
            </a:r>
            <a:r>
              <a:rPr lang="en-US" sz="1200" dirty="0" err="1" smtClean="0">
                <a:solidFill>
                  <a:schemeClr val="bg1"/>
                </a:solidFill>
              </a:rPr>
              <a:t>lColorOffset</a:t>
            </a:r>
            <a:r>
              <a:rPr lang="en-US" sz="1200" dirty="0" smtClean="0">
                <a:solidFill>
                  <a:schemeClr val="bg1"/>
                </a:solidFill>
              </a:rPr>
              <a:t> = y * </a:t>
            </a:r>
            <a:r>
              <a:rPr lang="en-US" sz="1200" dirty="0" err="1" smtClean="0">
                <a:solidFill>
                  <a:schemeClr val="bg1"/>
                </a:solidFill>
              </a:rPr>
              <a:t>kAoBufferLineWidth</a:t>
            </a:r>
            <a:r>
              <a:rPr lang="en-US" sz="1200" dirty="0" smtClean="0">
                <a:solidFill>
                  <a:schemeClr val="bg1"/>
                </a:solidFill>
              </a:rPr>
              <a:t>;</a:t>
            </a:r>
          </a:p>
          <a:p>
            <a:pPr>
              <a:lnSpc>
                <a:spcPct val="100000"/>
              </a:lnSpc>
            </a:pPr>
            <a:r>
              <a:rPr lang="en-US" sz="1200" dirty="0" smtClean="0">
                <a:solidFill>
                  <a:schemeClr val="bg1"/>
                </a:solidFill>
              </a:rPr>
              <a:t>		VF32 </a:t>
            </a:r>
            <a:r>
              <a:rPr lang="en-US" sz="1200" dirty="0" err="1" smtClean="0">
                <a:solidFill>
                  <a:schemeClr val="bg1"/>
                </a:solidFill>
              </a:rPr>
              <a:t>currWordAo</a:t>
            </a:r>
            <a:r>
              <a:rPr lang="en-US" sz="1200" dirty="0" smtClean="0">
                <a:solidFill>
                  <a:schemeClr val="bg1"/>
                </a:solidFill>
              </a:rPr>
              <a:t> = </a:t>
            </a:r>
            <a:r>
              <a:rPr lang="en-US" sz="1200" dirty="0" err="1" smtClean="0">
                <a:solidFill>
                  <a:schemeClr val="bg1"/>
                </a:solidFill>
              </a:rPr>
              <a:t>pvColor</a:t>
            </a:r>
            <a:r>
              <a:rPr lang="en-US" sz="1200" dirty="0" smtClean="0">
                <a:solidFill>
                  <a:schemeClr val="bg1"/>
                </a:solidFill>
              </a:rPr>
              <a:t>[ </a:t>
            </a:r>
            <a:r>
              <a:rPr lang="en-US" sz="1200" dirty="0" err="1" smtClean="0">
                <a:solidFill>
                  <a:schemeClr val="bg1"/>
                </a:solidFill>
              </a:rPr>
              <a:t>lColorOffset</a:t>
            </a:r>
            <a:r>
              <a:rPr lang="en-US" sz="1200" dirty="0" smtClean="0">
                <a:solidFill>
                  <a:schemeClr val="bg1"/>
                </a:solidFill>
              </a:rPr>
              <a:t> / 4 ];</a:t>
            </a:r>
          </a:p>
          <a:p>
            <a:pPr>
              <a:lnSpc>
                <a:spcPct val="100000"/>
              </a:lnSpc>
            </a:pPr>
            <a:r>
              <a:rPr lang="en-US" sz="1200" dirty="0" smtClean="0">
                <a:solidFill>
                  <a:schemeClr val="bg1"/>
                </a:solidFill>
              </a:rPr>
              <a:t>		</a:t>
            </a:r>
            <a:r>
              <a:rPr lang="en-US" sz="1200" dirty="0" err="1" smtClean="0">
                <a:solidFill>
                  <a:schemeClr val="bg1"/>
                </a:solidFill>
              </a:rPr>
              <a:t>prevWordAo</a:t>
            </a:r>
            <a:r>
              <a:rPr lang="en-US" sz="1200" dirty="0" smtClean="0">
                <a:solidFill>
                  <a:schemeClr val="bg1"/>
                </a:solidFill>
              </a:rPr>
              <a:t>[0] = </a:t>
            </a:r>
            <a:r>
              <a:rPr lang="en-US" sz="1200" dirty="0" err="1" smtClean="0">
                <a:solidFill>
                  <a:schemeClr val="bg1"/>
                </a:solidFill>
              </a:rPr>
              <a:t>prevWordAo</a:t>
            </a:r>
            <a:r>
              <a:rPr lang="en-US" sz="1200" dirty="0" smtClean="0">
                <a:solidFill>
                  <a:schemeClr val="bg1"/>
                </a:solidFill>
              </a:rPr>
              <a:t>[1] = </a:t>
            </a:r>
            <a:r>
              <a:rPr lang="en-US" sz="1200" dirty="0" err="1" smtClean="0">
                <a:solidFill>
                  <a:schemeClr val="bg1"/>
                </a:solidFill>
              </a:rPr>
              <a:t>prevWordAo</a:t>
            </a:r>
            <a:r>
              <a:rPr lang="en-US" sz="1200" dirty="0" smtClean="0">
                <a:solidFill>
                  <a:schemeClr val="bg1"/>
                </a:solidFill>
              </a:rPr>
              <a:t>[2] = </a:t>
            </a:r>
            <a:r>
              <a:rPr lang="en-US" sz="1200" dirty="0" err="1" smtClean="0">
                <a:solidFill>
                  <a:schemeClr val="bg1"/>
                </a:solidFill>
              </a:rPr>
              <a:t>prevWordAo</a:t>
            </a:r>
            <a:r>
              <a:rPr lang="en-US" sz="1200" dirty="0" smtClean="0">
                <a:solidFill>
                  <a:schemeClr val="bg1"/>
                </a:solidFill>
              </a:rPr>
              <a:t>[3] = </a:t>
            </a:r>
            <a:r>
              <a:rPr lang="en-US" sz="1200" dirty="0" err="1" smtClean="0">
                <a:solidFill>
                  <a:schemeClr val="bg1"/>
                </a:solidFill>
              </a:rPr>
              <a:t>currWordAo</a:t>
            </a:r>
            <a:r>
              <a:rPr lang="en-US" sz="1200" dirty="0" smtClean="0">
                <a:solidFill>
                  <a:schemeClr val="bg1"/>
                </a:solidFill>
              </a:rPr>
              <a:t>[0];</a:t>
            </a:r>
          </a:p>
          <a:p>
            <a:pPr>
              <a:lnSpc>
                <a:spcPct val="100000"/>
              </a:lnSpc>
            </a:pPr>
            <a:r>
              <a:rPr lang="en-US" sz="1200" dirty="0" smtClean="0">
                <a:solidFill>
                  <a:schemeClr val="bg1"/>
                </a:solidFill>
              </a:rPr>
              <a:t>		ao_n4 = </a:t>
            </a:r>
            <a:r>
              <a:rPr lang="en-US" sz="1200" dirty="0" err="1" smtClean="0">
                <a:solidFill>
                  <a:schemeClr val="bg1"/>
                </a:solidFill>
              </a:rPr>
              <a:t>prevWordAo</a:t>
            </a:r>
            <a:r>
              <a:rPr lang="en-US" sz="1200" dirty="0" smtClean="0">
                <a:solidFill>
                  <a:schemeClr val="bg1"/>
                </a:solidFill>
              </a:rPr>
              <a:t>;</a:t>
            </a:r>
          </a:p>
          <a:p>
            <a:pPr>
              <a:lnSpc>
                <a:spcPct val="100000"/>
              </a:lnSpc>
            </a:pPr>
            <a:r>
              <a:rPr lang="en-US" sz="1200" dirty="0" smtClean="0">
                <a:solidFill>
                  <a:schemeClr val="bg1"/>
                </a:solidFill>
              </a:rPr>
              <a:t>		ao_n3 = (VF32)</a:t>
            </a:r>
            <a:r>
              <a:rPr lang="en-US" sz="1200" dirty="0" err="1" smtClean="0">
                <a:solidFill>
                  <a:schemeClr val="bg1"/>
                </a:solidFill>
              </a:rPr>
              <a:t>si_shufb</a:t>
            </a:r>
            <a:r>
              <a:rPr lang="en-US" sz="1200" dirty="0" smtClean="0">
                <a:solidFill>
                  <a:schemeClr val="bg1"/>
                </a:solidFill>
              </a:rPr>
              <a:t>( (qword)</a:t>
            </a:r>
            <a:r>
              <a:rPr lang="en-US" sz="1200" dirty="0" err="1" smtClean="0">
                <a:solidFill>
                  <a:schemeClr val="bg1"/>
                </a:solidFill>
              </a:rPr>
              <a:t>prevWordAo</a:t>
            </a:r>
            <a:r>
              <a:rPr lang="en-US" sz="1200" dirty="0" smtClean="0">
                <a:solidFill>
                  <a:schemeClr val="bg1"/>
                </a:solidFill>
              </a:rPr>
              <a:t>, (qword)</a:t>
            </a:r>
            <a:r>
              <a:rPr lang="en-US" sz="1200" dirty="0" err="1" smtClean="0">
                <a:solidFill>
                  <a:schemeClr val="bg1"/>
                </a:solidFill>
              </a:rPr>
              <a:t>currWordAo</a:t>
            </a:r>
            <a:r>
              <a:rPr lang="en-US" sz="1200" dirty="0" smtClean="0">
                <a:solidFill>
                  <a:schemeClr val="bg1"/>
                </a:solidFill>
              </a:rPr>
              <a:t>, (qword)</a:t>
            </a:r>
            <a:r>
              <a:rPr lang="en-US" sz="1200" dirty="0" err="1" smtClean="0">
                <a:solidFill>
                  <a:schemeClr val="bg1"/>
                </a:solidFill>
              </a:rPr>
              <a:t>s_BCDa</a:t>
            </a:r>
            <a:r>
              <a:rPr lang="en-US" sz="1200" dirty="0" smtClean="0">
                <a:solidFill>
                  <a:schemeClr val="bg1"/>
                </a:solidFill>
              </a:rPr>
              <a:t> );</a:t>
            </a:r>
          </a:p>
          <a:p>
            <a:pPr>
              <a:lnSpc>
                <a:spcPct val="100000"/>
              </a:lnSpc>
            </a:pPr>
            <a:r>
              <a:rPr lang="en-US" sz="1200" dirty="0" smtClean="0">
                <a:solidFill>
                  <a:schemeClr val="bg1"/>
                </a:solidFill>
              </a:rPr>
              <a:t>		ao_n2 = (VF32)</a:t>
            </a:r>
            <a:r>
              <a:rPr lang="en-US" sz="1200" dirty="0" err="1" smtClean="0">
                <a:solidFill>
                  <a:schemeClr val="bg1"/>
                </a:solidFill>
              </a:rPr>
              <a:t>si_shufb</a:t>
            </a:r>
            <a:r>
              <a:rPr lang="en-US" sz="1200" dirty="0" smtClean="0">
                <a:solidFill>
                  <a:schemeClr val="bg1"/>
                </a:solidFill>
              </a:rPr>
              <a:t>( (qword)</a:t>
            </a:r>
            <a:r>
              <a:rPr lang="en-US" sz="1200" dirty="0" err="1" smtClean="0">
                <a:solidFill>
                  <a:schemeClr val="bg1"/>
                </a:solidFill>
              </a:rPr>
              <a:t>prevWordAo</a:t>
            </a:r>
            <a:r>
              <a:rPr lang="en-US" sz="1200" dirty="0" smtClean="0">
                <a:solidFill>
                  <a:schemeClr val="bg1"/>
                </a:solidFill>
              </a:rPr>
              <a:t>, (qword)</a:t>
            </a:r>
            <a:r>
              <a:rPr lang="en-US" sz="1200" dirty="0" err="1" smtClean="0">
                <a:solidFill>
                  <a:schemeClr val="bg1"/>
                </a:solidFill>
              </a:rPr>
              <a:t>currWordAo</a:t>
            </a:r>
            <a:r>
              <a:rPr lang="en-US" sz="1200" dirty="0" smtClean="0">
                <a:solidFill>
                  <a:schemeClr val="bg1"/>
                </a:solidFill>
              </a:rPr>
              <a:t>, (qword)</a:t>
            </a:r>
            <a:r>
              <a:rPr lang="en-US" sz="1200" dirty="0" err="1" smtClean="0">
                <a:solidFill>
                  <a:schemeClr val="bg1"/>
                </a:solidFill>
              </a:rPr>
              <a:t>s_CDab</a:t>
            </a:r>
            <a:r>
              <a:rPr lang="en-US" sz="1200" dirty="0" smtClean="0">
                <a:solidFill>
                  <a:schemeClr val="bg1"/>
                </a:solidFill>
              </a:rPr>
              <a:t> );</a:t>
            </a:r>
          </a:p>
          <a:p>
            <a:pPr>
              <a:lnSpc>
                <a:spcPct val="100000"/>
              </a:lnSpc>
            </a:pPr>
            <a:r>
              <a:rPr lang="en-US" sz="1200" dirty="0" smtClean="0">
                <a:solidFill>
                  <a:schemeClr val="bg1"/>
                </a:solidFill>
              </a:rPr>
              <a:t>		ao_n1 = (VF32)</a:t>
            </a:r>
            <a:r>
              <a:rPr lang="en-US" sz="1200" dirty="0" err="1" smtClean="0">
                <a:solidFill>
                  <a:schemeClr val="bg1"/>
                </a:solidFill>
              </a:rPr>
              <a:t>si_shufb</a:t>
            </a:r>
            <a:r>
              <a:rPr lang="en-US" sz="1200" dirty="0" smtClean="0">
                <a:solidFill>
                  <a:schemeClr val="bg1"/>
                </a:solidFill>
              </a:rPr>
              <a:t>( (qword)</a:t>
            </a:r>
            <a:r>
              <a:rPr lang="en-US" sz="1200" dirty="0" err="1" smtClean="0">
                <a:solidFill>
                  <a:schemeClr val="bg1"/>
                </a:solidFill>
              </a:rPr>
              <a:t>prevWordAo</a:t>
            </a:r>
            <a:r>
              <a:rPr lang="en-US" sz="1200" dirty="0" smtClean="0">
                <a:solidFill>
                  <a:schemeClr val="bg1"/>
                </a:solidFill>
              </a:rPr>
              <a:t>, (qword)</a:t>
            </a:r>
            <a:r>
              <a:rPr lang="en-US" sz="1200" dirty="0" err="1" smtClean="0">
                <a:solidFill>
                  <a:schemeClr val="bg1"/>
                </a:solidFill>
              </a:rPr>
              <a:t>currWordAo</a:t>
            </a:r>
            <a:r>
              <a:rPr lang="en-US" sz="1200" dirty="0" smtClean="0">
                <a:solidFill>
                  <a:schemeClr val="bg1"/>
                </a:solidFill>
              </a:rPr>
              <a:t>, (qword)</a:t>
            </a:r>
            <a:r>
              <a:rPr lang="en-US" sz="1200" dirty="0" err="1" smtClean="0">
                <a:solidFill>
                  <a:schemeClr val="bg1"/>
                </a:solidFill>
              </a:rPr>
              <a:t>s_Dabc</a:t>
            </a:r>
            <a:r>
              <a:rPr lang="en-US" sz="1200" dirty="0" smtClean="0">
                <a:solidFill>
                  <a:schemeClr val="bg1"/>
                </a:solidFill>
              </a:rPr>
              <a:t> );</a:t>
            </a:r>
          </a:p>
          <a:p>
            <a:pPr>
              <a:lnSpc>
                <a:spcPct val="100000"/>
              </a:lnSpc>
            </a:pPr>
            <a:r>
              <a:rPr lang="en-US" sz="1200" dirty="0" smtClean="0">
                <a:solidFill>
                  <a:schemeClr val="bg1"/>
                </a:solidFill>
              </a:rPr>
              <a:t>		</a:t>
            </a:r>
            <a:r>
              <a:rPr lang="en-US" sz="1200" dirty="0" err="1" smtClean="0">
                <a:solidFill>
                  <a:schemeClr val="bg1"/>
                </a:solidFill>
              </a:rPr>
              <a:t>ao_curr</a:t>
            </a:r>
            <a:r>
              <a:rPr lang="en-US" sz="1200" dirty="0" smtClean="0">
                <a:solidFill>
                  <a:schemeClr val="bg1"/>
                </a:solidFill>
              </a:rPr>
              <a:t> = </a:t>
            </a:r>
            <a:r>
              <a:rPr lang="en-US" sz="1200" dirty="0" err="1" smtClean="0">
                <a:solidFill>
                  <a:schemeClr val="bg1"/>
                </a:solidFill>
              </a:rPr>
              <a:t>currWordAo</a:t>
            </a:r>
            <a:r>
              <a:rPr lang="en-US" sz="1200" dirty="0" smtClean="0">
                <a:solidFill>
                  <a:schemeClr val="bg1"/>
                </a:solidFill>
              </a:rPr>
              <a:t>;</a:t>
            </a:r>
          </a:p>
          <a:p>
            <a:pPr>
              <a:lnSpc>
                <a:spcPct val="100000"/>
              </a:lnSpc>
            </a:pPr>
            <a:endParaRPr lang="en-US" sz="1200" dirty="0" smtClean="0">
              <a:solidFill>
                <a:schemeClr val="bg1"/>
              </a:solidFill>
            </a:endParaRPr>
          </a:p>
          <a:p>
            <a:pPr>
              <a:lnSpc>
                <a:spcPct val="100000"/>
              </a:lnSpc>
            </a:pPr>
            <a:r>
              <a:rPr lang="en-US" sz="1200" dirty="0" smtClean="0">
                <a:solidFill>
                  <a:schemeClr val="bg1"/>
                </a:solidFill>
              </a:rPr>
              <a:t>		for (</a:t>
            </a:r>
            <a:r>
              <a:rPr lang="en-US" sz="1200" dirty="0" err="1" smtClean="0">
                <a:solidFill>
                  <a:schemeClr val="bg1"/>
                </a:solidFill>
              </a:rPr>
              <a:t>int</a:t>
            </a:r>
            <a:r>
              <a:rPr lang="en-US" sz="1200" dirty="0" smtClean="0">
                <a:solidFill>
                  <a:schemeClr val="bg1"/>
                </a:solidFill>
              </a:rPr>
              <a:t> x = 0; x &lt; </a:t>
            </a:r>
            <a:r>
              <a:rPr lang="en-US" sz="1200" dirty="0" err="1" smtClean="0">
                <a:solidFill>
                  <a:schemeClr val="bg1"/>
                </a:solidFill>
              </a:rPr>
              <a:t>kAoBufferLineWidth</a:t>
            </a:r>
            <a:r>
              <a:rPr lang="en-US" sz="1200" dirty="0" smtClean="0">
                <a:solidFill>
                  <a:schemeClr val="bg1"/>
                </a:solidFill>
              </a:rPr>
              <a:t>; x+=4) {</a:t>
            </a:r>
          </a:p>
          <a:p>
            <a:pPr>
              <a:lnSpc>
                <a:spcPct val="100000"/>
              </a:lnSpc>
            </a:pPr>
            <a:r>
              <a:rPr lang="en-US" sz="1200" dirty="0" smtClean="0">
                <a:solidFill>
                  <a:schemeClr val="bg1"/>
                </a:solidFill>
              </a:rPr>
              <a:t>			VF32 </a:t>
            </a:r>
            <a:r>
              <a:rPr lang="en-US" sz="1200" dirty="0" err="1" smtClean="0">
                <a:solidFill>
                  <a:schemeClr val="bg1"/>
                </a:solidFill>
              </a:rPr>
              <a:t>nextWordAo</a:t>
            </a:r>
            <a:r>
              <a:rPr lang="en-US" sz="1200" dirty="0" smtClean="0">
                <a:solidFill>
                  <a:schemeClr val="bg1"/>
                </a:solidFill>
              </a:rPr>
              <a:t> = </a:t>
            </a:r>
            <a:r>
              <a:rPr lang="en-US" sz="1200" dirty="0" err="1" smtClean="0">
                <a:solidFill>
                  <a:schemeClr val="bg1"/>
                </a:solidFill>
              </a:rPr>
              <a:t>pvColor</a:t>
            </a:r>
            <a:r>
              <a:rPr lang="en-US" sz="1200" dirty="0" smtClean="0">
                <a:solidFill>
                  <a:schemeClr val="bg1"/>
                </a:solidFill>
              </a:rPr>
              <a:t>[ (</a:t>
            </a:r>
            <a:r>
              <a:rPr lang="en-US" sz="1200" dirty="0" err="1" smtClean="0">
                <a:solidFill>
                  <a:schemeClr val="bg1"/>
                </a:solidFill>
              </a:rPr>
              <a:t>lColorOffset</a:t>
            </a:r>
            <a:r>
              <a:rPr lang="en-US" sz="1200" dirty="0" smtClean="0">
                <a:solidFill>
                  <a:schemeClr val="bg1"/>
                </a:solidFill>
              </a:rPr>
              <a:t> + x + 4)/ 4 ];</a:t>
            </a:r>
          </a:p>
          <a:p>
            <a:pPr>
              <a:lnSpc>
                <a:spcPct val="100000"/>
              </a:lnSpc>
            </a:pPr>
            <a:r>
              <a:rPr lang="en-US" sz="1200" dirty="0" smtClean="0">
                <a:solidFill>
                  <a:schemeClr val="bg1"/>
                </a:solidFill>
              </a:rPr>
              <a:t>			VF32 ao_p1 = (VF32)</a:t>
            </a:r>
            <a:r>
              <a:rPr lang="en-US" sz="1200" dirty="0" err="1" smtClean="0">
                <a:solidFill>
                  <a:schemeClr val="bg1"/>
                </a:solidFill>
              </a:rPr>
              <a:t>si_shufb</a:t>
            </a:r>
            <a:r>
              <a:rPr lang="en-US" sz="1200" dirty="0" smtClean="0">
                <a:solidFill>
                  <a:schemeClr val="bg1"/>
                </a:solidFill>
              </a:rPr>
              <a:t>( (qword)</a:t>
            </a:r>
            <a:r>
              <a:rPr lang="en-US" sz="1200" dirty="0" err="1" smtClean="0">
                <a:solidFill>
                  <a:schemeClr val="bg1"/>
                </a:solidFill>
              </a:rPr>
              <a:t>currWordAo</a:t>
            </a:r>
            <a:r>
              <a:rPr lang="en-US" sz="1200" dirty="0" smtClean="0">
                <a:solidFill>
                  <a:schemeClr val="bg1"/>
                </a:solidFill>
              </a:rPr>
              <a:t>, (qword)</a:t>
            </a:r>
            <a:r>
              <a:rPr lang="en-US" sz="1200" dirty="0" err="1" smtClean="0">
                <a:solidFill>
                  <a:schemeClr val="bg1"/>
                </a:solidFill>
              </a:rPr>
              <a:t>nextWordAo</a:t>
            </a:r>
            <a:r>
              <a:rPr lang="en-US" sz="1200" dirty="0" smtClean="0">
                <a:solidFill>
                  <a:schemeClr val="bg1"/>
                </a:solidFill>
              </a:rPr>
              <a:t>, (qword)</a:t>
            </a:r>
            <a:r>
              <a:rPr lang="en-US" sz="1200" dirty="0" err="1" smtClean="0">
                <a:solidFill>
                  <a:schemeClr val="bg1"/>
                </a:solidFill>
              </a:rPr>
              <a:t>s_BCDa</a:t>
            </a:r>
            <a:r>
              <a:rPr lang="en-US" sz="1200" dirty="0" smtClean="0">
                <a:solidFill>
                  <a:schemeClr val="bg1"/>
                </a:solidFill>
              </a:rPr>
              <a:t> );</a:t>
            </a:r>
          </a:p>
          <a:p>
            <a:pPr>
              <a:lnSpc>
                <a:spcPct val="100000"/>
              </a:lnSpc>
            </a:pPr>
            <a:r>
              <a:rPr lang="en-US" sz="1200" dirty="0" smtClean="0">
                <a:solidFill>
                  <a:schemeClr val="bg1"/>
                </a:solidFill>
              </a:rPr>
              <a:t>			VF32 ao_p2 = (VF32)</a:t>
            </a:r>
            <a:r>
              <a:rPr lang="en-US" sz="1200" dirty="0" err="1" smtClean="0">
                <a:solidFill>
                  <a:schemeClr val="bg1"/>
                </a:solidFill>
              </a:rPr>
              <a:t>si_shufb</a:t>
            </a:r>
            <a:r>
              <a:rPr lang="en-US" sz="1200" dirty="0" smtClean="0">
                <a:solidFill>
                  <a:schemeClr val="bg1"/>
                </a:solidFill>
              </a:rPr>
              <a:t>( (qword)</a:t>
            </a:r>
            <a:r>
              <a:rPr lang="en-US" sz="1200" dirty="0" err="1" smtClean="0">
                <a:solidFill>
                  <a:schemeClr val="bg1"/>
                </a:solidFill>
              </a:rPr>
              <a:t>currWordAo</a:t>
            </a:r>
            <a:r>
              <a:rPr lang="en-US" sz="1200" dirty="0" smtClean="0">
                <a:solidFill>
                  <a:schemeClr val="bg1"/>
                </a:solidFill>
              </a:rPr>
              <a:t>, (qword)</a:t>
            </a:r>
            <a:r>
              <a:rPr lang="en-US" sz="1200" dirty="0" err="1" smtClean="0">
                <a:solidFill>
                  <a:schemeClr val="bg1"/>
                </a:solidFill>
              </a:rPr>
              <a:t>nextWordAo</a:t>
            </a:r>
            <a:r>
              <a:rPr lang="en-US" sz="1200" dirty="0" smtClean="0">
                <a:solidFill>
                  <a:schemeClr val="bg1"/>
                </a:solidFill>
              </a:rPr>
              <a:t>, (qword)</a:t>
            </a:r>
            <a:r>
              <a:rPr lang="en-US" sz="1200" dirty="0" err="1" smtClean="0">
                <a:solidFill>
                  <a:schemeClr val="bg1"/>
                </a:solidFill>
              </a:rPr>
              <a:t>s_CDab</a:t>
            </a:r>
            <a:r>
              <a:rPr lang="en-US" sz="1200" dirty="0" smtClean="0">
                <a:solidFill>
                  <a:schemeClr val="bg1"/>
                </a:solidFill>
              </a:rPr>
              <a:t> );</a:t>
            </a:r>
          </a:p>
          <a:p>
            <a:pPr>
              <a:lnSpc>
                <a:spcPct val="100000"/>
              </a:lnSpc>
            </a:pPr>
            <a:r>
              <a:rPr lang="en-US" sz="1200" dirty="0" smtClean="0">
                <a:solidFill>
                  <a:schemeClr val="bg1"/>
                </a:solidFill>
              </a:rPr>
              <a:t>			VF32 ao_p3 = (VF32)</a:t>
            </a:r>
            <a:r>
              <a:rPr lang="en-US" sz="1200" dirty="0" err="1" smtClean="0">
                <a:solidFill>
                  <a:schemeClr val="bg1"/>
                </a:solidFill>
              </a:rPr>
              <a:t>si_shufb</a:t>
            </a:r>
            <a:r>
              <a:rPr lang="en-US" sz="1200" dirty="0" smtClean="0">
                <a:solidFill>
                  <a:schemeClr val="bg1"/>
                </a:solidFill>
              </a:rPr>
              <a:t>( (qword)</a:t>
            </a:r>
            <a:r>
              <a:rPr lang="en-US" sz="1200" dirty="0" err="1" smtClean="0">
                <a:solidFill>
                  <a:schemeClr val="bg1"/>
                </a:solidFill>
              </a:rPr>
              <a:t>currWordAo</a:t>
            </a:r>
            <a:r>
              <a:rPr lang="en-US" sz="1200" dirty="0" smtClean="0">
                <a:solidFill>
                  <a:schemeClr val="bg1"/>
                </a:solidFill>
              </a:rPr>
              <a:t>, (qword)</a:t>
            </a:r>
            <a:r>
              <a:rPr lang="en-US" sz="1200" dirty="0" err="1" smtClean="0">
                <a:solidFill>
                  <a:schemeClr val="bg1"/>
                </a:solidFill>
              </a:rPr>
              <a:t>nextWordAo</a:t>
            </a:r>
            <a:r>
              <a:rPr lang="en-US" sz="1200" dirty="0" smtClean="0">
                <a:solidFill>
                  <a:schemeClr val="bg1"/>
                </a:solidFill>
              </a:rPr>
              <a:t>, (qword)</a:t>
            </a:r>
            <a:r>
              <a:rPr lang="en-US" sz="1200" dirty="0" err="1" smtClean="0">
                <a:solidFill>
                  <a:schemeClr val="bg1"/>
                </a:solidFill>
              </a:rPr>
              <a:t>s_Dabc</a:t>
            </a:r>
            <a:r>
              <a:rPr lang="en-US" sz="1200" dirty="0" smtClean="0">
                <a:solidFill>
                  <a:schemeClr val="bg1"/>
                </a:solidFill>
              </a:rPr>
              <a:t> );</a:t>
            </a:r>
          </a:p>
          <a:p>
            <a:pPr>
              <a:lnSpc>
                <a:spcPct val="100000"/>
              </a:lnSpc>
            </a:pPr>
            <a:r>
              <a:rPr lang="en-US" sz="1200" dirty="0" smtClean="0">
                <a:solidFill>
                  <a:schemeClr val="bg1"/>
                </a:solidFill>
              </a:rPr>
              <a:t>			VF32 ao_p4 = </a:t>
            </a:r>
            <a:r>
              <a:rPr lang="en-US" sz="1200" dirty="0" err="1" smtClean="0">
                <a:solidFill>
                  <a:schemeClr val="bg1"/>
                </a:solidFill>
              </a:rPr>
              <a:t>nextWordAo</a:t>
            </a:r>
            <a:r>
              <a:rPr lang="en-US" sz="1200" dirty="0" smtClean="0">
                <a:solidFill>
                  <a:schemeClr val="bg1"/>
                </a:solidFill>
              </a:rPr>
              <a:t>;</a:t>
            </a:r>
          </a:p>
          <a:p>
            <a:pPr>
              <a:lnSpc>
                <a:spcPct val="100000"/>
              </a:lnSpc>
            </a:pPr>
            <a:r>
              <a:rPr lang="pt-BR" sz="1200" dirty="0" smtClean="0">
                <a:solidFill>
                  <a:schemeClr val="bg1"/>
                </a:solidFill>
              </a:rPr>
              <a:t>			VF32 blurAo = ao_n4*w4 + ao_n3*w3 + ao_n2*w2 + ao_n1*w1 + ao_curr*w0;</a:t>
            </a:r>
          </a:p>
          <a:p>
            <a:pPr>
              <a:lnSpc>
                <a:spcPct val="100000"/>
              </a:lnSpc>
            </a:pPr>
            <a:r>
              <a:rPr lang="pt-BR" sz="1200" dirty="0" smtClean="0">
                <a:solidFill>
                  <a:schemeClr val="bg1"/>
                </a:solidFill>
              </a:rPr>
              <a:t>			blurAo += ao_p1*w1 + ao_p2*w2 + ao_p3*w3 + ao_p4*w4;</a:t>
            </a:r>
          </a:p>
          <a:p>
            <a:pPr>
              <a:lnSpc>
                <a:spcPct val="100000"/>
              </a:lnSpc>
            </a:pPr>
            <a:r>
              <a:rPr lang="en-US" sz="1200" dirty="0" smtClean="0">
                <a:solidFill>
                  <a:schemeClr val="bg1"/>
                </a:solidFill>
              </a:rPr>
              <a:t>			</a:t>
            </a:r>
            <a:r>
              <a:rPr lang="en-US" sz="1200" dirty="0" err="1" smtClean="0">
                <a:solidFill>
                  <a:schemeClr val="bg1"/>
                </a:solidFill>
              </a:rPr>
              <a:t>pvColor</a:t>
            </a:r>
            <a:r>
              <a:rPr lang="en-US" sz="1200" dirty="0" smtClean="0">
                <a:solidFill>
                  <a:schemeClr val="bg1"/>
                </a:solidFill>
              </a:rPr>
              <a:t>[ (</a:t>
            </a:r>
            <a:r>
              <a:rPr lang="en-US" sz="1200" dirty="0" err="1" smtClean="0">
                <a:solidFill>
                  <a:schemeClr val="bg1"/>
                </a:solidFill>
              </a:rPr>
              <a:t>lColorOffset</a:t>
            </a:r>
            <a:r>
              <a:rPr lang="en-US" sz="1200" dirty="0" smtClean="0">
                <a:solidFill>
                  <a:schemeClr val="bg1"/>
                </a:solidFill>
              </a:rPr>
              <a:t> + x)/ 4 ] = </a:t>
            </a:r>
            <a:r>
              <a:rPr lang="en-US" sz="1200" dirty="0" err="1" smtClean="0">
                <a:solidFill>
                  <a:schemeClr val="bg1"/>
                </a:solidFill>
              </a:rPr>
              <a:t>blurAo</a:t>
            </a:r>
            <a:r>
              <a:rPr lang="en-US" sz="1200" dirty="0" smtClean="0">
                <a:solidFill>
                  <a:schemeClr val="bg1"/>
                </a:solidFill>
              </a:rPr>
              <a:t>;</a:t>
            </a:r>
          </a:p>
          <a:p>
            <a:pPr>
              <a:lnSpc>
                <a:spcPct val="100000"/>
              </a:lnSpc>
            </a:pPr>
            <a:r>
              <a:rPr lang="en-US" sz="1200" dirty="0" smtClean="0">
                <a:solidFill>
                  <a:schemeClr val="bg1"/>
                </a:solidFill>
              </a:rPr>
              <a:t>			</a:t>
            </a:r>
            <a:r>
              <a:rPr lang="en-US" sz="1200" dirty="0" err="1" smtClean="0">
                <a:solidFill>
                  <a:schemeClr val="bg1"/>
                </a:solidFill>
              </a:rPr>
              <a:t>prevWordAo</a:t>
            </a:r>
            <a:r>
              <a:rPr lang="en-US" sz="1200" dirty="0" smtClean="0">
                <a:solidFill>
                  <a:schemeClr val="bg1"/>
                </a:solidFill>
              </a:rPr>
              <a:t> = </a:t>
            </a:r>
            <a:r>
              <a:rPr lang="en-US" sz="1200" dirty="0" err="1" smtClean="0">
                <a:solidFill>
                  <a:schemeClr val="bg1"/>
                </a:solidFill>
              </a:rPr>
              <a:t>currWordAo</a:t>
            </a:r>
            <a:r>
              <a:rPr lang="en-US" sz="1200" dirty="0" smtClean="0">
                <a:solidFill>
                  <a:schemeClr val="bg1"/>
                </a:solidFill>
              </a:rPr>
              <a:t>;</a:t>
            </a:r>
          </a:p>
          <a:p>
            <a:pPr>
              <a:lnSpc>
                <a:spcPct val="100000"/>
              </a:lnSpc>
            </a:pPr>
            <a:r>
              <a:rPr lang="en-US" sz="1200" dirty="0" smtClean="0">
                <a:solidFill>
                  <a:schemeClr val="bg1"/>
                </a:solidFill>
              </a:rPr>
              <a:t>			</a:t>
            </a:r>
            <a:r>
              <a:rPr lang="en-US" sz="1200" dirty="0" err="1" smtClean="0">
                <a:solidFill>
                  <a:schemeClr val="bg1"/>
                </a:solidFill>
              </a:rPr>
              <a:t>currWordAo</a:t>
            </a:r>
            <a:r>
              <a:rPr lang="en-US" sz="1200" dirty="0" smtClean="0">
                <a:solidFill>
                  <a:schemeClr val="bg1"/>
                </a:solidFill>
              </a:rPr>
              <a:t> = </a:t>
            </a:r>
            <a:r>
              <a:rPr lang="en-US" sz="1200" dirty="0" err="1" smtClean="0">
                <a:solidFill>
                  <a:schemeClr val="bg1"/>
                </a:solidFill>
              </a:rPr>
              <a:t>nextWordAo</a:t>
            </a:r>
            <a:r>
              <a:rPr lang="en-US" sz="1200" dirty="0" smtClean="0">
                <a:solidFill>
                  <a:schemeClr val="bg1"/>
                </a:solidFill>
              </a:rPr>
              <a:t>;</a:t>
            </a:r>
          </a:p>
          <a:p>
            <a:pPr>
              <a:lnSpc>
                <a:spcPct val="100000"/>
              </a:lnSpc>
            </a:pPr>
            <a:r>
              <a:rPr lang="en-US" sz="1200" dirty="0" smtClean="0">
                <a:solidFill>
                  <a:schemeClr val="bg1"/>
                </a:solidFill>
              </a:rPr>
              <a:t>			ao_n4 = </a:t>
            </a:r>
            <a:r>
              <a:rPr lang="en-US" sz="1200" dirty="0" err="1" smtClean="0">
                <a:solidFill>
                  <a:schemeClr val="bg1"/>
                </a:solidFill>
              </a:rPr>
              <a:t>prevWordAo</a:t>
            </a:r>
            <a:r>
              <a:rPr lang="en-US" sz="1200" dirty="0" smtClean="0">
                <a:solidFill>
                  <a:schemeClr val="bg1"/>
                </a:solidFill>
              </a:rPr>
              <a:t>;</a:t>
            </a:r>
          </a:p>
          <a:p>
            <a:pPr>
              <a:lnSpc>
                <a:spcPct val="100000"/>
              </a:lnSpc>
            </a:pPr>
            <a:r>
              <a:rPr lang="en-US" sz="1200" dirty="0" smtClean="0">
                <a:solidFill>
                  <a:schemeClr val="bg1"/>
                </a:solidFill>
              </a:rPr>
              <a:t>			ao_n3 = ao_p1;</a:t>
            </a:r>
          </a:p>
          <a:p>
            <a:pPr>
              <a:lnSpc>
                <a:spcPct val="100000"/>
              </a:lnSpc>
            </a:pPr>
            <a:r>
              <a:rPr lang="en-US" sz="1200" dirty="0" smtClean="0">
                <a:solidFill>
                  <a:schemeClr val="bg1"/>
                </a:solidFill>
              </a:rPr>
              <a:t>			ao_n2 = ao_p2;</a:t>
            </a:r>
          </a:p>
          <a:p>
            <a:pPr>
              <a:lnSpc>
                <a:spcPct val="100000"/>
              </a:lnSpc>
            </a:pPr>
            <a:r>
              <a:rPr lang="en-US" sz="1200" dirty="0" smtClean="0">
                <a:solidFill>
                  <a:schemeClr val="bg1"/>
                </a:solidFill>
              </a:rPr>
              <a:t>			ao_n1 = ao_p3;</a:t>
            </a:r>
          </a:p>
          <a:p>
            <a:pPr>
              <a:lnSpc>
                <a:spcPct val="100000"/>
              </a:lnSpc>
            </a:pPr>
            <a:r>
              <a:rPr lang="en-US" sz="1200" dirty="0" smtClean="0">
                <a:solidFill>
                  <a:schemeClr val="bg1"/>
                </a:solidFill>
              </a:rPr>
              <a:t>			</a:t>
            </a:r>
            <a:r>
              <a:rPr lang="en-US" sz="1200" dirty="0" err="1" smtClean="0">
                <a:solidFill>
                  <a:schemeClr val="bg1"/>
                </a:solidFill>
              </a:rPr>
              <a:t>ao_curr</a:t>
            </a:r>
            <a:r>
              <a:rPr lang="en-US" sz="1200" dirty="0" smtClean="0">
                <a:solidFill>
                  <a:schemeClr val="bg1"/>
                </a:solidFill>
              </a:rPr>
              <a:t> = </a:t>
            </a:r>
            <a:r>
              <a:rPr lang="en-US" sz="1200" dirty="0" err="1" smtClean="0">
                <a:solidFill>
                  <a:schemeClr val="bg1"/>
                </a:solidFill>
              </a:rPr>
              <a:t>currWordAo</a:t>
            </a:r>
            <a:r>
              <a:rPr lang="en-US" sz="1200" dirty="0" smtClean="0">
                <a:solidFill>
                  <a:schemeClr val="bg1"/>
                </a:solidFill>
              </a:rPr>
              <a:t>;</a:t>
            </a:r>
          </a:p>
          <a:p>
            <a:pPr>
              <a:lnSpc>
                <a:spcPct val="100000"/>
              </a:lnSpc>
            </a:pPr>
            <a:r>
              <a:rPr lang="en-US" sz="1200" dirty="0" smtClean="0">
                <a:solidFill>
                  <a:schemeClr val="bg1"/>
                </a:solidFill>
              </a:rPr>
              <a:t>		}</a:t>
            </a:r>
          </a:p>
          <a:p>
            <a:pPr>
              <a:lnSpc>
                <a:spcPct val="100000"/>
              </a:lnSpc>
            </a:pPr>
            <a:r>
              <a:rPr lang="en-US" sz="1200" dirty="0" smtClean="0">
                <a:solidFill>
                  <a:schemeClr val="bg1"/>
                </a:solidFill>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SPU Assembly 1/2</a:t>
            </a:r>
            <a:endParaRPr lang="en-GB" sz="3600" b="1" dirty="0">
              <a:solidFill>
                <a:srgbClr val="336699"/>
              </a:solidFill>
              <a:ea typeface="MS Gothic" charset="0"/>
              <a:cs typeface="MS Gothic" charset="0"/>
            </a:endParaRPr>
          </a:p>
        </p:txBody>
      </p:sp>
      <p:sp>
        <p:nvSpPr>
          <p:cNvPr id="6" name="TextBox 5"/>
          <p:cNvSpPr txBox="1"/>
          <p:nvPr/>
        </p:nvSpPr>
        <p:spPr>
          <a:xfrm>
            <a:off x="609600" y="2057400"/>
            <a:ext cx="8001000" cy="4154984"/>
          </a:xfrm>
          <a:prstGeom prst="rect">
            <a:avLst/>
          </a:prstGeom>
          <a:noFill/>
        </p:spPr>
        <p:txBody>
          <a:bodyPr wrap="square" rtlCol="0">
            <a:spAutoFit/>
          </a:bodyPr>
          <a:lstStyle/>
          <a:p>
            <a:pPr>
              <a:lnSpc>
                <a:spcPct val="100000"/>
              </a:lnSpc>
            </a:pPr>
            <a:r>
              <a:rPr lang="en-US" sz="1200" dirty="0" smtClean="0">
                <a:solidFill>
                  <a:schemeClr val="bg1"/>
                </a:solidFill>
              </a:rPr>
              <a:t>loop:</a:t>
            </a:r>
          </a:p>
          <a:p>
            <a:pPr>
              <a:lnSpc>
                <a:spcPct val="100000"/>
              </a:lnSpc>
            </a:pPr>
            <a:r>
              <a:rPr lang="en-US" sz="1200" dirty="0" smtClean="0">
                <a:solidFill>
                  <a:schemeClr val="bg1"/>
                </a:solidFill>
              </a:rPr>
              <a:t>		{</a:t>
            </a:r>
            <a:r>
              <a:rPr lang="en-US" sz="1200" dirty="0" err="1" smtClean="0">
                <a:solidFill>
                  <a:schemeClr val="bg1"/>
                </a:solidFill>
              </a:rPr>
              <a:t>nop</a:t>
            </a:r>
            <a:r>
              <a:rPr lang="en-US" sz="1200" dirty="0" smtClean="0">
                <a:solidFill>
                  <a:schemeClr val="bg1"/>
                </a:solidFill>
              </a:rPr>
              <a:t>}								{o6} </a:t>
            </a:r>
            <a:r>
              <a:rPr lang="en-US" sz="1200" dirty="0" err="1" smtClean="0">
                <a:solidFill>
                  <a:schemeClr val="bg1"/>
                </a:solidFill>
              </a:rPr>
              <a:t>lqx</a:t>
            </a:r>
            <a:r>
              <a:rPr lang="en-US" sz="1200" dirty="0" smtClean="0">
                <a:solidFill>
                  <a:schemeClr val="bg1"/>
                </a:solidFill>
              </a:rPr>
              <a:t> </a:t>
            </a:r>
            <a:r>
              <a:rPr lang="en-US" sz="1200" dirty="0" err="1" smtClean="0">
                <a:solidFill>
                  <a:schemeClr val="bg1"/>
                </a:solidFill>
              </a:rPr>
              <a:t>currAo</a:t>
            </a:r>
            <a:r>
              <a:rPr lang="en-US" sz="1200" dirty="0" smtClean="0">
                <a:solidFill>
                  <a:schemeClr val="bg1"/>
                </a:solidFill>
              </a:rPr>
              <a:t>, </a:t>
            </a:r>
            <a:r>
              <a:rPr lang="en-US" sz="1200" dirty="0" err="1" smtClean="0">
                <a:solidFill>
                  <a:schemeClr val="bg1"/>
                </a:solidFill>
              </a:rPr>
              <a:t>pvColor</a:t>
            </a:r>
            <a:r>
              <a:rPr lang="en-US" sz="1200" dirty="0" smtClean="0">
                <a:solidFill>
                  <a:schemeClr val="bg1"/>
                </a:solidFill>
              </a:rPr>
              <a:t>, </a:t>
            </a:r>
            <a:r>
              <a:rPr lang="en-US" sz="1200" dirty="0" err="1" smtClean="0">
                <a:solidFill>
                  <a:schemeClr val="bg1"/>
                </a:solidFill>
              </a:rPr>
              <a:t>colorOffset</a:t>
            </a:r>
            <a:endParaRPr lang="en-US" sz="1200" dirty="0" smtClean="0">
              <a:solidFill>
                <a:schemeClr val="bg1"/>
              </a:solidFill>
            </a:endParaRPr>
          </a:p>
          <a:p>
            <a:pPr>
              <a:lnSpc>
                <a:spcPct val="100000"/>
              </a:lnSpc>
            </a:pPr>
            <a:r>
              <a:rPr lang="en-US" sz="1200" dirty="0" smtClean="0">
                <a:solidFill>
                  <a:schemeClr val="bg1"/>
                </a:solidFill>
              </a:rPr>
              <a:t>		{</a:t>
            </a:r>
            <a:r>
              <a:rPr lang="en-US" sz="1200" dirty="0" err="1" smtClean="0">
                <a:solidFill>
                  <a:schemeClr val="bg1"/>
                </a:solidFill>
              </a:rPr>
              <a:t>nop</a:t>
            </a:r>
            <a:r>
              <a:rPr lang="en-US" sz="1200" dirty="0" smtClean="0">
                <a:solidFill>
                  <a:schemeClr val="bg1"/>
                </a:solidFill>
              </a:rPr>
              <a:t>}								{o4} </a:t>
            </a:r>
            <a:r>
              <a:rPr lang="en-US" sz="1200" dirty="0" err="1" smtClean="0">
                <a:solidFill>
                  <a:schemeClr val="bg1"/>
                </a:solidFill>
              </a:rPr>
              <a:t>shufb</a:t>
            </a:r>
            <a:r>
              <a:rPr lang="en-US" sz="1200" dirty="0" smtClean="0">
                <a:solidFill>
                  <a:schemeClr val="bg1"/>
                </a:solidFill>
              </a:rPr>
              <a:t> prevAo0, </a:t>
            </a:r>
            <a:r>
              <a:rPr lang="en-US" sz="1200" dirty="0" err="1" smtClean="0">
                <a:solidFill>
                  <a:schemeClr val="bg1"/>
                </a:solidFill>
              </a:rPr>
              <a:t>currAo</a:t>
            </a:r>
            <a:r>
              <a:rPr lang="en-US" sz="1200" dirty="0" smtClean="0">
                <a:solidFill>
                  <a:schemeClr val="bg1"/>
                </a:solidFill>
              </a:rPr>
              <a:t>, </a:t>
            </a:r>
            <a:r>
              <a:rPr lang="en-US" sz="1200" dirty="0" err="1" smtClean="0">
                <a:solidFill>
                  <a:schemeClr val="bg1"/>
                </a:solidFill>
              </a:rPr>
              <a:t>currAo</a:t>
            </a:r>
            <a:r>
              <a:rPr lang="en-US" sz="1200" dirty="0" smtClean="0">
                <a:solidFill>
                  <a:schemeClr val="bg1"/>
                </a:solidFill>
              </a:rPr>
              <a:t>, </a:t>
            </a:r>
            <a:r>
              <a:rPr lang="en-US" sz="1200" dirty="0" err="1" smtClean="0">
                <a:solidFill>
                  <a:schemeClr val="bg1"/>
                </a:solidFill>
              </a:rPr>
              <a:t>s_AAAA</a:t>
            </a:r>
            <a:endParaRPr lang="en-US" sz="1200" dirty="0" smtClean="0">
              <a:solidFill>
                <a:schemeClr val="bg1"/>
              </a:solidFill>
            </a:endParaRPr>
          </a:p>
          <a:p>
            <a:pPr>
              <a:lnSpc>
                <a:spcPct val="100000"/>
              </a:lnSpc>
            </a:pPr>
            <a:r>
              <a:rPr lang="pt-BR" sz="1200" dirty="0" smtClean="0">
                <a:solidFill>
                  <a:schemeClr val="bg1"/>
                </a:solidFill>
              </a:rPr>
              <a:t>		{nop}								{o4} shufb ao_n30, prevAo0, currAo, s_BCDa</a:t>
            </a:r>
          </a:p>
          <a:p>
            <a:pPr>
              <a:lnSpc>
                <a:spcPct val="100000"/>
              </a:lnSpc>
            </a:pPr>
            <a:r>
              <a:rPr lang="pt-BR" sz="1200" dirty="0" smtClean="0">
                <a:solidFill>
                  <a:schemeClr val="bg1"/>
                </a:solidFill>
              </a:rPr>
              <a:t>		{nop}								{o4} shufb ao_n20, prevAo0, currAo, s_CDab</a:t>
            </a:r>
          </a:p>
          <a:p>
            <a:pPr>
              <a:lnSpc>
                <a:spcPct val="100000"/>
              </a:lnSpc>
            </a:pPr>
            <a:r>
              <a:rPr lang="pt-BR" sz="1200" dirty="0" smtClean="0">
                <a:solidFill>
                  <a:schemeClr val="bg1"/>
                </a:solidFill>
              </a:rPr>
              <a:t>		{nop}								{o4} shufb ao_n10, prevAo0, currAo, s_Dabc</a:t>
            </a:r>
          </a:p>
          <a:p>
            <a:pPr>
              <a:lnSpc>
                <a:spcPct val="100000"/>
              </a:lnSpc>
            </a:pPr>
            <a:r>
              <a:rPr lang="en-US" sz="1200" dirty="0" smtClean="0">
                <a:solidFill>
                  <a:schemeClr val="bg1"/>
                </a:solidFill>
              </a:rPr>
              <a:t>		</a:t>
            </a:r>
          </a:p>
          <a:p>
            <a:pPr>
              <a:lnSpc>
                <a:spcPct val="100000"/>
              </a:lnSpc>
            </a:pPr>
            <a:r>
              <a:rPr lang="pt-BR" sz="1200" dirty="0" smtClean="0">
                <a:solidFill>
                  <a:schemeClr val="bg1"/>
                </a:solidFill>
              </a:rPr>
              <a:t>	{e2} selb ao_n4, ao_n4, prevAo0, endLineMask					{lnop}</a:t>
            </a:r>
          </a:p>
          <a:p>
            <a:pPr>
              <a:lnSpc>
                <a:spcPct val="100000"/>
              </a:lnSpc>
            </a:pPr>
            <a:r>
              <a:rPr lang="pt-BR" sz="1200" dirty="0" smtClean="0">
                <a:solidFill>
                  <a:schemeClr val="bg1"/>
                </a:solidFill>
              </a:rPr>
              <a:t>	{e2} selb ao_n3, ao_n3, ao_n30, endLineMask					{lnop}</a:t>
            </a:r>
          </a:p>
          <a:p>
            <a:pPr>
              <a:lnSpc>
                <a:spcPct val="100000"/>
              </a:lnSpc>
            </a:pPr>
            <a:r>
              <a:rPr lang="pt-BR" sz="1200" dirty="0" smtClean="0">
                <a:solidFill>
                  <a:schemeClr val="bg1"/>
                </a:solidFill>
              </a:rPr>
              <a:t>	{e2} selb ao_n2, ao_n2, ao_n20, endLineMask					{lnop}</a:t>
            </a:r>
          </a:p>
          <a:p>
            <a:pPr>
              <a:lnSpc>
                <a:spcPct val="100000"/>
              </a:lnSpc>
            </a:pPr>
            <a:r>
              <a:rPr lang="pt-BR" sz="1200" dirty="0" smtClean="0">
                <a:solidFill>
                  <a:schemeClr val="bg1"/>
                </a:solidFill>
              </a:rPr>
              <a:t>	{e2} selb ao_n1, ao_n1, ao_n10, endLineMask					{lnop}</a:t>
            </a:r>
          </a:p>
          <a:p>
            <a:pPr>
              <a:lnSpc>
                <a:spcPct val="100000"/>
              </a:lnSpc>
            </a:pPr>
            <a:r>
              <a:rPr lang="en-US" sz="1200" dirty="0" smtClean="0">
                <a:solidFill>
                  <a:schemeClr val="bg1"/>
                </a:solidFill>
              </a:rPr>
              <a:t>	</a:t>
            </a:r>
          </a:p>
          <a:p>
            <a:pPr>
              <a:lnSpc>
                <a:spcPct val="100000"/>
              </a:lnSpc>
            </a:pPr>
            <a:r>
              <a:rPr lang="en-US" sz="1200" dirty="0" smtClean="0">
                <a:solidFill>
                  <a:schemeClr val="bg1"/>
                </a:solidFill>
              </a:rPr>
              <a:t>		{</a:t>
            </a:r>
            <a:r>
              <a:rPr lang="en-US" sz="1200" dirty="0" err="1" smtClean="0">
                <a:solidFill>
                  <a:schemeClr val="bg1"/>
                </a:solidFill>
              </a:rPr>
              <a:t>nop</a:t>
            </a:r>
            <a:r>
              <a:rPr lang="en-US" sz="1200" dirty="0" smtClean="0">
                <a:solidFill>
                  <a:schemeClr val="bg1"/>
                </a:solidFill>
              </a:rPr>
              <a:t>}								{o6} </a:t>
            </a:r>
            <a:r>
              <a:rPr lang="en-US" sz="1200" dirty="0" err="1" smtClean="0">
                <a:solidFill>
                  <a:schemeClr val="bg1"/>
                </a:solidFill>
              </a:rPr>
              <a:t>lqx</a:t>
            </a:r>
            <a:r>
              <a:rPr lang="en-US" sz="1200" dirty="0" smtClean="0">
                <a:solidFill>
                  <a:schemeClr val="bg1"/>
                </a:solidFill>
              </a:rPr>
              <a:t> </a:t>
            </a:r>
            <a:r>
              <a:rPr lang="en-US" sz="1200" dirty="0" err="1" smtClean="0">
                <a:solidFill>
                  <a:schemeClr val="bg1"/>
                </a:solidFill>
              </a:rPr>
              <a:t>nextAo</a:t>
            </a:r>
            <a:r>
              <a:rPr lang="en-US" sz="1200" dirty="0" smtClean="0">
                <a:solidFill>
                  <a:schemeClr val="bg1"/>
                </a:solidFill>
              </a:rPr>
              <a:t>, </a:t>
            </a:r>
            <a:r>
              <a:rPr lang="en-US" sz="1200" dirty="0" err="1" smtClean="0">
                <a:solidFill>
                  <a:schemeClr val="bg1"/>
                </a:solidFill>
              </a:rPr>
              <a:t>pvNextColor</a:t>
            </a:r>
            <a:r>
              <a:rPr lang="en-US" sz="1200" dirty="0" smtClean="0">
                <a:solidFill>
                  <a:schemeClr val="bg1"/>
                </a:solidFill>
              </a:rPr>
              <a:t>, </a:t>
            </a:r>
            <a:r>
              <a:rPr lang="en-US" sz="1200" dirty="0" err="1" smtClean="0">
                <a:solidFill>
                  <a:schemeClr val="bg1"/>
                </a:solidFill>
              </a:rPr>
              <a:t>colorOffset</a:t>
            </a:r>
            <a:endParaRPr lang="en-US" sz="1200" dirty="0" smtClean="0">
              <a:solidFill>
                <a:schemeClr val="bg1"/>
              </a:solidFill>
            </a:endParaRPr>
          </a:p>
          <a:p>
            <a:pPr>
              <a:lnSpc>
                <a:spcPct val="100000"/>
              </a:lnSpc>
            </a:pPr>
            <a:r>
              <a:rPr lang="en-US" sz="1200" dirty="0" smtClean="0">
                <a:solidFill>
                  <a:schemeClr val="bg1"/>
                </a:solidFill>
              </a:rPr>
              <a:t>	</a:t>
            </a:r>
            <a:r>
              <a:rPr lang="pt-BR" sz="1200" dirty="0" smtClean="0">
                <a:solidFill>
                  <a:schemeClr val="bg1"/>
                </a:solidFill>
              </a:rPr>
              <a:t>	{nop}								{o4} shufb ao_p1, currAo, nextAo, s_BCDa</a:t>
            </a:r>
          </a:p>
          <a:p>
            <a:pPr>
              <a:lnSpc>
                <a:spcPct val="100000"/>
              </a:lnSpc>
            </a:pPr>
            <a:r>
              <a:rPr lang="en-US" sz="1200" dirty="0" smtClean="0">
                <a:solidFill>
                  <a:schemeClr val="bg1"/>
                </a:solidFill>
              </a:rPr>
              <a:t>		{</a:t>
            </a:r>
            <a:r>
              <a:rPr lang="en-US" sz="1200" dirty="0" err="1" smtClean="0">
                <a:solidFill>
                  <a:schemeClr val="bg1"/>
                </a:solidFill>
              </a:rPr>
              <a:t>nop</a:t>
            </a:r>
            <a:r>
              <a:rPr lang="en-US" sz="1200" dirty="0" smtClean="0">
                <a:solidFill>
                  <a:schemeClr val="bg1"/>
                </a:solidFill>
              </a:rPr>
              <a:t>}								{o4} </a:t>
            </a:r>
            <a:r>
              <a:rPr lang="en-US" sz="1200" dirty="0" err="1" smtClean="0">
                <a:solidFill>
                  <a:schemeClr val="bg1"/>
                </a:solidFill>
              </a:rPr>
              <a:t>shufb</a:t>
            </a:r>
            <a:r>
              <a:rPr lang="en-US" sz="1200" dirty="0" smtClean="0">
                <a:solidFill>
                  <a:schemeClr val="bg1"/>
                </a:solidFill>
              </a:rPr>
              <a:t> ao_p2, </a:t>
            </a:r>
            <a:r>
              <a:rPr lang="en-US" sz="1200" dirty="0" err="1" smtClean="0">
                <a:solidFill>
                  <a:schemeClr val="bg1"/>
                </a:solidFill>
              </a:rPr>
              <a:t>currAo</a:t>
            </a:r>
            <a:r>
              <a:rPr lang="en-US" sz="1200" dirty="0" smtClean="0">
                <a:solidFill>
                  <a:schemeClr val="bg1"/>
                </a:solidFill>
              </a:rPr>
              <a:t>, </a:t>
            </a:r>
            <a:r>
              <a:rPr lang="en-US" sz="1200" dirty="0" err="1" smtClean="0">
                <a:solidFill>
                  <a:schemeClr val="bg1"/>
                </a:solidFill>
              </a:rPr>
              <a:t>nextAo</a:t>
            </a:r>
            <a:r>
              <a:rPr lang="en-US" sz="1200" dirty="0" smtClean="0">
                <a:solidFill>
                  <a:schemeClr val="bg1"/>
                </a:solidFill>
              </a:rPr>
              <a:t>, </a:t>
            </a:r>
            <a:r>
              <a:rPr lang="en-US" sz="1200" dirty="0" err="1" smtClean="0">
                <a:solidFill>
                  <a:schemeClr val="bg1"/>
                </a:solidFill>
              </a:rPr>
              <a:t>s_CDab</a:t>
            </a:r>
            <a:endParaRPr lang="en-US" sz="1200" dirty="0" smtClean="0">
              <a:solidFill>
                <a:schemeClr val="bg1"/>
              </a:solidFill>
            </a:endParaRPr>
          </a:p>
          <a:p>
            <a:pPr>
              <a:lnSpc>
                <a:spcPct val="100000"/>
              </a:lnSpc>
            </a:pPr>
            <a:r>
              <a:rPr lang="pt-BR" sz="1200" dirty="0" smtClean="0">
                <a:solidFill>
                  <a:schemeClr val="bg1"/>
                </a:solidFill>
              </a:rPr>
              <a:t>		{nop}								{o4} shufb ao_p3, currAo, nextAo, s_Dabc</a:t>
            </a:r>
          </a:p>
          <a:p>
            <a:pPr>
              <a:lnSpc>
                <a:spcPct val="100000"/>
              </a:lnSpc>
            </a:pPr>
            <a:r>
              <a:rPr lang="en-US" sz="1200" dirty="0" smtClean="0">
                <a:solidFill>
                  <a:schemeClr val="bg1"/>
                </a:solidFill>
              </a:rPr>
              <a:t>		</a:t>
            </a:r>
          </a:p>
          <a:p>
            <a:pPr>
              <a:lnSpc>
                <a:spcPct val="100000"/>
              </a:lnSpc>
            </a:pPr>
            <a:r>
              <a:rPr lang="pt-BR" sz="1200" dirty="0" smtClean="0">
                <a:solidFill>
                  <a:schemeClr val="bg1"/>
                </a:solidFill>
              </a:rPr>
              <a:t>	{e6} fa ao_n4, ao_n4, nextAo							{lnop}</a:t>
            </a:r>
          </a:p>
          <a:p>
            <a:pPr>
              <a:lnSpc>
                <a:spcPct val="100000"/>
              </a:lnSpc>
            </a:pPr>
            <a:r>
              <a:rPr lang="pt-BR" sz="1200" dirty="0" smtClean="0">
                <a:solidFill>
                  <a:schemeClr val="bg1"/>
                </a:solidFill>
              </a:rPr>
              <a:t>	{e6} fa ao_n3, ao_n3, ao_p3							{lnop}</a:t>
            </a:r>
          </a:p>
          <a:p>
            <a:pPr>
              <a:lnSpc>
                <a:spcPct val="100000"/>
              </a:lnSpc>
            </a:pPr>
            <a:r>
              <a:rPr lang="pt-BR" sz="1200" dirty="0" smtClean="0">
                <a:solidFill>
                  <a:schemeClr val="bg1"/>
                </a:solidFill>
              </a:rPr>
              <a:t>	{e6} fa ao_n2, ao_n2, ao_p2							{lnop}</a:t>
            </a:r>
          </a:p>
          <a:p>
            <a:pPr>
              <a:lnSpc>
                <a:spcPct val="100000"/>
              </a:lnSpc>
            </a:pPr>
            <a:r>
              <a:rPr lang="pt-BR" sz="1200" dirty="0" smtClean="0">
                <a:solidFill>
                  <a:schemeClr val="bg1"/>
                </a:solidFill>
              </a:rPr>
              <a:t>	{e6} fa ao_n1, ao_n1, ao_p1							{lnop}</a:t>
            </a:r>
          </a:p>
          <a:p>
            <a:pPr>
              <a:lnSpc>
                <a:spcPct val="100000"/>
              </a:lnSpc>
            </a:pPr>
            <a:endParaRPr lang="en-US" sz="1200" dirty="0" smtClean="0">
              <a:solidFill>
                <a:schemeClr val="bg1"/>
              </a:solidFill>
            </a:endParaRPr>
          </a:p>
        </p:txBody>
      </p:sp>
      <p:sp>
        <p:nvSpPr>
          <p:cNvPr id="4" name="Rectangle 3"/>
          <p:cNvSpPr/>
          <p:nvPr/>
        </p:nvSpPr>
        <p:spPr bwMode="auto">
          <a:xfrm>
            <a:off x="990600" y="990600"/>
            <a:ext cx="2209800" cy="9144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kumimoji="0" lang="en-US" sz="4000" b="0" i="0" u="none" strike="noStrike" cap="none" normalizeH="0" baseline="0" dirty="0" smtClean="0">
                <a:ln>
                  <a:noFill/>
                </a:ln>
                <a:effectLst/>
                <a:latin typeface="Arial" charset="0"/>
              </a:rPr>
              <a:t>EVEN</a:t>
            </a:r>
          </a:p>
        </p:txBody>
      </p:sp>
      <p:sp>
        <p:nvSpPr>
          <p:cNvPr id="5" name="Rectangle 4"/>
          <p:cNvSpPr/>
          <p:nvPr/>
        </p:nvSpPr>
        <p:spPr bwMode="auto">
          <a:xfrm>
            <a:off x="5638800" y="990600"/>
            <a:ext cx="2209800" cy="9144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kumimoji="0" lang="en-US" sz="4000" b="0" i="0" u="none" strike="noStrike" cap="none" normalizeH="0" baseline="0" dirty="0" smtClean="0">
                <a:ln>
                  <a:noFill/>
                </a:ln>
                <a:effectLst/>
                <a:latin typeface="Arial" charset="0"/>
              </a:rPr>
              <a:t>ODD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SPU Assembly 2/2</a:t>
            </a:r>
            <a:endParaRPr lang="en-GB" sz="3600" b="1" dirty="0">
              <a:solidFill>
                <a:srgbClr val="336699"/>
              </a:solidFill>
              <a:ea typeface="MS Gothic" charset="0"/>
              <a:cs typeface="MS Gothic" charset="0"/>
            </a:endParaRPr>
          </a:p>
        </p:txBody>
      </p:sp>
      <p:sp>
        <p:nvSpPr>
          <p:cNvPr id="6" name="TextBox 5"/>
          <p:cNvSpPr txBox="1"/>
          <p:nvPr/>
        </p:nvSpPr>
        <p:spPr>
          <a:xfrm>
            <a:off x="685800" y="2133600"/>
            <a:ext cx="8001000" cy="3970318"/>
          </a:xfrm>
          <a:prstGeom prst="rect">
            <a:avLst/>
          </a:prstGeom>
          <a:noFill/>
        </p:spPr>
        <p:txBody>
          <a:bodyPr wrap="square" rtlCol="0">
            <a:spAutoFit/>
          </a:bodyPr>
          <a:lstStyle/>
          <a:p>
            <a:pPr>
              <a:lnSpc>
                <a:spcPct val="100000"/>
              </a:lnSpc>
            </a:pPr>
            <a:r>
              <a:rPr lang="pt-BR" sz="1200" dirty="0" smtClean="0">
                <a:solidFill>
                  <a:schemeClr val="bg1"/>
                </a:solidFill>
              </a:rPr>
              <a:t>	{e6} fm blurAo, ao_n4, w4							{lnop}</a:t>
            </a:r>
          </a:p>
          <a:p>
            <a:pPr>
              <a:lnSpc>
                <a:spcPct val="100000"/>
              </a:lnSpc>
            </a:pPr>
            <a:r>
              <a:rPr lang="pt-BR" sz="1200" dirty="0" smtClean="0">
                <a:solidFill>
                  <a:schemeClr val="bg1"/>
                </a:solidFill>
              </a:rPr>
              <a:t>	{e6} fma blurAo, ao_n3, w3, blurAo						{lnop}</a:t>
            </a:r>
          </a:p>
          <a:p>
            <a:pPr>
              <a:lnSpc>
                <a:spcPct val="100000"/>
              </a:lnSpc>
            </a:pPr>
            <a:r>
              <a:rPr lang="pt-BR" sz="1200" dirty="0" smtClean="0">
                <a:solidFill>
                  <a:schemeClr val="bg1"/>
                </a:solidFill>
              </a:rPr>
              <a:t>	{e6} fma blurAo, ao_n2, w2, blurAo						{lnop}</a:t>
            </a:r>
          </a:p>
          <a:p>
            <a:pPr>
              <a:lnSpc>
                <a:spcPct val="100000"/>
              </a:lnSpc>
            </a:pPr>
            <a:r>
              <a:rPr lang="pt-BR" sz="1200" dirty="0" smtClean="0">
                <a:solidFill>
                  <a:schemeClr val="bg1"/>
                </a:solidFill>
              </a:rPr>
              <a:t>	{e6} fma blurAo, ao_n1, w1, blurAo						{lnop}</a:t>
            </a:r>
          </a:p>
          <a:p>
            <a:pPr>
              <a:lnSpc>
                <a:spcPct val="100000"/>
              </a:lnSpc>
            </a:pPr>
            <a:r>
              <a:rPr lang="en-US" sz="1200" dirty="0" smtClean="0">
                <a:solidFill>
                  <a:schemeClr val="bg1"/>
                </a:solidFill>
              </a:rPr>
              <a:t>	{e6} </a:t>
            </a:r>
            <a:r>
              <a:rPr lang="en-US" sz="1200" dirty="0" err="1" smtClean="0">
                <a:solidFill>
                  <a:schemeClr val="bg1"/>
                </a:solidFill>
              </a:rPr>
              <a:t>fma</a:t>
            </a:r>
            <a:r>
              <a:rPr lang="en-US" sz="1200" dirty="0" smtClean="0">
                <a:solidFill>
                  <a:schemeClr val="bg1"/>
                </a:solidFill>
              </a:rPr>
              <a:t> </a:t>
            </a:r>
            <a:r>
              <a:rPr lang="en-US" sz="1200" dirty="0" err="1" smtClean="0">
                <a:solidFill>
                  <a:schemeClr val="bg1"/>
                </a:solidFill>
              </a:rPr>
              <a:t>blurAo</a:t>
            </a:r>
            <a:r>
              <a:rPr lang="en-US" sz="1200" dirty="0" smtClean="0">
                <a:solidFill>
                  <a:schemeClr val="bg1"/>
                </a:solidFill>
              </a:rPr>
              <a:t>, </a:t>
            </a:r>
            <a:r>
              <a:rPr lang="en-US" sz="1200" dirty="0" err="1" smtClean="0">
                <a:solidFill>
                  <a:schemeClr val="bg1"/>
                </a:solidFill>
              </a:rPr>
              <a:t>currAo</a:t>
            </a:r>
            <a:r>
              <a:rPr lang="en-US" sz="1200" dirty="0" smtClean="0">
                <a:solidFill>
                  <a:schemeClr val="bg1"/>
                </a:solidFill>
              </a:rPr>
              <a:t>, w0, </a:t>
            </a:r>
            <a:r>
              <a:rPr lang="en-US" sz="1200" dirty="0" err="1" smtClean="0">
                <a:solidFill>
                  <a:schemeClr val="bg1"/>
                </a:solidFill>
              </a:rPr>
              <a:t>blurAo</a:t>
            </a:r>
            <a:r>
              <a:rPr lang="en-US" sz="1200" dirty="0" smtClean="0">
                <a:solidFill>
                  <a:schemeClr val="bg1"/>
                </a:solidFill>
              </a:rPr>
              <a:t>						{</a:t>
            </a:r>
            <a:r>
              <a:rPr lang="en-US" sz="1200" dirty="0" err="1" smtClean="0">
                <a:solidFill>
                  <a:schemeClr val="bg1"/>
                </a:solidFill>
              </a:rPr>
              <a:t>lnop</a:t>
            </a:r>
            <a:r>
              <a:rPr lang="en-US" sz="1200" dirty="0" smtClean="0">
                <a:solidFill>
                  <a:schemeClr val="bg1"/>
                </a:solidFill>
              </a:rPr>
              <a:t>}</a:t>
            </a:r>
          </a:p>
          <a:p>
            <a:pPr>
              <a:lnSpc>
                <a:spcPct val="100000"/>
              </a:lnSpc>
            </a:pPr>
            <a:r>
              <a:rPr lang="en-US" sz="1200" dirty="0" smtClean="0">
                <a:solidFill>
                  <a:schemeClr val="bg1"/>
                </a:solidFill>
              </a:rPr>
              <a:t>	</a:t>
            </a:r>
          </a:p>
          <a:p>
            <a:pPr>
              <a:lnSpc>
                <a:spcPct val="100000"/>
              </a:lnSpc>
            </a:pPr>
            <a:r>
              <a:rPr lang="en-US" sz="1200" dirty="0" smtClean="0">
                <a:solidFill>
                  <a:schemeClr val="bg1"/>
                </a:solidFill>
              </a:rPr>
              <a:t>		{</a:t>
            </a:r>
            <a:r>
              <a:rPr lang="en-US" sz="1200" dirty="0" err="1" smtClean="0">
                <a:solidFill>
                  <a:schemeClr val="bg1"/>
                </a:solidFill>
              </a:rPr>
              <a:t>nop</a:t>
            </a:r>
            <a:r>
              <a:rPr lang="en-US" sz="1200" dirty="0" smtClean="0">
                <a:solidFill>
                  <a:schemeClr val="bg1"/>
                </a:solidFill>
              </a:rPr>
              <a:t>}								{o6} </a:t>
            </a:r>
            <a:r>
              <a:rPr lang="en-US" sz="1200" dirty="0" err="1" smtClean="0">
                <a:solidFill>
                  <a:schemeClr val="bg1"/>
                </a:solidFill>
              </a:rPr>
              <a:t>stqx</a:t>
            </a:r>
            <a:r>
              <a:rPr lang="en-US" sz="1200" dirty="0" smtClean="0">
                <a:solidFill>
                  <a:schemeClr val="bg1"/>
                </a:solidFill>
              </a:rPr>
              <a:t> </a:t>
            </a:r>
            <a:r>
              <a:rPr lang="en-US" sz="1200" dirty="0" err="1" smtClean="0">
                <a:solidFill>
                  <a:schemeClr val="bg1"/>
                </a:solidFill>
              </a:rPr>
              <a:t>blurAo</a:t>
            </a:r>
            <a:r>
              <a:rPr lang="en-US" sz="1200" dirty="0" smtClean="0">
                <a:solidFill>
                  <a:schemeClr val="bg1"/>
                </a:solidFill>
              </a:rPr>
              <a:t>, </a:t>
            </a:r>
            <a:r>
              <a:rPr lang="en-US" sz="1200" dirty="0" err="1" smtClean="0">
                <a:solidFill>
                  <a:schemeClr val="bg1"/>
                </a:solidFill>
              </a:rPr>
              <a:t>pvColor</a:t>
            </a:r>
            <a:r>
              <a:rPr lang="en-US" sz="1200" dirty="0" smtClean="0">
                <a:solidFill>
                  <a:schemeClr val="bg1"/>
                </a:solidFill>
              </a:rPr>
              <a:t>, </a:t>
            </a:r>
            <a:r>
              <a:rPr lang="en-US" sz="1200" dirty="0" err="1" smtClean="0">
                <a:solidFill>
                  <a:schemeClr val="bg1"/>
                </a:solidFill>
              </a:rPr>
              <a:t>colorOffset</a:t>
            </a:r>
            <a:endParaRPr lang="en-US" sz="1200" dirty="0" smtClean="0">
              <a:solidFill>
                <a:schemeClr val="bg1"/>
              </a:solidFill>
            </a:endParaRPr>
          </a:p>
          <a:p>
            <a:pPr>
              <a:lnSpc>
                <a:spcPct val="100000"/>
              </a:lnSpc>
            </a:pPr>
            <a:r>
              <a:rPr lang="pt-BR" sz="1200" dirty="0" smtClean="0">
                <a:solidFill>
                  <a:schemeClr val="bg1"/>
                </a:solidFill>
              </a:rPr>
              <a:t>		{nop}								{o4} shlqbii ao_n4, currAo, 0	</a:t>
            </a:r>
          </a:p>
          <a:p>
            <a:pPr>
              <a:lnSpc>
                <a:spcPct val="100000"/>
              </a:lnSpc>
            </a:pPr>
            <a:r>
              <a:rPr lang="pt-BR" sz="1200" dirty="0" smtClean="0">
                <a:solidFill>
                  <a:schemeClr val="bg1"/>
                </a:solidFill>
              </a:rPr>
              <a:t>		{nop}								{o4} shlqbii ao_n3, ao_p1, 0	</a:t>
            </a:r>
          </a:p>
          <a:p>
            <a:pPr>
              <a:lnSpc>
                <a:spcPct val="100000"/>
              </a:lnSpc>
            </a:pPr>
            <a:r>
              <a:rPr lang="pt-BR" sz="1200" dirty="0" smtClean="0">
                <a:solidFill>
                  <a:schemeClr val="bg1"/>
                </a:solidFill>
              </a:rPr>
              <a:t>		{nop}								{o4} shlqbii ao_n2, ao_p2, 0	</a:t>
            </a:r>
          </a:p>
          <a:p>
            <a:pPr>
              <a:lnSpc>
                <a:spcPct val="100000"/>
              </a:lnSpc>
            </a:pPr>
            <a:r>
              <a:rPr lang="pt-BR" sz="1200" dirty="0" smtClean="0">
                <a:solidFill>
                  <a:schemeClr val="bg1"/>
                </a:solidFill>
              </a:rPr>
              <a:t>		{nop}								{o4} shlqbii ao_n1, ao_p3, 0	</a:t>
            </a:r>
          </a:p>
          <a:p>
            <a:pPr>
              <a:lnSpc>
                <a:spcPct val="100000"/>
              </a:lnSpc>
            </a:pPr>
            <a:r>
              <a:rPr lang="en-US" sz="1200" dirty="0" smtClean="0">
                <a:solidFill>
                  <a:schemeClr val="bg1"/>
                </a:solidFill>
              </a:rPr>
              <a:t>											</a:t>
            </a:r>
          </a:p>
          <a:p>
            <a:pPr>
              <a:lnSpc>
                <a:spcPct val="100000"/>
              </a:lnSpc>
            </a:pPr>
            <a:r>
              <a:rPr lang="en-US" sz="1200" dirty="0" smtClean="0">
                <a:solidFill>
                  <a:schemeClr val="bg1"/>
                </a:solidFill>
              </a:rPr>
              <a:t>	{e2} </a:t>
            </a:r>
            <a:r>
              <a:rPr lang="en-US" sz="1200" dirty="0" err="1" smtClean="0">
                <a:solidFill>
                  <a:schemeClr val="bg1"/>
                </a:solidFill>
              </a:rPr>
              <a:t>ceq</a:t>
            </a:r>
            <a:r>
              <a:rPr lang="en-US" sz="1200" dirty="0" smtClean="0">
                <a:solidFill>
                  <a:schemeClr val="bg1"/>
                </a:solidFill>
              </a:rPr>
              <a:t> </a:t>
            </a:r>
            <a:r>
              <a:rPr lang="en-US" sz="1200" dirty="0" err="1" smtClean="0">
                <a:solidFill>
                  <a:schemeClr val="bg1"/>
                </a:solidFill>
              </a:rPr>
              <a:t>endLineMask</a:t>
            </a:r>
            <a:r>
              <a:rPr lang="en-US" sz="1200" dirty="0" smtClean="0">
                <a:solidFill>
                  <a:schemeClr val="bg1"/>
                </a:solidFill>
              </a:rPr>
              <a:t>, </a:t>
            </a:r>
            <a:r>
              <a:rPr lang="en-US" sz="1200" dirty="0" err="1" smtClean="0">
                <a:solidFill>
                  <a:schemeClr val="bg1"/>
                </a:solidFill>
              </a:rPr>
              <a:t>colorOffset</a:t>
            </a:r>
            <a:r>
              <a:rPr lang="en-US" sz="1200" dirty="0" smtClean="0">
                <a:solidFill>
                  <a:schemeClr val="bg1"/>
                </a:solidFill>
              </a:rPr>
              <a:t>, </a:t>
            </a:r>
            <a:r>
              <a:rPr lang="en-US" sz="1200" dirty="0" err="1" smtClean="0">
                <a:solidFill>
                  <a:schemeClr val="bg1"/>
                </a:solidFill>
              </a:rPr>
              <a:t>endLineOffset</a:t>
            </a:r>
            <a:r>
              <a:rPr lang="en-US" sz="1200" dirty="0" smtClean="0">
                <a:solidFill>
                  <a:schemeClr val="bg1"/>
                </a:solidFill>
              </a:rPr>
              <a:t>				{</a:t>
            </a:r>
            <a:r>
              <a:rPr lang="en-US" sz="1200" dirty="0" err="1" smtClean="0">
                <a:solidFill>
                  <a:schemeClr val="bg1"/>
                </a:solidFill>
              </a:rPr>
              <a:t>lnop</a:t>
            </a:r>
            <a:r>
              <a:rPr lang="en-US" sz="1200" dirty="0" smtClean="0">
                <a:solidFill>
                  <a:schemeClr val="bg1"/>
                </a:solidFill>
              </a:rPr>
              <a:t>}</a:t>
            </a:r>
          </a:p>
          <a:p>
            <a:pPr>
              <a:lnSpc>
                <a:spcPct val="100000"/>
              </a:lnSpc>
            </a:pPr>
            <a:r>
              <a:rPr lang="en-US" sz="1200" dirty="0" smtClean="0">
                <a:solidFill>
                  <a:schemeClr val="bg1"/>
                </a:solidFill>
              </a:rPr>
              <a:t>	{e2} </a:t>
            </a:r>
            <a:r>
              <a:rPr lang="en-US" sz="1200" dirty="0" err="1" smtClean="0">
                <a:solidFill>
                  <a:schemeClr val="bg1"/>
                </a:solidFill>
              </a:rPr>
              <a:t>ceq</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a:t>
            </a:r>
            <a:r>
              <a:rPr lang="en-US" sz="1200" dirty="0" err="1" smtClean="0">
                <a:solidFill>
                  <a:schemeClr val="bg1"/>
                </a:solidFill>
              </a:rPr>
              <a:t>colorOffset</a:t>
            </a:r>
            <a:r>
              <a:rPr lang="en-US" sz="1200" dirty="0" smtClean="0">
                <a:solidFill>
                  <a:schemeClr val="bg1"/>
                </a:solidFill>
              </a:rPr>
              <a:t>, </a:t>
            </a:r>
            <a:r>
              <a:rPr lang="en-US" sz="1200" dirty="0" err="1" smtClean="0">
                <a:solidFill>
                  <a:schemeClr val="bg1"/>
                </a:solidFill>
              </a:rPr>
              <a:t>endOffset</a:t>
            </a:r>
            <a:r>
              <a:rPr lang="en-US" sz="1200" dirty="0" smtClean="0">
                <a:solidFill>
                  <a:schemeClr val="bg1"/>
                </a:solidFill>
              </a:rPr>
              <a:t>					{</a:t>
            </a:r>
            <a:r>
              <a:rPr lang="en-US" sz="1200" dirty="0" err="1" smtClean="0">
                <a:solidFill>
                  <a:schemeClr val="bg1"/>
                </a:solidFill>
              </a:rPr>
              <a:t>lnop</a:t>
            </a:r>
            <a:r>
              <a:rPr lang="en-US" sz="1200" dirty="0" smtClean="0">
                <a:solidFill>
                  <a:schemeClr val="bg1"/>
                </a:solidFill>
              </a:rPr>
              <a:t>}</a:t>
            </a:r>
          </a:p>
          <a:p>
            <a:pPr>
              <a:lnSpc>
                <a:spcPct val="100000"/>
              </a:lnSpc>
            </a:pPr>
            <a:r>
              <a:rPr lang="en-US" sz="1200" dirty="0" smtClean="0">
                <a:solidFill>
                  <a:schemeClr val="bg1"/>
                </a:solidFill>
              </a:rPr>
              <a:t>	{e2} </a:t>
            </a:r>
            <a:r>
              <a:rPr lang="en-US" sz="1200" dirty="0" err="1" smtClean="0">
                <a:solidFill>
                  <a:schemeClr val="bg1"/>
                </a:solidFill>
              </a:rPr>
              <a:t>selb</a:t>
            </a:r>
            <a:r>
              <a:rPr lang="en-US" sz="1200" dirty="0" smtClean="0">
                <a:solidFill>
                  <a:schemeClr val="bg1"/>
                </a:solidFill>
              </a:rPr>
              <a:t> </a:t>
            </a:r>
            <a:r>
              <a:rPr lang="en-US" sz="1200" dirty="0" err="1" smtClean="0">
                <a:solidFill>
                  <a:schemeClr val="bg1"/>
                </a:solidFill>
              </a:rPr>
              <a:t>endLineOffsetIncr</a:t>
            </a:r>
            <a:r>
              <a:rPr lang="en-US" sz="1200" dirty="0" smtClean="0">
                <a:solidFill>
                  <a:schemeClr val="bg1"/>
                </a:solidFill>
              </a:rPr>
              <a:t>, zero, </a:t>
            </a:r>
            <a:r>
              <a:rPr lang="en-US" sz="1200" dirty="0" err="1" smtClean="0">
                <a:solidFill>
                  <a:schemeClr val="bg1"/>
                </a:solidFill>
              </a:rPr>
              <a:t>colorLineBytes</a:t>
            </a:r>
            <a:r>
              <a:rPr lang="en-US" sz="1200" dirty="0" smtClean="0">
                <a:solidFill>
                  <a:schemeClr val="bg1"/>
                </a:solidFill>
              </a:rPr>
              <a:t>, </a:t>
            </a:r>
            <a:r>
              <a:rPr lang="en-US" sz="1200" dirty="0" err="1" smtClean="0">
                <a:solidFill>
                  <a:schemeClr val="bg1"/>
                </a:solidFill>
              </a:rPr>
              <a:t>endLineMask</a:t>
            </a:r>
            <a:r>
              <a:rPr lang="en-US" sz="1200" dirty="0" smtClean="0">
                <a:solidFill>
                  <a:schemeClr val="bg1"/>
                </a:solidFill>
              </a:rPr>
              <a:t>			{</a:t>
            </a:r>
            <a:r>
              <a:rPr lang="en-US" sz="1200" dirty="0" err="1" smtClean="0">
                <a:solidFill>
                  <a:schemeClr val="bg1"/>
                </a:solidFill>
              </a:rPr>
              <a:t>lnop</a:t>
            </a:r>
            <a:r>
              <a:rPr lang="en-US" sz="1200" dirty="0" smtClean="0">
                <a:solidFill>
                  <a:schemeClr val="bg1"/>
                </a:solidFill>
              </a:rPr>
              <a:t>}</a:t>
            </a:r>
          </a:p>
          <a:p>
            <a:pPr>
              <a:lnSpc>
                <a:spcPct val="100000"/>
              </a:lnSpc>
            </a:pPr>
            <a:r>
              <a:rPr lang="en-US" sz="1200" dirty="0" smtClean="0">
                <a:solidFill>
                  <a:schemeClr val="bg1"/>
                </a:solidFill>
              </a:rPr>
              <a:t>	{e2} </a:t>
            </a:r>
            <a:r>
              <a:rPr lang="en-US" sz="1200" dirty="0" err="1" smtClean="0">
                <a:solidFill>
                  <a:schemeClr val="bg1"/>
                </a:solidFill>
              </a:rPr>
              <a:t>selb</a:t>
            </a:r>
            <a:r>
              <a:rPr lang="en-US" sz="1200" dirty="0" smtClean="0">
                <a:solidFill>
                  <a:schemeClr val="bg1"/>
                </a:solidFill>
              </a:rPr>
              <a:t> </a:t>
            </a:r>
            <a:r>
              <a:rPr lang="en-US" sz="1200" dirty="0" err="1" smtClean="0">
                <a:solidFill>
                  <a:schemeClr val="bg1"/>
                </a:solidFill>
              </a:rPr>
              <a:t>colorOffsetIncr</a:t>
            </a:r>
            <a:r>
              <a:rPr lang="en-US" sz="1200" dirty="0" smtClean="0">
                <a:solidFill>
                  <a:schemeClr val="bg1"/>
                </a:solidFill>
              </a:rPr>
              <a:t>, </a:t>
            </a:r>
            <a:r>
              <a:rPr lang="en-US" sz="1200" dirty="0" err="1" smtClean="0">
                <a:solidFill>
                  <a:schemeClr val="bg1"/>
                </a:solidFill>
              </a:rPr>
              <a:t>defOffsetIncr</a:t>
            </a:r>
            <a:r>
              <a:rPr lang="en-US" sz="1200" dirty="0" smtClean="0">
                <a:solidFill>
                  <a:schemeClr val="bg1"/>
                </a:solidFill>
              </a:rPr>
              <a:t>, </a:t>
            </a:r>
            <a:r>
              <a:rPr lang="en-US" sz="1200" dirty="0" err="1" smtClean="0">
                <a:solidFill>
                  <a:schemeClr val="bg1"/>
                </a:solidFill>
              </a:rPr>
              <a:t>endColorOffsetIncr</a:t>
            </a:r>
            <a:r>
              <a:rPr lang="en-US" sz="1200" dirty="0" smtClean="0">
                <a:solidFill>
                  <a:schemeClr val="bg1"/>
                </a:solidFill>
              </a:rPr>
              <a:t>, </a:t>
            </a:r>
            <a:r>
              <a:rPr lang="en-US" sz="1200" dirty="0" err="1" smtClean="0">
                <a:solidFill>
                  <a:schemeClr val="bg1"/>
                </a:solidFill>
              </a:rPr>
              <a:t>endLineMask</a:t>
            </a:r>
            <a:r>
              <a:rPr lang="en-US" sz="1200" dirty="0" smtClean="0">
                <a:solidFill>
                  <a:schemeClr val="bg1"/>
                </a:solidFill>
              </a:rPr>
              <a:t>	{</a:t>
            </a:r>
            <a:r>
              <a:rPr lang="en-US" sz="1200" dirty="0" err="1" smtClean="0">
                <a:solidFill>
                  <a:schemeClr val="bg1"/>
                </a:solidFill>
              </a:rPr>
              <a:t>lnop</a:t>
            </a:r>
            <a:r>
              <a:rPr lang="en-US" sz="1200" dirty="0" smtClean="0">
                <a:solidFill>
                  <a:schemeClr val="bg1"/>
                </a:solidFill>
              </a:rPr>
              <a:t>}</a:t>
            </a:r>
          </a:p>
          <a:p>
            <a:pPr>
              <a:lnSpc>
                <a:spcPct val="100000"/>
              </a:lnSpc>
            </a:pPr>
            <a:r>
              <a:rPr lang="en-US" sz="1200" dirty="0" smtClean="0">
                <a:solidFill>
                  <a:schemeClr val="bg1"/>
                </a:solidFill>
              </a:rPr>
              <a:t>	{e2} a </a:t>
            </a:r>
            <a:r>
              <a:rPr lang="en-US" sz="1200" dirty="0" err="1" smtClean="0">
                <a:solidFill>
                  <a:schemeClr val="bg1"/>
                </a:solidFill>
              </a:rPr>
              <a:t>endLineOffset</a:t>
            </a:r>
            <a:r>
              <a:rPr lang="en-US" sz="1200" dirty="0" smtClean="0">
                <a:solidFill>
                  <a:schemeClr val="bg1"/>
                </a:solidFill>
              </a:rPr>
              <a:t>, </a:t>
            </a:r>
            <a:r>
              <a:rPr lang="en-US" sz="1200" dirty="0" err="1" smtClean="0">
                <a:solidFill>
                  <a:schemeClr val="bg1"/>
                </a:solidFill>
              </a:rPr>
              <a:t>endLineOffset</a:t>
            </a:r>
            <a:r>
              <a:rPr lang="en-US" sz="1200" dirty="0" smtClean="0">
                <a:solidFill>
                  <a:schemeClr val="bg1"/>
                </a:solidFill>
              </a:rPr>
              <a:t>, </a:t>
            </a:r>
            <a:r>
              <a:rPr lang="en-US" sz="1200" dirty="0" err="1" smtClean="0">
                <a:solidFill>
                  <a:schemeClr val="bg1"/>
                </a:solidFill>
              </a:rPr>
              <a:t>endLineOffsetIncr</a:t>
            </a:r>
            <a:r>
              <a:rPr lang="en-US" sz="1200" dirty="0" smtClean="0">
                <a:solidFill>
                  <a:schemeClr val="bg1"/>
                </a:solidFill>
              </a:rPr>
              <a:t>				{</a:t>
            </a:r>
            <a:r>
              <a:rPr lang="en-US" sz="1200" dirty="0" err="1" smtClean="0">
                <a:solidFill>
                  <a:schemeClr val="bg1"/>
                </a:solidFill>
              </a:rPr>
              <a:t>lnop</a:t>
            </a:r>
            <a:r>
              <a:rPr lang="en-US" sz="1200" dirty="0" smtClean="0">
                <a:solidFill>
                  <a:schemeClr val="bg1"/>
                </a:solidFill>
              </a:rPr>
              <a:t>}</a:t>
            </a:r>
          </a:p>
          <a:p>
            <a:pPr>
              <a:lnSpc>
                <a:spcPct val="100000"/>
              </a:lnSpc>
            </a:pPr>
            <a:r>
              <a:rPr lang="en-US" sz="1200" dirty="0" smtClean="0">
                <a:solidFill>
                  <a:schemeClr val="bg1"/>
                </a:solidFill>
              </a:rPr>
              <a:t>	{e2} a </a:t>
            </a:r>
            <a:r>
              <a:rPr lang="en-US" sz="1200" dirty="0" err="1" smtClean="0">
                <a:solidFill>
                  <a:schemeClr val="bg1"/>
                </a:solidFill>
              </a:rPr>
              <a:t>colorOffset</a:t>
            </a:r>
            <a:r>
              <a:rPr lang="en-US" sz="1200" dirty="0" smtClean="0">
                <a:solidFill>
                  <a:schemeClr val="bg1"/>
                </a:solidFill>
              </a:rPr>
              <a:t>, </a:t>
            </a:r>
            <a:r>
              <a:rPr lang="en-US" sz="1200" dirty="0" err="1" smtClean="0">
                <a:solidFill>
                  <a:schemeClr val="bg1"/>
                </a:solidFill>
              </a:rPr>
              <a:t>colorOffset</a:t>
            </a:r>
            <a:r>
              <a:rPr lang="en-US" sz="1200" dirty="0" smtClean="0">
                <a:solidFill>
                  <a:schemeClr val="bg1"/>
                </a:solidFill>
              </a:rPr>
              <a:t>, </a:t>
            </a:r>
            <a:r>
              <a:rPr lang="en-US" sz="1200" dirty="0" err="1" smtClean="0">
                <a:solidFill>
                  <a:schemeClr val="bg1"/>
                </a:solidFill>
              </a:rPr>
              <a:t>colorOffsetIncr</a:t>
            </a:r>
            <a:r>
              <a:rPr lang="en-US" sz="1200" dirty="0" smtClean="0">
                <a:solidFill>
                  <a:schemeClr val="bg1"/>
                </a:solidFill>
              </a:rPr>
              <a:t>				{</a:t>
            </a:r>
            <a:r>
              <a:rPr lang="en-US" sz="1200" dirty="0" err="1" smtClean="0">
                <a:solidFill>
                  <a:schemeClr val="bg1"/>
                </a:solidFill>
              </a:rPr>
              <a:t>lnop</a:t>
            </a:r>
            <a:r>
              <a:rPr lang="en-US" sz="1200" dirty="0" smtClean="0">
                <a:solidFill>
                  <a:schemeClr val="bg1"/>
                </a:solidFill>
              </a:rPr>
              <a:t>}</a:t>
            </a:r>
          </a:p>
          <a:p>
            <a:pPr>
              <a:lnSpc>
                <a:spcPct val="100000"/>
              </a:lnSpc>
            </a:pPr>
            <a:r>
              <a:rPr lang="en-US" sz="1200" dirty="0" smtClean="0">
                <a:solidFill>
                  <a:schemeClr val="bg1"/>
                </a:solidFill>
              </a:rPr>
              <a:t>		</a:t>
            </a:r>
          </a:p>
          <a:p>
            <a:pPr>
              <a:lnSpc>
                <a:spcPct val="100000"/>
              </a:lnSpc>
            </a:pPr>
            <a:r>
              <a:rPr lang="en-US" sz="1200" dirty="0" smtClean="0">
                <a:solidFill>
                  <a:schemeClr val="bg1"/>
                </a:solidFill>
              </a:rPr>
              <a:t>		{</a:t>
            </a:r>
            <a:r>
              <a:rPr lang="en-US" sz="1200" dirty="0" err="1" smtClean="0">
                <a:solidFill>
                  <a:schemeClr val="bg1"/>
                </a:solidFill>
              </a:rPr>
              <a:t>nop</a:t>
            </a:r>
            <a:r>
              <a:rPr lang="en-US" sz="1200" dirty="0" smtClean="0">
                <a:solidFill>
                  <a:schemeClr val="bg1"/>
                </a:solidFill>
              </a:rPr>
              <a:t>}							branch: {o?} </a:t>
            </a:r>
            <a:r>
              <a:rPr lang="en-US" sz="1200" dirty="0" err="1" smtClean="0">
                <a:solidFill>
                  <a:schemeClr val="bg1"/>
                </a:solidFill>
              </a:rPr>
              <a:t>brz</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loop</a:t>
            </a:r>
          </a:p>
          <a:p>
            <a:pPr>
              <a:lnSpc>
                <a:spcPct val="100000"/>
              </a:lnSpc>
            </a:pPr>
            <a:endParaRPr lang="en-US" sz="1200" dirty="0" smtClean="0">
              <a:solidFill>
                <a:schemeClr val="bg1"/>
              </a:solidFill>
            </a:endParaRPr>
          </a:p>
        </p:txBody>
      </p:sp>
      <p:sp>
        <p:nvSpPr>
          <p:cNvPr id="4" name="Rectangle 3"/>
          <p:cNvSpPr/>
          <p:nvPr/>
        </p:nvSpPr>
        <p:spPr bwMode="auto">
          <a:xfrm>
            <a:off x="990600" y="990600"/>
            <a:ext cx="2209800" cy="9144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kumimoji="0" lang="en-US" sz="4000" b="0" i="0" u="none" strike="noStrike" cap="none" normalizeH="0" baseline="0" dirty="0" smtClean="0">
                <a:ln>
                  <a:noFill/>
                </a:ln>
                <a:effectLst/>
                <a:latin typeface="Arial" charset="0"/>
              </a:rPr>
              <a:t>EVEN</a:t>
            </a:r>
          </a:p>
        </p:txBody>
      </p:sp>
      <p:sp>
        <p:nvSpPr>
          <p:cNvPr id="5" name="Rectangle 4"/>
          <p:cNvSpPr/>
          <p:nvPr/>
        </p:nvSpPr>
        <p:spPr bwMode="auto">
          <a:xfrm>
            <a:off x="5638800" y="990600"/>
            <a:ext cx="2209800" cy="9144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kumimoji="0" lang="en-US" sz="4000" b="0" i="0" u="none" strike="noStrike" cap="none" normalizeH="0" baseline="0" dirty="0" smtClean="0">
                <a:ln>
                  <a:noFill/>
                </a:ln>
                <a:effectLst/>
                <a:latin typeface="Arial" charset="0"/>
              </a:rPr>
              <a:t>ODD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SPU Assembly</a:t>
            </a:r>
            <a:endParaRPr lang="en-GB" sz="3600" b="1" dirty="0">
              <a:solidFill>
                <a:srgbClr val="336699"/>
              </a:solidFill>
              <a:ea typeface="MS Gothic" charset="0"/>
              <a:cs typeface="MS Gothic" charset="0"/>
            </a:endParaRPr>
          </a:p>
        </p:txBody>
      </p:sp>
      <p:sp>
        <p:nvSpPr>
          <p:cNvPr id="6" name="TextBox 5"/>
          <p:cNvSpPr txBox="1"/>
          <p:nvPr/>
        </p:nvSpPr>
        <p:spPr>
          <a:xfrm>
            <a:off x="533400" y="1295400"/>
            <a:ext cx="7924800" cy="553998"/>
          </a:xfrm>
          <a:prstGeom prst="rect">
            <a:avLst/>
          </a:prstGeom>
          <a:noFill/>
        </p:spPr>
        <p:txBody>
          <a:bodyPr wrap="square" rtlCol="0">
            <a:spAutoFit/>
          </a:bodyPr>
          <a:lstStyle/>
          <a:p>
            <a:pPr>
              <a:lnSpc>
                <a:spcPct val="100000"/>
              </a:lnSpc>
            </a:pPr>
            <a:r>
              <a:rPr lang="pt-BR" dirty="0" smtClean="0">
                <a:solidFill>
                  <a:srgbClr val="FFFF00"/>
                </a:solidFill>
              </a:rPr>
              <a:t>{e6} </a:t>
            </a:r>
            <a:r>
              <a:rPr lang="pt-BR" dirty="0" smtClean="0">
                <a:solidFill>
                  <a:srgbClr val="0070C0"/>
                </a:solidFill>
              </a:rPr>
              <a:t>fa</a:t>
            </a:r>
            <a:r>
              <a:rPr lang="pt-BR" dirty="0" smtClean="0">
                <a:solidFill>
                  <a:schemeClr val="bg1">
                    <a:lumMod val="95000"/>
                  </a:schemeClr>
                </a:solidFill>
              </a:rPr>
              <a:t> </a:t>
            </a:r>
            <a:r>
              <a:rPr lang="pt-BR" dirty="0" smtClean="0">
                <a:solidFill>
                  <a:srgbClr val="00B050"/>
                </a:solidFill>
              </a:rPr>
              <a:t>ao_n3, ao_n3, ao_p3</a:t>
            </a:r>
            <a:r>
              <a:rPr lang="pt-BR" dirty="0" smtClean="0">
                <a:solidFill>
                  <a:schemeClr val="bg1">
                    <a:lumMod val="95000"/>
                  </a:schemeClr>
                </a:solidFill>
              </a:rPr>
              <a:t>	</a:t>
            </a:r>
            <a:r>
              <a:rPr lang="pt-BR" dirty="0" smtClean="0">
                <a:solidFill>
                  <a:srgbClr val="FFFF00"/>
                </a:solidFill>
              </a:rPr>
              <a:t>{o6}</a:t>
            </a:r>
            <a:r>
              <a:rPr lang="pt-BR" dirty="0" smtClean="0">
                <a:solidFill>
                  <a:schemeClr val="bg1">
                    <a:lumMod val="95000"/>
                  </a:schemeClr>
                </a:solidFill>
              </a:rPr>
              <a:t> </a:t>
            </a:r>
            <a:r>
              <a:rPr lang="pt-BR" dirty="0" smtClean="0">
                <a:solidFill>
                  <a:srgbClr val="0070C0"/>
                </a:solidFill>
              </a:rPr>
              <a:t>lqx</a:t>
            </a:r>
            <a:r>
              <a:rPr lang="pt-BR" dirty="0" smtClean="0">
                <a:solidFill>
                  <a:schemeClr val="bg1">
                    <a:lumMod val="95000"/>
                  </a:schemeClr>
                </a:solidFill>
              </a:rPr>
              <a:t> </a:t>
            </a:r>
            <a:r>
              <a:rPr lang="pt-BR" dirty="0" smtClean="0">
                <a:solidFill>
                  <a:srgbClr val="00B050"/>
                </a:solidFill>
              </a:rPr>
              <a:t>nextAo, pvNextColor, colorOffset</a:t>
            </a:r>
          </a:p>
          <a:p>
            <a:pPr>
              <a:lnSpc>
                <a:spcPct val="100000"/>
              </a:lnSpc>
            </a:pPr>
            <a:r>
              <a:rPr lang="en-US" sz="1200" dirty="0" smtClean="0">
                <a:solidFill>
                  <a:schemeClr val="bg1"/>
                </a:solidFill>
              </a:rPr>
              <a:t>	</a:t>
            </a:r>
          </a:p>
        </p:txBody>
      </p:sp>
      <p:sp>
        <p:nvSpPr>
          <p:cNvPr id="4" name="Text Box 2"/>
          <p:cNvSpPr txBox="1">
            <a:spLocks noChangeArrowheads="1"/>
          </p:cNvSpPr>
          <p:nvPr/>
        </p:nvSpPr>
        <p:spPr bwMode="auto">
          <a:xfrm>
            <a:off x="457200" y="2041525"/>
            <a:ext cx="80010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Here is a sample line of assembly code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SPUs issue one even and odd instruction per cycle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One line = One cycle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e6 = even, 6 cycle latency</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o6 = odd, 6 cycle latency</a:t>
            </a: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smtClean="0">
              <a:solidFill>
                <a:srgbClr val="FFFFFF"/>
              </a:solidFill>
            </a:endParaRPr>
          </a:p>
          <a:p>
            <a:pPr marL="3492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Iteration 1</a:t>
            </a:r>
            <a:endParaRPr lang="en-GB" sz="3600" b="1" dirty="0">
              <a:solidFill>
                <a:srgbClr val="336699"/>
              </a:solidFill>
              <a:ea typeface="MS Gothic" charset="0"/>
              <a:cs typeface="MS Gothic" charset="0"/>
            </a:endParaRPr>
          </a:p>
        </p:txBody>
      </p:sp>
      <p:sp>
        <p:nvSpPr>
          <p:cNvPr id="6" name="TextBox 5"/>
          <p:cNvSpPr txBox="1"/>
          <p:nvPr/>
        </p:nvSpPr>
        <p:spPr>
          <a:xfrm>
            <a:off x="228600" y="1524000"/>
            <a:ext cx="9144000" cy="3970318"/>
          </a:xfrm>
          <a:prstGeom prst="rect">
            <a:avLst/>
          </a:prstGeom>
          <a:noFill/>
        </p:spPr>
        <p:txBody>
          <a:bodyPr wrap="square" rtlCol="0">
            <a:spAutoFit/>
          </a:bodyPr>
          <a:lstStyle/>
          <a:p>
            <a:pPr>
              <a:lnSpc>
                <a:spcPct val="100000"/>
              </a:lnSpc>
            </a:pPr>
            <a:r>
              <a:rPr lang="en-US" sz="1200" dirty="0" smtClean="0">
                <a:solidFill>
                  <a:schemeClr val="bg1"/>
                </a:solidFill>
              </a:rPr>
              <a:t>loop:</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lnop  </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chemeClr val="tx2">
                    <a:lumMod val="85000"/>
                    <a:lumOff val="15000"/>
                  </a:schemeClr>
                </a:solidFill>
              </a:rPr>
              <a:t>nop 											lnop  </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chemeClr val="tx2">
                    <a:lumMod val="85000"/>
                    <a:lumOff val="15000"/>
                  </a:schemeClr>
                </a:solidFill>
              </a:rPr>
              <a:t>nop 											lnop  </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chemeClr val="tx2">
                    <a:lumMod val="85000"/>
                    <a:lumOff val="15000"/>
                  </a:schemeClr>
                </a:solidFill>
              </a:rPr>
              <a:t>nop 											lnop  </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chemeClr val="tx2">
                    <a:lumMod val="85000"/>
                    <a:lumOff val="15000"/>
                  </a:schemeClr>
                </a:solidFill>
              </a:rPr>
              <a:t>nop 											lnop  </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lnop  </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chemeClr val="tx2">
                    <a:lumMod val="85000"/>
                    <a:lumOff val="15000"/>
                  </a:schemeClr>
                </a:solidFill>
              </a:rPr>
              <a:t>nop </a:t>
            </a:r>
            <a:r>
              <a:rPr lang="en-US" sz="1200" dirty="0" smtClean="0"/>
              <a:t>											</a:t>
            </a:r>
            <a:r>
              <a:rPr lang="en-US" sz="1200" dirty="0" smtClean="0">
                <a:solidFill>
                  <a:schemeClr val="bg1"/>
                </a:solidFill>
              </a:rPr>
              <a:t>branch: {o?:0} </a:t>
            </a:r>
            <a:r>
              <a:rPr lang="en-US" sz="1200" dirty="0" err="1" smtClean="0">
                <a:solidFill>
                  <a:schemeClr val="bg1"/>
                </a:solidFill>
              </a:rPr>
              <a:t>brz</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loop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Iteration 1</a:t>
            </a:r>
            <a:endParaRPr lang="en-GB" sz="3600" b="1" dirty="0">
              <a:solidFill>
                <a:srgbClr val="336699"/>
              </a:solidFill>
              <a:ea typeface="MS Gothic" charset="0"/>
              <a:cs typeface="MS Gothic" charset="0"/>
            </a:endParaRPr>
          </a:p>
        </p:txBody>
      </p:sp>
      <p:sp>
        <p:nvSpPr>
          <p:cNvPr id="6" name="TextBox 5"/>
          <p:cNvSpPr txBox="1"/>
          <p:nvPr/>
        </p:nvSpPr>
        <p:spPr>
          <a:xfrm>
            <a:off x="228600" y="1524000"/>
            <a:ext cx="9144000" cy="3970318"/>
          </a:xfrm>
          <a:prstGeom prst="rect">
            <a:avLst/>
          </a:prstGeom>
          <a:noFill/>
        </p:spPr>
        <p:txBody>
          <a:bodyPr wrap="square" rtlCol="0">
            <a:spAutoFit/>
          </a:bodyPr>
          <a:lstStyle/>
          <a:p>
            <a:pPr>
              <a:lnSpc>
                <a:spcPct val="100000"/>
              </a:lnSpc>
            </a:pPr>
            <a:r>
              <a:rPr lang="en-US" sz="1200" dirty="0" smtClean="0">
                <a:solidFill>
                  <a:schemeClr val="bg1"/>
                </a:solidFill>
              </a:rPr>
              <a:t>loop:</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{o6:0} lqx currAo, pvColor, colorOffset</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{o6:0} lqx nextAo, pvNextColor, colorOffset</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en-US" sz="1200" dirty="0" smtClean="0"/>
              <a:t>			</a:t>
            </a:r>
            <a:r>
              <a:rPr lang="en-US" sz="1200" dirty="0" smtClean="0">
                <a:solidFill>
                  <a:srgbClr val="FFFF00"/>
                </a:solidFill>
              </a:rPr>
              <a:t>{o4:0} </a:t>
            </a:r>
            <a:r>
              <a:rPr lang="en-US" sz="1200" dirty="0" err="1" smtClean="0">
                <a:solidFill>
                  <a:srgbClr val="FFFF00"/>
                </a:solidFill>
              </a:rPr>
              <a:t>shlqbii</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_, </a:t>
            </a:r>
            <a:r>
              <a:rPr lang="en-US" sz="1200" dirty="0" err="1" smtClean="0">
                <a:solidFill>
                  <a:srgbClr val="FFFF00"/>
                </a:solidFill>
              </a:rPr>
              <a:t>endLineMask</a:t>
            </a:r>
            <a:r>
              <a:rPr lang="en-US" sz="1200" dirty="0" smtClean="0">
                <a:solidFill>
                  <a:srgbClr val="FFFF00"/>
                </a:solidFill>
              </a:rPr>
              <a:t>, 0</a:t>
            </a:r>
          </a:p>
          <a:p>
            <a:pPr>
              <a:lnSpc>
                <a:spcPct val="100000"/>
              </a:lnSpc>
            </a:pPr>
            <a:r>
              <a:rPr lang="pt-BR" sz="1200" dirty="0" smtClean="0">
                <a:solidFill>
                  <a:schemeClr val="tx2">
                    <a:lumMod val="85000"/>
                    <a:lumOff val="15000"/>
                  </a:schemeClr>
                </a:solidFill>
              </a:rPr>
              <a:t>nop 											lnop  </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{o4:0} shufb prevAo0, currAo, currAo, s_AAAA</a:t>
            </a: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ao_p1,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s_BCDa</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endBlockMask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endOffset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ao_p2,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s_CDab</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endLineOffsetIncr</a:t>
            </a:r>
            <a:r>
              <a:rPr lang="en-US" sz="1200" dirty="0" smtClean="0">
                <a:solidFill>
                  <a:srgbClr val="FFFF00"/>
                </a:solidFill>
              </a:rPr>
              <a:t>, zero, </a:t>
            </a:r>
            <a:r>
              <a:rPr lang="en-US" sz="1200" dirty="0" err="1" smtClean="0">
                <a:solidFill>
                  <a:srgbClr val="FFFF00"/>
                </a:solidFill>
              </a:rPr>
              <a:t>colorLineBytes</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ao_p3,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s_Dabc</a:t>
            </a:r>
            <a:endParaRPr lang="en-US" sz="1200" dirty="0" smtClean="0">
              <a:solidFill>
                <a:srgbClr val="FFFF00"/>
              </a:solidFill>
            </a:endParaRPr>
          </a:p>
          <a:p>
            <a:pPr>
              <a:lnSpc>
                <a:spcPct val="100000"/>
              </a:lnSpc>
            </a:pPr>
            <a:r>
              <a:rPr lang="pt-BR" sz="1200" dirty="0" smtClean="0">
                <a:solidFill>
                  <a:srgbClr val="FFFF00"/>
                </a:solidFill>
              </a:rPr>
              <a:t>{e2:0} selb ao_n4, currAo_, prevAo0, endLineMask_				{o4:0} shufb ao_n30, prevAo0, currAo, s_BCDa</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{o4:0} shufb ao_n20, prevAo0, currAo, s_CDab</a:t>
            </a:r>
          </a:p>
          <a:p>
            <a:pPr>
              <a:lnSpc>
                <a:spcPct val="100000"/>
              </a:lnSpc>
            </a:pPr>
            <a:r>
              <a:rPr lang="pt-BR" sz="1200" dirty="0" smtClean="0">
                <a:solidFill>
                  <a:schemeClr val="tx2">
                    <a:lumMod val="85000"/>
                    <a:lumOff val="15000"/>
                  </a:schemeClr>
                </a:solidFill>
              </a:rPr>
              <a:t>nop								</a:t>
            </a:r>
            <a:r>
              <a:rPr lang="pt-BR" sz="1200" dirty="0" smtClean="0"/>
              <a:t>			</a:t>
            </a:r>
            <a:r>
              <a:rPr lang="pt-BR" sz="1200" dirty="0" smtClean="0">
                <a:solidFill>
                  <a:srgbClr val="FFFF00"/>
                </a:solidFill>
              </a:rPr>
              <a:t>{o4:0} shufb ao_n10, prevAo0, currAo, s_Dabc</a:t>
            </a: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colorOffsetIncr</a:t>
            </a:r>
            <a:r>
              <a:rPr lang="en-US" sz="1200" dirty="0" smtClean="0">
                <a:solidFill>
                  <a:srgbClr val="FFFF00"/>
                </a:solidFill>
              </a:rPr>
              <a:t>, </a:t>
            </a:r>
            <a:r>
              <a:rPr lang="en-US" sz="1200" dirty="0" err="1" smtClean="0">
                <a:solidFill>
                  <a:srgbClr val="FFFF00"/>
                </a:solidFill>
              </a:rPr>
              <a:t>defOffsetIncr</a:t>
            </a:r>
            <a:r>
              <a:rPr lang="en-US" sz="1200" dirty="0" smtClean="0">
                <a:solidFill>
                  <a:srgbClr val="FFFF00"/>
                </a:solidFill>
              </a:rPr>
              <a:t>, </a:t>
            </a:r>
            <a:r>
              <a:rPr lang="en-US" sz="1200" dirty="0" err="1" smtClean="0">
                <a:solidFill>
                  <a:srgbClr val="FFFF00"/>
                </a:solidFill>
              </a:rPr>
              <a:t>endColorOffsetIncr</a:t>
            </a:r>
            <a:r>
              <a:rPr lang="en-US" sz="1200" dirty="0" smtClean="0">
                <a:solidFill>
                  <a:srgbClr val="FFFF00"/>
                </a:solidFill>
              </a:rPr>
              <a:t>, </a:t>
            </a:r>
            <a:r>
              <a:rPr lang="en-US" sz="1200" dirty="0" err="1" smtClean="0">
                <a:solidFill>
                  <a:srgbClr val="FFFF00"/>
                </a:solidFill>
              </a:rPr>
              <a:t>endLineMask</a:t>
            </a:r>
            <a:r>
              <a:rPr lang="en-US" sz="1200" dirty="0" smtClean="0"/>
              <a:t>	</a:t>
            </a:r>
            <a:r>
              <a:rPr lang="pt-BR" sz="1200" dirty="0" smtClean="0">
                <a:solidFill>
                  <a:schemeClr val="tx2">
                    <a:lumMod val="85000"/>
                    <a:lumOff val="15000"/>
                  </a:schemeClr>
                </a:solidFill>
              </a:rPr>
              <a:t> lnop</a:t>
            </a:r>
            <a:endParaRPr lang="en-US" sz="1200" dirty="0" smtClean="0">
              <a:solidFill>
                <a:schemeClr val="tx2">
                  <a:lumMod val="85000"/>
                  <a:lumOff val="15000"/>
                </a:schemeClr>
              </a:solidFill>
            </a:endParaRPr>
          </a:p>
          <a:p>
            <a:pPr>
              <a:lnSpc>
                <a:spcPct val="100000"/>
              </a:lnSpc>
            </a:pPr>
            <a:r>
              <a:rPr lang="en-US" sz="1200" dirty="0" smtClean="0"/>
              <a:t>{</a:t>
            </a: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ao_n3, ao_p1_, ao_n30, </a:t>
            </a:r>
            <a:r>
              <a:rPr lang="en-US" sz="1200" dirty="0" err="1" smtClean="0">
                <a:solidFill>
                  <a:srgbClr val="FFFF00"/>
                </a:solidFill>
              </a:rPr>
              <a:t>endLineMask</a:t>
            </a:r>
            <a:r>
              <a:rPr lang="en-US" sz="1200" dirty="0" smtClean="0">
                <a:solidFill>
                  <a:srgbClr val="FFFF00"/>
                </a:solidFill>
              </a:rPr>
              <a:t>_			{o4:0} </a:t>
            </a:r>
            <a:r>
              <a:rPr lang="en-US" sz="1200" dirty="0" err="1" smtClean="0">
                <a:solidFill>
                  <a:srgbClr val="FFFF00"/>
                </a:solidFill>
              </a:rPr>
              <a:t>shufb</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 s_BCa0</a:t>
            </a:r>
          </a:p>
          <a:p>
            <a:pPr>
              <a:lnSpc>
                <a:spcPct val="100000"/>
              </a:lnSpc>
            </a:pPr>
            <a:r>
              <a:rPr lang="pt-BR" sz="1200" dirty="0" smtClean="0">
                <a:solidFill>
                  <a:srgbClr val="FFFF00"/>
                </a:solidFill>
              </a:rPr>
              <a:t>{e2:0} selb ao_n2, ao_p2_, ao_n20, endLineMask_</a:t>
            </a:r>
            <a:r>
              <a:rPr lang="pt-BR" sz="1200" dirty="0" smtClean="0"/>
              <a:t>				</a:t>
            </a:r>
            <a:r>
              <a:rPr lang="pt-BR" sz="1200" dirty="0" smtClean="0">
                <a:solidFill>
                  <a:schemeClr val="tx2">
                    <a:lumMod val="85000"/>
                    <a:lumOff val="15000"/>
                  </a:schemeClr>
                </a:solidFill>
              </a:rPr>
              <a:t>lnop</a:t>
            </a:r>
          </a:p>
          <a:p>
            <a:pPr>
              <a:lnSpc>
                <a:spcPct val="100000"/>
              </a:lnSpc>
            </a:pPr>
            <a:r>
              <a:rPr lang="pt-BR" sz="1200" dirty="0" smtClean="0">
                <a:solidFill>
                  <a:srgbClr val="FFFF00"/>
                </a:solidFill>
              </a:rPr>
              <a:t>{e2:0} selb ao_n1, ao_p3_, ao_n10, endLineMask</a:t>
            </a:r>
            <a:r>
              <a:rPr lang="pt-BR" sz="1200" dirty="0" smtClean="0"/>
              <a:t>_				</a:t>
            </a:r>
            <a:r>
              <a:rPr lang="pt-BR" sz="1200" dirty="0" smtClean="0">
                <a:solidFill>
                  <a:schemeClr val="tx2">
                    <a:lumMod val="85000"/>
                    <a:lumOff val="15000"/>
                  </a:schemeClr>
                </a:solidFill>
              </a:rPr>
              <a:t>lnop</a:t>
            </a:r>
          </a:p>
          <a:p>
            <a:pPr>
              <a:lnSpc>
                <a:spcPct val="100000"/>
              </a:lnSpc>
            </a:pPr>
            <a:r>
              <a:rPr lang="en-US" sz="1200" dirty="0" smtClean="0">
                <a:solidFill>
                  <a:srgbClr val="FFFF00"/>
                </a:solidFill>
              </a:rPr>
              <a:t>{e2:0} a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colorOffsetIncr</a:t>
            </a:r>
            <a:r>
              <a:rPr lang="en-US" sz="1200" dirty="0" smtClean="0"/>
              <a:t>					</a:t>
            </a:r>
            <a:r>
              <a:rPr lang="en-US" sz="1200" dirty="0" err="1"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en-US" sz="1200" dirty="0" smtClean="0">
                <a:solidFill>
                  <a:srgbClr val="FFFF00"/>
                </a:solidFill>
              </a:rPr>
              <a:t>{e2:0} a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endLineOffsetIncr</a:t>
            </a:r>
            <a:r>
              <a:rPr lang="en-US" sz="1200" dirty="0" smtClean="0"/>
              <a:t>			</a:t>
            </a:r>
            <a:r>
              <a:rPr lang="en-US" sz="1200" dirty="0" smtClean="0">
                <a:solidFill>
                  <a:schemeClr val="bg1"/>
                </a:solidFill>
              </a:rPr>
              <a:t>branch: {o?:0} </a:t>
            </a:r>
            <a:r>
              <a:rPr lang="en-US" sz="1200" dirty="0" err="1" smtClean="0">
                <a:solidFill>
                  <a:schemeClr val="bg1"/>
                </a:solidFill>
              </a:rPr>
              <a:t>brz</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loop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Iteration 1</a:t>
            </a:r>
            <a:endParaRPr lang="en-GB" sz="3600" b="1" dirty="0">
              <a:solidFill>
                <a:srgbClr val="336699"/>
              </a:solidFill>
              <a:ea typeface="MS Gothic" charset="0"/>
              <a:cs typeface="MS Gothic" charset="0"/>
            </a:endParaRPr>
          </a:p>
        </p:txBody>
      </p:sp>
      <p:sp>
        <p:nvSpPr>
          <p:cNvPr id="6" name="TextBox 5"/>
          <p:cNvSpPr txBox="1"/>
          <p:nvPr/>
        </p:nvSpPr>
        <p:spPr>
          <a:xfrm>
            <a:off x="228600" y="1524000"/>
            <a:ext cx="9144000" cy="3970318"/>
          </a:xfrm>
          <a:prstGeom prst="rect">
            <a:avLst/>
          </a:prstGeom>
          <a:noFill/>
        </p:spPr>
        <p:txBody>
          <a:bodyPr wrap="square" rtlCol="0">
            <a:spAutoFit/>
          </a:bodyPr>
          <a:lstStyle/>
          <a:p>
            <a:pPr>
              <a:lnSpc>
                <a:spcPct val="100000"/>
              </a:lnSpc>
            </a:pPr>
            <a:r>
              <a:rPr lang="en-US" sz="1200" dirty="0" smtClean="0">
                <a:solidFill>
                  <a:schemeClr val="bg1"/>
                </a:solidFill>
              </a:rPr>
              <a:t>loop:</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C00000"/>
                </a:solidFill>
              </a:rPr>
              <a:t>{o6:0} lqx currAo, pvColor, colorOffset</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{o6:0} lqx nextAo, pvNextColor, colorOffset</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en-US" sz="1200" dirty="0" smtClean="0"/>
              <a:t>			</a:t>
            </a:r>
            <a:r>
              <a:rPr lang="en-US" sz="1200" dirty="0" smtClean="0">
                <a:solidFill>
                  <a:srgbClr val="FFFF00"/>
                </a:solidFill>
              </a:rPr>
              <a:t>{o4:0} </a:t>
            </a:r>
            <a:r>
              <a:rPr lang="en-US" sz="1200" dirty="0" err="1" smtClean="0">
                <a:solidFill>
                  <a:srgbClr val="FFFF00"/>
                </a:solidFill>
              </a:rPr>
              <a:t>shlqbii</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_, </a:t>
            </a:r>
            <a:r>
              <a:rPr lang="en-US" sz="1200" dirty="0" err="1" smtClean="0">
                <a:solidFill>
                  <a:srgbClr val="FFFF00"/>
                </a:solidFill>
              </a:rPr>
              <a:t>endLineMask</a:t>
            </a:r>
            <a:r>
              <a:rPr lang="en-US" sz="1200" dirty="0" smtClean="0">
                <a:solidFill>
                  <a:srgbClr val="FFFF00"/>
                </a:solidFill>
              </a:rPr>
              <a:t>, 0</a:t>
            </a:r>
          </a:p>
          <a:p>
            <a:pPr>
              <a:lnSpc>
                <a:spcPct val="100000"/>
              </a:lnSpc>
            </a:pPr>
            <a:r>
              <a:rPr lang="pt-BR" sz="1200" dirty="0" smtClean="0">
                <a:solidFill>
                  <a:schemeClr val="tx2">
                    <a:lumMod val="85000"/>
                    <a:lumOff val="15000"/>
                  </a:schemeClr>
                </a:solidFill>
              </a:rPr>
              <a:t>nop 											lnop  </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C00000"/>
                </a:solidFill>
              </a:rPr>
              <a:t>{o4:0} shufb prevAo0, currAo, currAo, s_AAAA</a:t>
            </a: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ao_p1,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s_BCDa</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endBlockMask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endOffset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ao_p2,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s_CDab</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endLineOffsetIncr</a:t>
            </a:r>
            <a:r>
              <a:rPr lang="en-US" sz="1200" dirty="0" smtClean="0">
                <a:solidFill>
                  <a:srgbClr val="FFFF00"/>
                </a:solidFill>
              </a:rPr>
              <a:t>, zero, </a:t>
            </a:r>
            <a:r>
              <a:rPr lang="en-US" sz="1200" dirty="0" err="1" smtClean="0">
                <a:solidFill>
                  <a:srgbClr val="FFFF00"/>
                </a:solidFill>
              </a:rPr>
              <a:t>colorLineBytes</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ao_p3,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s_Dabc</a:t>
            </a:r>
            <a:endParaRPr lang="en-US" sz="1200" dirty="0" smtClean="0">
              <a:solidFill>
                <a:srgbClr val="FFFF00"/>
              </a:solidFill>
            </a:endParaRPr>
          </a:p>
          <a:p>
            <a:pPr>
              <a:lnSpc>
                <a:spcPct val="100000"/>
              </a:lnSpc>
            </a:pPr>
            <a:r>
              <a:rPr lang="pt-BR" sz="1200" dirty="0" smtClean="0">
                <a:solidFill>
                  <a:srgbClr val="FFFF00"/>
                </a:solidFill>
              </a:rPr>
              <a:t>{e2:0} selb ao_n4, currAo_, prevAo0, endLineMask_				{o4:0} shufb ao_n30, prevAo0, currAo, s_BCDa</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{o4:0} shufb ao_n20, prevAo0, currAo, s_CDab</a:t>
            </a:r>
          </a:p>
          <a:p>
            <a:pPr>
              <a:lnSpc>
                <a:spcPct val="100000"/>
              </a:lnSpc>
            </a:pPr>
            <a:r>
              <a:rPr lang="pt-BR" sz="1200" dirty="0" smtClean="0">
                <a:solidFill>
                  <a:schemeClr val="tx2">
                    <a:lumMod val="85000"/>
                    <a:lumOff val="15000"/>
                  </a:schemeClr>
                </a:solidFill>
              </a:rPr>
              <a:t>nop								</a:t>
            </a:r>
            <a:r>
              <a:rPr lang="pt-BR" sz="1200" dirty="0" smtClean="0"/>
              <a:t>			</a:t>
            </a:r>
            <a:r>
              <a:rPr lang="pt-BR" sz="1200" dirty="0" smtClean="0">
                <a:solidFill>
                  <a:srgbClr val="FFFF00"/>
                </a:solidFill>
              </a:rPr>
              <a:t>{o4:0} shufb ao_n10, prevAo0, currAo, s_Dabc</a:t>
            </a: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colorOffsetIncr</a:t>
            </a:r>
            <a:r>
              <a:rPr lang="en-US" sz="1200" dirty="0" smtClean="0">
                <a:solidFill>
                  <a:srgbClr val="FFFF00"/>
                </a:solidFill>
              </a:rPr>
              <a:t>, </a:t>
            </a:r>
            <a:r>
              <a:rPr lang="en-US" sz="1200" dirty="0" err="1" smtClean="0">
                <a:solidFill>
                  <a:srgbClr val="FFFF00"/>
                </a:solidFill>
              </a:rPr>
              <a:t>defOffsetIncr</a:t>
            </a:r>
            <a:r>
              <a:rPr lang="en-US" sz="1200" dirty="0" smtClean="0">
                <a:solidFill>
                  <a:srgbClr val="FFFF00"/>
                </a:solidFill>
              </a:rPr>
              <a:t>, </a:t>
            </a:r>
            <a:r>
              <a:rPr lang="en-US" sz="1200" dirty="0" err="1" smtClean="0">
                <a:solidFill>
                  <a:srgbClr val="FFFF00"/>
                </a:solidFill>
              </a:rPr>
              <a:t>endColorOffsetIncr</a:t>
            </a:r>
            <a:r>
              <a:rPr lang="en-US" sz="1200" dirty="0" smtClean="0">
                <a:solidFill>
                  <a:srgbClr val="FFFF00"/>
                </a:solidFill>
              </a:rPr>
              <a:t>, </a:t>
            </a:r>
            <a:r>
              <a:rPr lang="en-US" sz="1200" dirty="0" err="1" smtClean="0">
                <a:solidFill>
                  <a:srgbClr val="FFFF00"/>
                </a:solidFill>
              </a:rPr>
              <a:t>endLineMask</a:t>
            </a:r>
            <a:r>
              <a:rPr lang="en-US" sz="1200" dirty="0" smtClean="0"/>
              <a:t>	</a:t>
            </a:r>
            <a:r>
              <a:rPr lang="pt-BR" sz="1200" dirty="0" smtClean="0">
                <a:solidFill>
                  <a:schemeClr val="tx2">
                    <a:lumMod val="85000"/>
                    <a:lumOff val="15000"/>
                  </a:schemeClr>
                </a:solidFill>
              </a:rPr>
              <a:t> lnop</a:t>
            </a:r>
            <a:endParaRPr lang="en-US" sz="1200" dirty="0" smtClean="0">
              <a:solidFill>
                <a:schemeClr val="tx2">
                  <a:lumMod val="85000"/>
                  <a:lumOff val="15000"/>
                </a:schemeClr>
              </a:solidFill>
            </a:endParaRPr>
          </a:p>
          <a:p>
            <a:pPr>
              <a:lnSpc>
                <a:spcPct val="100000"/>
              </a:lnSpc>
            </a:pPr>
            <a:r>
              <a:rPr lang="en-US" sz="1200" dirty="0" smtClean="0"/>
              <a:t>{</a:t>
            </a: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ao_n3, ao_p1_, ao_n30, </a:t>
            </a:r>
            <a:r>
              <a:rPr lang="en-US" sz="1200" dirty="0" err="1" smtClean="0">
                <a:solidFill>
                  <a:srgbClr val="FFFF00"/>
                </a:solidFill>
              </a:rPr>
              <a:t>endLineMask</a:t>
            </a:r>
            <a:r>
              <a:rPr lang="en-US" sz="1200" dirty="0" smtClean="0">
                <a:solidFill>
                  <a:srgbClr val="FFFF00"/>
                </a:solidFill>
              </a:rPr>
              <a:t>_			{o4:0} </a:t>
            </a:r>
            <a:r>
              <a:rPr lang="en-US" sz="1200" dirty="0" err="1" smtClean="0">
                <a:solidFill>
                  <a:srgbClr val="FFFF00"/>
                </a:solidFill>
              </a:rPr>
              <a:t>shufb</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 s_BCa0</a:t>
            </a:r>
          </a:p>
          <a:p>
            <a:pPr>
              <a:lnSpc>
                <a:spcPct val="100000"/>
              </a:lnSpc>
            </a:pPr>
            <a:r>
              <a:rPr lang="pt-BR" sz="1200" dirty="0" smtClean="0">
                <a:solidFill>
                  <a:srgbClr val="FFFF00"/>
                </a:solidFill>
              </a:rPr>
              <a:t>{e2:0} selb ao_n2, ao_p2_, ao_n20, endLineMask_</a:t>
            </a:r>
            <a:r>
              <a:rPr lang="pt-BR" sz="1200" dirty="0" smtClean="0"/>
              <a:t>				</a:t>
            </a:r>
            <a:r>
              <a:rPr lang="pt-BR" sz="1200" dirty="0" smtClean="0">
                <a:solidFill>
                  <a:schemeClr val="tx2">
                    <a:lumMod val="85000"/>
                    <a:lumOff val="15000"/>
                  </a:schemeClr>
                </a:solidFill>
              </a:rPr>
              <a:t>lnop</a:t>
            </a:r>
          </a:p>
          <a:p>
            <a:pPr>
              <a:lnSpc>
                <a:spcPct val="100000"/>
              </a:lnSpc>
            </a:pPr>
            <a:r>
              <a:rPr lang="pt-BR" sz="1200" dirty="0" smtClean="0">
                <a:solidFill>
                  <a:srgbClr val="FFFF00"/>
                </a:solidFill>
              </a:rPr>
              <a:t>{e2:0} selb ao_n1, ao_p3_, ao_n10, endLineMask</a:t>
            </a:r>
            <a:r>
              <a:rPr lang="pt-BR" sz="1200" dirty="0" smtClean="0"/>
              <a:t>_				</a:t>
            </a:r>
            <a:r>
              <a:rPr lang="pt-BR" sz="1200" dirty="0" smtClean="0">
                <a:solidFill>
                  <a:schemeClr val="tx2">
                    <a:lumMod val="85000"/>
                    <a:lumOff val="15000"/>
                  </a:schemeClr>
                </a:solidFill>
              </a:rPr>
              <a:t>lnop</a:t>
            </a:r>
          </a:p>
          <a:p>
            <a:pPr>
              <a:lnSpc>
                <a:spcPct val="100000"/>
              </a:lnSpc>
            </a:pPr>
            <a:r>
              <a:rPr lang="en-US" sz="1200" dirty="0" smtClean="0">
                <a:solidFill>
                  <a:srgbClr val="FFFF00"/>
                </a:solidFill>
              </a:rPr>
              <a:t>{e2:0} a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colorOffsetIncr</a:t>
            </a:r>
            <a:r>
              <a:rPr lang="en-US" sz="1200" dirty="0" smtClean="0"/>
              <a:t>					</a:t>
            </a:r>
            <a:r>
              <a:rPr lang="en-US" sz="1200" dirty="0" err="1"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en-US" sz="1200" dirty="0" smtClean="0">
                <a:solidFill>
                  <a:srgbClr val="FFFF00"/>
                </a:solidFill>
              </a:rPr>
              <a:t>{e2:0} a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endLineOffsetIncr</a:t>
            </a:r>
            <a:r>
              <a:rPr lang="en-US" sz="1200" dirty="0" smtClean="0"/>
              <a:t>			</a:t>
            </a:r>
            <a:r>
              <a:rPr lang="en-US" sz="1200" dirty="0" smtClean="0">
                <a:solidFill>
                  <a:schemeClr val="bg1"/>
                </a:solidFill>
              </a:rPr>
              <a:t>branch: {o?:0} </a:t>
            </a:r>
            <a:r>
              <a:rPr lang="en-US" sz="1200" dirty="0" err="1" smtClean="0">
                <a:solidFill>
                  <a:schemeClr val="bg1"/>
                </a:solidFill>
              </a:rPr>
              <a:t>brz</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loop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Problems</a:t>
            </a:r>
            <a:endParaRPr lang="en-GB" sz="3600" b="1" dirty="0">
              <a:solidFill>
                <a:srgbClr val="336699"/>
              </a:solidFill>
              <a:ea typeface="MS Gothic" charset="0"/>
              <a:cs typeface="MS Gothic" charset="0"/>
            </a:endParaRPr>
          </a:p>
        </p:txBody>
      </p:sp>
      <p:sp>
        <p:nvSpPr>
          <p:cNvPr id="276482"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chemeClr val="bg1"/>
                </a:solidFill>
                <a:ea typeface="MS Gothic" charset="0"/>
                <a:cs typeface="MS Gothic" charset="0"/>
              </a:rPr>
              <a:t>Take this line:</a:t>
            </a:r>
          </a:p>
          <a:p>
            <a:pPr marL="323850" indent="-323850" eaLnBrk="1" hangingPunct="1">
              <a:lnSpc>
                <a:spcPct val="81000"/>
              </a:lnSpc>
              <a:spcBef>
                <a:spcPts val="600"/>
              </a:spcBef>
              <a:buClr>
                <a:srgbClr val="FFFFFF"/>
              </a:buClr>
              <a:buSzPct val="100000"/>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US" sz="2400" dirty="0" smtClean="0">
                <a:solidFill>
                  <a:schemeClr val="bg1"/>
                </a:solidFill>
              </a:rPr>
              <a:t>            {o6} </a:t>
            </a:r>
            <a:r>
              <a:rPr lang="en-US" sz="2400" dirty="0" err="1" smtClean="0">
                <a:solidFill>
                  <a:schemeClr val="bg1"/>
                </a:solidFill>
              </a:rPr>
              <a:t>lqx</a:t>
            </a:r>
            <a:r>
              <a:rPr lang="en-US" sz="2400" dirty="0" smtClean="0">
                <a:solidFill>
                  <a:schemeClr val="bg1"/>
                </a:solidFill>
              </a:rPr>
              <a:t> </a:t>
            </a:r>
            <a:r>
              <a:rPr lang="en-US" sz="2400" b="1" i="1" dirty="0" err="1" smtClean="0">
                <a:solidFill>
                  <a:srgbClr val="FFFF00"/>
                </a:solidFill>
              </a:rPr>
              <a:t>currAo</a:t>
            </a:r>
            <a:r>
              <a:rPr lang="en-US" sz="2400" dirty="0" smtClean="0">
                <a:solidFill>
                  <a:schemeClr val="bg1"/>
                </a:solidFill>
              </a:rPr>
              <a:t>, </a:t>
            </a:r>
            <a:r>
              <a:rPr lang="en-US" sz="2400" dirty="0" err="1" smtClean="0">
                <a:solidFill>
                  <a:schemeClr val="bg1"/>
                </a:solidFill>
              </a:rPr>
              <a:t>pvColor</a:t>
            </a:r>
            <a:r>
              <a:rPr lang="en-US" sz="2400" dirty="0" smtClean="0">
                <a:solidFill>
                  <a:schemeClr val="bg1"/>
                </a:solidFill>
              </a:rPr>
              <a:t>, </a:t>
            </a:r>
            <a:r>
              <a:rPr lang="en-US" sz="2400" dirty="0" err="1" smtClean="0">
                <a:solidFill>
                  <a:schemeClr val="bg1"/>
                </a:solidFill>
              </a:rPr>
              <a:t>colorOffset</a:t>
            </a:r>
            <a:endParaRPr lang="en-US" sz="2400" dirty="0" smtClean="0">
              <a:solidFill>
                <a:schemeClr val="bg1"/>
              </a:solidFill>
            </a:endParaRPr>
          </a:p>
          <a:p>
            <a:pPr>
              <a:lnSpc>
                <a:spcPct val="100000"/>
              </a:lnSpc>
              <a:buSzPct val="100000"/>
            </a:pPr>
            <a:r>
              <a:rPr lang="en-US" sz="2400" dirty="0" smtClean="0">
                <a:solidFill>
                  <a:schemeClr val="bg1"/>
                </a:solidFill>
              </a:rPr>
              <a:t>            {o4} </a:t>
            </a:r>
            <a:r>
              <a:rPr lang="en-US" sz="2400" dirty="0" err="1" smtClean="0">
                <a:solidFill>
                  <a:schemeClr val="bg1"/>
                </a:solidFill>
              </a:rPr>
              <a:t>shufb</a:t>
            </a:r>
            <a:r>
              <a:rPr lang="en-US" sz="2400" dirty="0" smtClean="0">
                <a:solidFill>
                  <a:schemeClr val="bg1"/>
                </a:solidFill>
              </a:rPr>
              <a:t> prevAo0, </a:t>
            </a:r>
            <a:r>
              <a:rPr lang="en-US" sz="2400" b="1" i="1" dirty="0" err="1" smtClean="0">
                <a:solidFill>
                  <a:srgbClr val="FFFF00"/>
                </a:solidFill>
              </a:rPr>
              <a:t>currAo</a:t>
            </a:r>
            <a:r>
              <a:rPr lang="en-US" sz="2400" dirty="0" smtClean="0">
                <a:solidFill>
                  <a:schemeClr val="bg1"/>
                </a:solidFill>
              </a:rPr>
              <a:t>, </a:t>
            </a:r>
            <a:r>
              <a:rPr lang="en-US" sz="2400" b="1" i="1" dirty="0" err="1" smtClean="0">
                <a:solidFill>
                  <a:srgbClr val="FFFF00"/>
                </a:solidFill>
              </a:rPr>
              <a:t>currAo</a:t>
            </a:r>
            <a:r>
              <a:rPr lang="en-US" sz="2400" dirty="0" smtClean="0">
                <a:solidFill>
                  <a:schemeClr val="bg1"/>
                </a:solidFill>
              </a:rPr>
              <a:t>, </a:t>
            </a:r>
            <a:r>
              <a:rPr lang="en-US" sz="2400" dirty="0" err="1" smtClean="0">
                <a:solidFill>
                  <a:schemeClr val="bg1"/>
                </a:solidFill>
              </a:rPr>
              <a:t>s_AAAA</a:t>
            </a:r>
            <a:endParaRPr lang="en-US" sz="2400" dirty="0" smtClean="0">
              <a:solidFill>
                <a:schemeClr val="bg1"/>
              </a:solidFill>
            </a:endParaRPr>
          </a:p>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chemeClr val="bg1"/>
                </a:solidFill>
                <a:ea typeface="MS Gothic" charset="0"/>
                <a:cs typeface="MS Gothic" charset="0"/>
              </a:rPr>
              <a:t>Load a value into </a:t>
            </a:r>
            <a:r>
              <a:rPr lang="en-GB" sz="2400" dirty="0" err="1" smtClean="0">
                <a:solidFill>
                  <a:schemeClr val="bg1"/>
                </a:solidFill>
                <a:ea typeface="MS Gothic" charset="0"/>
                <a:cs typeface="MS Gothic" charset="0"/>
              </a:rPr>
              <a:t>currAo</a:t>
            </a:r>
            <a:endParaRPr lang="en-GB" sz="2400" dirty="0" smtClean="0">
              <a:solidFill>
                <a:schemeClr val="bg1"/>
              </a:solidFill>
              <a:ea typeface="MS Gothic" charset="0"/>
              <a:cs typeface="MS Gothic" charset="0"/>
            </a:endParaRPr>
          </a:p>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chemeClr val="bg1"/>
                </a:solidFill>
                <a:ea typeface="MS Gothic" charset="0"/>
                <a:cs typeface="MS Gothic" charset="0"/>
              </a:rPr>
              <a:t>Next instruction needs </a:t>
            </a:r>
            <a:r>
              <a:rPr lang="en-GB" sz="2400" dirty="0" err="1" smtClean="0">
                <a:solidFill>
                  <a:schemeClr val="bg1"/>
                </a:solidFill>
                <a:ea typeface="MS Gothic" charset="0"/>
                <a:cs typeface="MS Gothic" charset="0"/>
              </a:rPr>
              <a:t>currAo</a:t>
            </a:r>
            <a:endParaRPr lang="en-GB" sz="2400" dirty="0" smtClean="0">
              <a:solidFill>
                <a:schemeClr val="bg1"/>
              </a:solidFill>
              <a:ea typeface="MS Gothic" charset="0"/>
              <a:cs typeface="MS Gothic" charset="0"/>
            </a:endParaRPr>
          </a:p>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smtClean="0">
                <a:solidFill>
                  <a:schemeClr val="bg1"/>
                </a:solidFill>
                <a:ea typeface="MS Gothic" charset="0"/>
                <a:cs typeface="MS Gothic" charset="0"/>
              </a:rPr>
              <a:t>currAo</a:t>
            </a:r>
            <a:r>
              <a:rPr lang="en-GB" sz="2400" dirty="0" smtClean="0">
                <a:solidFill>
                  <a:schemeClr val="bg1"/>
                </a:solidFill>
                <a:ea typeface="MS Gothic" charset="0"/>
                <a:cs typeface="MS Gothic" charset="0"/>
              </a:rPr>
              <a:t> won’t be ready yet</a:t>
            </a:r>
          </a:p>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chemeClr val="bg1"/>
                </a:solidFill>
                <a:ea typeface="MS Gothic" charset="0"/>
                <a:cs typeface="MS Gothic" charset="0"/>
              </a:rPr>
              <a:t>Stall for 5 cycles</a:t>
            </a:r>
          </a:p>
          <a:p>
            <a:pPr marL="323850" indent="-323850" eaLnBrk="1" hangingPunct="1">
              <a:lnSpc>
                <a:spcPct val="81000"/>
              </a:lnSpc>
              <a:spcBef>
                <a:spcPts val="600"/>
              </a:spcBef>
              <a:buClr>
                <a:srgbClr val="FFFFFF"/>
              </a:buClr>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smtClean="0">
              <a:solidFill>
                <a:schemeClr val="bg1"/>
              </a:solidFill>
              <a:ea typeface="MS Gothic" charset="0"/>
              <a:cs typeface="MS Gothic" charset="0"/>
            </a:endParaRPr>
          </a:p>
          <a:p>
            <a:pPr marL="781050" lvl="1" indent="-323850" eaLnBrk="1" hangingPunct="1">
              <a:lnSpc>
                <a:spcPct val="81000"/>
              </a:lnSpc>
              <a:spcBef>
                <a:spcPts val="600"/>
              </a:spcBef>
              <a:buClr>
                <a:srgbClr val="FFFFFF"/>
              </a:buClr>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smtClean="0">
              <a:solidFill>
                <a:schemeClr val="bg1"/>
              </a:solidFill>
              <a:ea typeface="MS Gothic" charset="0"/>
              <a:cs typeface="MS Gothic" charset="0"/>
            </a:endParaRPr>
          </a:p>
          <a:p>
            <a:pPr>
              <a:lnSpc>
                <a:spcPct val="100000"/>
              </a:lnSpc>
            </a:pPr>
            <a:r>
              <a:rPr lang="en-US" sz="2400" dirty="0" smtClean="0">
                <a:solidFill>
                  <a:schemeClr val="bg1"/>
                </a:solidFill>
              </a:rPr>
              <a:t>	</a:t>
            </a:r>
            <a:endParaRPr lang="en-GB" sz="2400" dirty="0" smtClean="0">
              <a:solidFill>
                <a:schemeClr val="bg1"/>
              </a:solidFill>
              <a:ea typeface="MS Gothic" charset="0"/>
              <a:cs typeface="MS Gothic" charset="0"/>
            </a:endParaRPr>
          </a:p>
          <a:p>
            <a:pPr>
              <a:lnSpc>
                <a:spcPct val="100000"/>
              </a:lnSpc>
            </a:pPr>
            <a:endParaRPr lang="en-US" sz="2400" dirty="0" smtClean="0">
              <a:solidFill>
                <a:schemeClr val="bg1"/>
              </a:solidFill>
            </a:endParaRPr>
          </a:p>
          <a:p>
            <a:pPr marL="781050" lvl="1" indent="-323850" eaLnBrk="1"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chemeClr val="bg1"/>
              </a:solidFill>
              <a:ea typeface="MS Gothic" charset="0"/>
              <a:cs typeface="MS Gothic"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Iteration 1</a:t>
            </a:r>
            <a:endParaRPr lang="en-GB" sz="3600" b="1" dirty="0">
              <a:solidFill>
                <a:srgbClr val="336699"/>
              </a:solidFill>
              <a:ea typeface="MS Gothic" charset="0"/>
              <a:cs typeface="MS Gothic" charset="0"/>
            </a:endParaRPr>
          </a:p>
        </p:txBody>
      </p:sp>
      <p:sp>
        <p:nvSpPr>
          <p:cNvPr id="6" name="TextBox 5"/>
          <p:cNvSpPr txBox="1"/>
          <p:nvPr/>
        </p:nvSpPr>
        <p:spPr>
          <a:xfrm>
            <a:off x="228600" y="1524000"/>
            <a:ext cx="9144000" cy="3970318"/>
          </a:xfrm>
          <a:prstGeom prst="rect">
            <a:avLst/>
          </a:prstGeom>
          <a:noFill/>
        </p:spPr>
        <p:txBody>
          <a:bodyPr wrap="square" rtlCol="0">
            <a:spAutoFit/>
          </a:bodyPr>
          <a:lstStyle/>
          <a:p>
            <a:pPr>
              <a:lnSpc>
                <a:spcPct val="100000"/>
              </a:lnSpc>
            </a:pPr>
            <a:r>
              <a:rPr lang="en-US" sz="1200" dirty="0" smtClean="0">
                <a:solidFill>
                  <a:schemeClr val="bg1"/>
                </a:solidFill>
              </a:rPr>
              <a:t>loop:</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C00000"/>
                </a:solidFill>
              </a:rPr>
              <a:t>{o6:0} lqx currAo, pvColor, colorOffset</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{o6:0} lqx nextAo, pvNextColor, colorOffset</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en-US" sz="1200" dirty="0" smtClean="0"/>
              <a:t>			</a:t>
            </a:r>
            <a:r>
              <a:rPr lang="en-US" sz="1200" dirty="0" smtClean="0">
                <a:solidFill>
                  <a:srgbClr val="FFFF00"/>
                </a:solidFill>
              </a:rPr>
              <a:t>{o4:0} </a:t>
            </a:r>
            <a:r>
              <a:rPr lang="en-US" sz="1200" dirty="0" err="1" smtClean="0">
                <a:solidFill>
                  <a:srgbClr val="FFFF00"/>
                </a:solidFill>
              </a:rPr>
              <a:t>shlqbii</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_, </a:t>
            </a:r>
            <a:r>
              <a:rPr lang="en-US" sz="1200" dirty="0" err="1" smtClean="0">
                <a:solidFill>
                  <a:srgbClr val="FFFF00"/>
                </a:solidFill>
              </a:rPr>
              <a:t>endLineMask</a:t>
            </a:r>
            <a:r>
              <a:rPr lang="en-US" sz="1200" dirty="0" smtClean="0">
                <a:solidFill>
                  <a:srgbClr val="FFFF00"/>
                </a:solidFill>
              </a:rPr>
              <a:t>, 0</a:t>
            </a:r>
          </a:p>
          <a:p>
            <a:pPr>
              <a:lnSpc>
                <a:spcPct val="100000"/>
              </a:lnSpc>
            </a:pPr>
            <a:r>
              <a:rPr lang="pt-BR" sz="1200" dirty="0" smtClean="0">
                <a:solidFill>
                  <a:schemeClr val="tx2">
                    <a:lumMod val="85000"/>
                    <a:lumOff val="15000"/>
                  </a:schemeClr>
                </a:solidFill>
              </a:rPr>
              <a:t>nop 											lnop  </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C00000"/>
                </a:solidFill>
              </a:rPr>
              <a:t>{o4:0} shufb prevAo0, currAo, currAo, s_AAAA</a:t>
            </a: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ao_p1,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s_BCDa</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endBlockMask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endOffset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ao_p2,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s_CDab</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endLineOffsetIncr</a:t>
            </a:r>
            <a:r>
              <a:rPr lang="en-US" sz="1200" dirty="0" smtClean="0">
                <a:solidFill>
                  <a:srgbClr val="FFFF00"/>
                </a:solidFill>
              </a:rPr>
              <a:t>, zero, </a:t>
            </a:r>
            <a:r>
              <a:rPr lang="en-US" sz="1200" dirty="0" err="1" smtClean="0">
                <a:solidFill>
                  <a:srgbClr val="FFFF00"/>
                </a:solidFill>
              </a:rPr>
              <a:t>colorLineBytes</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ao_p3,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s_Dabc</a:t>
            </a:r>
            <a:endParaRPr lang="en-US" sz="1200" dirty="0" smtClean="0">
              <a:solidFill>
                <a:srgbClr val="FFFF00"/>
              </a:solidFill>
            </a:endParaRPr>
          </a:p>
          <a:p>
            <a:pPr>
              <a:lnSpc>
                <a:spcPct val="100000"/>
              </a:lnSpc>
            </a:pPr>
            <a:r>
              <a:rPr lang="pt-BR" sz="1200" dirty="0" smtClean="0">
                <a:solidFill>
                  <a:srgbClr val="FFFF00"/>
                </a:solidFill>
              </a:rPr>
              <a:t>{e2:0} selb ao_n4, currAo_, prevAo0, endLineMask_				{o4:0} shufb ao_n30, prevAo0, currAo, s_BCDa</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{o4:0} shufb ao_n20, prevAo0, currAo, s_CDab</a:t>
            </a:r>
          </a:p>
          <a:p>
            <a:pPr>
              <a:lnSpc>
                <a:spcPct val="100000"/>
              </a:lnSpc>
            </a:pPr>
            <a:r>
              <a:rPr lang="pt-BR" sz="1200" dirty="0" smtClean="0">
                <a:solidFill>
                  <a:schemeClr val="tx2">
                    <a:lumMod val="85000"/>
                    <a:lumOff val="15000"/>
                  </a:schemeClr>
                </a:solidFill>
              </a:rPr>
              <a:t>nop								</a:t>
            </a:r>
            <a:r>
              <a:rPr lang="pt-BR" sz="1200" dirty="0" smtClean="0"/>
              <a:t>			</a:t>
            </a:r>
            <a:r>
              <a:rPr lang="pt-BR" sz="1200" dirty="0" smtClean="0">
                <a:solidFill>
                  <a:srgbClr val="FFFF00"/>
                </a:solidFill>
              </a:rPr>
              <a:t>{o4:0} shufb ao_n10, prevAo0, currAo, s_Dabc</a:t>
            </a: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colorOffsetIncr</a:t>
            </a:r>
            <a:r>
              <a:rPr lang="en-US" sz="1200" dirty="0" smtClean="0">
                <a:solidFill>
                  <a:srgbClr val="FFFF00"/>
                </a:solidFill>
              </a:rPr>
              <a:t>, </a:t>
            </a:r>
            <a:r>
              <a:rPr lang="en-US" sz="1200" dirty="0" err="1" smtClean="0">
                <a:solidFill>
                  <a:srgbClr val="FFFF00"/>
                </a:solidFill>
              </a:rPr>
              <a:t>defOffsetIncr</a:t>
            </a:r>
            <a:r>
              <a:rPr lang="en-US" sz="1200" dirty="0" smtClean="0">
                <a:solidFill>
                  <a:srgbClr val="FFFF00"/>
                </a:solidFill>
              </a:rPr>
              <a:t>, </a:t>
            </a:r>
            <a:r>
              <a:rPr lang="en-US" sz="1200" dirty="0" err="1" smtClean="0">
                <a:solidFill>
                  <a:srgbClr val="FFFF00"/>
                </a:solidFill>
              </a:rPr>
              <a:t>endColorOffsetIncr</a:t>
            </a:r>
            <a:r>
              <a:rPr lang="en-US" sz="1200" dirty="0" smtClean="0">
                <a:solidFill>
                  <a:srgbClr val="FFFF00"/>
                </a:solidFill>
              </a:rPr>
              <a:t>, </a:t>
            </a:r>
            <a:r>
              <a:rPr lang="en-US" sz="1200" dirty="0" err="1" smtClean="0">
                <a:solidFill>
                  <a:srgbClr val="FFFF00"/>
                </a:solidFill>
              </a:rPr>
              <a:t>endLineMask</a:t>
            </a:r>
            <a:r>
              <a:rPr lang="en-US" sz="1200" dirty="0" smtClean="0"/>
              <a:t>	</a:t>
            </a:r>
            <a:r>
              <a:rPr lang="pt-BR" sz="1200" dirty="0" smtClean="0">
                <a:solidFill>
                  <a:schemeClr val="tx2">
                    <a:lumMod val="85000"/>
                    <a:lumOff val="15000"/>
                  </a:schemeClr>
                </a:solidFill>
              </a:rPr>
              <a:t> lnop</a:t>
            </a:r>
            <a:endParaRPr lang="en-US" sz="1200" dirty="0" smtClean="0">
              <a:solidFill>
                <a:schemeClr val="tx2">
                  <a:lumMod val="85000"/>
                  <a:lumOff val="15000"/>
                </a:schemeClr>
              </a:solidFill>
            </a:endParaRPr>
          </a:p>
          <a:p>
            <a:pPr>
              <a:lnSpc>
                <a:spcPct val="100000"/>
              </a:lnSpc>
            </a:pPr>
            <a:r>
              <a:rPr lang="en-US" sz="1200" dirty="0" smtClean="0"/>
              <a:t>{</a:t>
            </a: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ao_n3, ao_p1_, ao_n30, </a:t>
            </a:r>
            <a:r>
              <a:rPr lang="en-US" sz="1200" dirty="0" err="1" smtClean="0">
                <a:solidFill>
                  <a:srgbClr val="FFFF00"/>
                </a:solidFill>
              </a:rPr>
              <a:t>endLineMask</a:t>
            </a:r>
            <a:r>
              <a:rPr lang="en-US" sz="1200" dirty="0" smtClean="0">
                <a:solidFill>
                  <a:srgbClr val="FFFF00"/>
                </a:solidFill>
              </a:rPr>
              <a:t>_			{o4:0} </a:t>
            </a:r>
            <a:r>
              <a:rPr lang="en-US" sz="1200" dirty="0" err="1" smtClean="0">
                <a:solidFill>
                  <a:srgbClr val="FFFF00"/>
                </a:solidFill>
              </a:rPr>
              <a:t>shufb</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 s_BCa0</a:t>
            </a:r>
          </a:p>
          <a:p>
            <a:pPr>
              <a:lnSpc>
                <a:spcPct val="100000"/>
              </a:lnSpc>
            </a:pPr>
            <a:r>
              <a:rPr lang="pt-BR" sz="1200" dirty="0" smtClean="0">
                <a:solidFill>
                  <a:srgbClr val="FFFF00"/>
                </a:solidFill>
              </a:rPr>
              <a:t>{e2:0} selb ao_n2, ao_p2_, ao_n20, endLineMask_</a:t>
            </a:r>
            <a:r>
              <a:rPr lang="pt-BR" sz="1200" dirty="0" smtClean="0"/>
              <a:t>				</a:t>
            </a:r>
            <a:r>
              <a:rPr lang="pt-BR" sz="1200" dirty="0" smtClean="0">
                <a:solidFill>
                  <a:schemeClr val="tx2">
                    <a:lumMod val="85000"/>
                    <a:lumOff val="15000"/>
                  </a:schemeClr>
                </a:solidFill>
              </a:rPr>
              <a:t>lnop</a:t>
            </a:r>
          </a:p>
          <a:p>
            <a:pPr>
              <a:lnSpc>
                <a:spcPct val="100000"/>
              </a:lnSpc>
            </a:pPr>
            <a:r>
              <a:rPr lang="pt-BR" sz="1200" dirty="0" smtClean="0">
                <a:solidFill>
                  <a:srgbClr val="FFFF00"/>
                </a:solidFill>
              </a:rPr>
              <a:t>{e2:0} selb ao_n1, ao_p3_, ao_n10, endLineMask</a:t>
            </a:r>
            <a:r>
              <a:rPr lang="pt-BR" sz="1200" dirty="0" smtClean="0"/>
              <a:t>_				</a:t>
            </a:r>
            <a:r>
              <a:rPr lang="pt-BR" sz="1200" dirty="0" smtClean="0">
                <a:solidFill>
                  <a:schemeClr val="tx2">
                    <a:lumMod val="85000"/>
                    <a:lumOff val="15000"/>
                  </a:schemeClr>
                </a:solidFill>
              </a:rPr>
              <a:t>lnop</a:t>
            </a:r>
          </a:p>
          <a:p>
            <a:pPr>
              <a:lnSpc>
                <a:spcPct val="100000"/>
              </a:lnSpc>
            </a:pPr>
            <a:r>
              <a:rPr lang="en-US" sz="1200" dirty="0" smtClean="0">
                <a:solidFill>
                  <a:srgbClr val="FFFF00"/>
                </a:solidFill>
              </a:rPr>
              <a:t>{e2:0} a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colorOffsetIncr</a:t>
            </a:r>
            <a:r>
              <a:rPr lang="en-US" sz="1200" dirty="0" smtClean="0"/>
              <a:t>					</a:t>
            </a:r>
            <a:r>
              <a:rPr lang="en-US" sz="1200" dirty="0" err="1"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en-US" sz="1200" dirty="0" smtClean="0">
                <a:solidFill>
                  <a:srgbClr val="FFFF00"/>
                </a:solidFill>
              </a:rPr>
              <a:t>{e2:0} a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endLineOffsetIncr</a:t>
            </a:r>
            <a:r>
              <a:rPr lang="en-US" sz="1200" dirty="0" smtClean="0"/>
              <a:t>			</a:t>
            </a:r>
            <a:r>
              <a:rPr lang="en-US" sz="1200" dirty="0" smtClean="0">
                <a:solidFill>
                  <a:schemeClr val="bg1"/>
                </a:solidFill>
              </a:rPr>
              <a:t>branch: {o?:0} </a:t>
            </a:r>
            <a:r>
              <a:rPr lang="en-US" sz="1200" dirty="0" err="1" smtClean="0">
                <a:solidFill>
                  <a:schemeClr val="bg1"/>
                </a:solidFill>
              </a:rPr>
              <a:t>brz</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loop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Iteration 1</a:t>
            </a:r>
            <a:endParaRPr lang="en-GB" sz="3600" b="1" dirty="0">
              <a:solidFill>
                <a:srgbClr val="336699"/>
              </a:solidFill>
              <a:ea typeface="MS Gothic" charset="0"/>
              <a:cs typeface="MS Gothic" charset="0"/>
            </a:endParaRPr>
          </a:p>
        </p:txBody>
      </p:sp>
      <p:sp>
        <p:nvSpPr>
          <p:cNvPr id="6" name="TextBox 5"/>
          <p:cNvSpPr txBox="1"/>
          <p:nvPr/>
        </p:nvSpPr>
        <p:spPr>
          <a:xfrm>
            <a:off x="228600" y="1524000"/>
            <a:ext cx="9144000" cy="3970318"/>
          </a:xfrm>
          <a:prstGeom prst="rect">
            <a:avLst/>
          </a:prstGeom>
          <a:noFill/>
        </p:spPr>
        <p:txBody>
          <a:bodyPr wrap="square" rtlCol="0">
            <a:spAutoFit/>
          </a:bodyPr>
          <a:lstStyle/>
          <a:p>
            <a:pPr>
              <a:lnSpc>
                <a:spcPct val="100000"/>
              </a:lnSpc>
            </a:pPr>
            <a:r>
              <a:rPr lang="en-US" sz="1200" dirty="0" smtClean="0">
                <a:solidFill>
                  <a:schemeClr val="bg1"/>
                </a:solidFill>
              </a:rPr>
              <a:t>loop:</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{o6:0} lqx currAo, pvColor, colorOffset</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{o6:0} lqx nextAo, pvNextColor, colorOffset</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en-US" sz="1200" dirty="0" smtClean="0"/>
              <a:t>			</a:t>
            </a:r>
            <a:r>
              <a:rPr lang="en-US" sz="1200" dirty="0" smtClean="0">
                <a:solidFill>
                  <a:srgbClr val="FFFF00"/>
                </a:solidFill>
              </a:rPr>
              <a:t>{o4:0} </a:t>
            </a:r>
            <a:r>
              <a:rPr lang="en-US" sz="1200" dirty="0" err="1" smtClean="0">
                <a:solidFill>
                  <a:srgbClr val="FFFF00"/>
                </a:solidFill>
              </a:rPr>
              <a:t>shlqbii</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_, </a:t>
            </a:r>
            <a:r>
              <a:rPr lang="en-US" sz="1200" dirty="0" err="1" smtClean="0">
                <a:solidFill>
                  <a:srgbClr val="FFFF00"/>
                </a:solidFill>
              </a:rPr>
              <a:t>endLineMask</a:t>
            </a:r>
            <a:r>
              <a:rPr lang="en-US" sz="1200" dirty="0" smtClean="0">
                <a:solidFill>
                  <a:srgbClr val="FFFF00"/>
                </a:solidFill>
              </a:rPr>
              <a:t>, 0</a:t>
            </a:r>
          </a:p>
          <a:p>
            <a:pPr>
              <a:lnSpc>
                <a:spcPct val="100000"/>
              </a:lnSpc>
            </a:pPr>
            <a:r>
              <a:rPr lang="pt-BR" sz="1200" dirty="0" smtClean="0">
                <a:solidFill>
                  <a:schemeClr val="tx2">
                    <a:lumMod val="85000"/>
                    <a:lumOff val="15000"/>
                  </a:schemeClr>
                </a:solidFill>
              </a:rPr>
              <a:t>nop 											lnop  </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{o4:0} shufb prevAo0, currAo, currAo, s_AAAA</a:t>
            </a: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ao_p1,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s_BCDa</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endBlockMask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endOffset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ao_p2,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s_CDab</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endLineOffsetIncr</a:t>
            </a:r>
            <a:r>
              <a:rPr lang="en-US" sz="1200" dirty="0" smtClean="0">
                <a:solidFill>
                  <a:srgbClr val="FFFF00"/>
                </a:solidFill>
              </a:rPr>
              <a:t>, zero, </a:t>
            </a:r>
            <a:r>
              <a:rPr lang="en-US" sz="1200" dirty="0" err="1" smtClean="0">
                <a:solidFill>
                  <a:srgbClr val="FFFF00"/>
                </a:solidFill>
              </a:rPr>
              <a:t>colorLineBytes</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ao_p3,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s_Dabc</a:t>
            </a:r>
            <a:endParaRPr lang="en-US" sz="1200" dirty="0" smtClean="0">
              <a:solidFill>
                <a:srgbClr val="FFFF00"/>
              </a:solidFill>
            </a:endParaRPr>
          </a:p>
          <a:p>
            <a:pPr>
              <a:lnSpc>
                <a:spcPct val="100000"/>
              </a:lnSpc>
            </a:pPr>
            <a:r>
              <a:rPr lang="pt-BR" sz="1200" dirty="0" smtClean="0">
                <a:solidFill>
                  <a:srgbClr val="FFFF00"/>
                </a:solidFill>
              </a:rPr>
              <a:t>{e2:0} selb ao_n4, currAo_, prevAo0, endLineMask_				{o4:0} shufb ao_n30, prevAo0, currAo, s_BCDa</a:t>
            </a:r>
          </a:p>
          <a:p>
            <a:pPr>
              <a:lnSpc>
                <a:spcPct val="100000"/>
              </a:lnSpc>
            </a:pPr>
            <a:r>
              <a:rPr lang="pt-BR" sz="1200" dirty="0" smtClean="0">
                <a:solidFill>
                  <a:schemeClr val="tx2">
                    <a:lumMod val="85000"/>
                    <a:lumOff val="15000"/>
                  </a:schemeClr>
                </a:solidFill>
              </a:rPr>
              <a:t>nop 						</a:t>
            </a:r>
            <a:r>
              <a:rPr lang="pt-BR" sz="1200" dirty="0" smtClean="0">
                <a:solidFill>
                  <a:schemeClr val="bg1"/>
                </a:solidFill>
              </a:rPr>
              <a:t>			</a:t>
            </a:r>
            <a:r>
              <a:rPr lang="pt-BR" sz="1200" dirty="0" smtClean="0"/>
              <a:t>		</a:t>
            </a:r>
            <a:r>
              <a:rPr lang="pt-BR" sz="1200" dirty="0" smtClean="0">
                <a:solidFill>
                  <a:srgbClr val="FFFF00"/>
                </a:solidFill>
              </a:rPr>
              <a:t>{o4:0} shufb ao_n20, prevAo0, currAo, s_CDab</a:t>
            </a:r>
          </a:p>
          <a:p>
            <a:pPr>
              <a:lnSpc>
                <a:spcPct val="100000"/>
              </a:lnSpc>
            </a:pPr>
            <a:r>
              <a:rPr lang="pt-BR" sz="1200" dirty="0" smtClean="0">
                <a:solidFill>
                  <a:schemeClr val="tx2">
                    <a:lumMod val="85000"/>
                    <a:lumOff val="15000"/>
                  </a:schemeClr>
                </a:solidFill>
              </a:rPr>
              <a:t>nop								</a:t>
            </a:r>
            <a:r>
              <a:rPr lang="pt-BR" sz="1200" dirty="0" smtClean="0"/>
              <a:t>			</a:t>
            </a:r>
            <a:r>
              <a:rPr lang="pt-BR" sz="1200" dirty="0" smtClean="0">
                <a:solidFill>
                  <a:srgbClr val="FFFF00"/>
                </a:solidFill>
              </a:rPr>
              <a:t>{o4:0} shufb ao_n10, prevAo0, currAo, s_Dabc</a:t>
            </a: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colorOffsetIncr</a:t>
            </a:r>
            <a:r>
              <a:rPr lang="en-US" sz="1200" dirty="0" smtClean="0">
                <a:solidFill>
                  <a:srgbClr val="FFFF00"/>
                </a:solidFill>
              </a:rPr>
              <a:t>, </a:t>
            </a:r>
            <a:r>
              <a:rPr lang="en-US" sz="1200" dirty="0" err="1" smtClean="0">
                <a:solidFill>
                  <a:srgbClr val="FFFF00"/>
                </a:solidFill>
              </a:rPr>
              <a:t>defOffsetIncr</a:t>
            </a:r>
            <a:r>
              <a:rPr lang="en-US" sz="1200" dirty="0" smtClean="0">
                <a:solidFill>
                  <a:srgbClr val="FFFF00"/>
                </a:solidFill>
              </a:rPr>
              <a:t>, </a:t>
            </a:r>
            <a:r>
              <a:rPr lang="en-US" sz="1200" dirty="0" err="1" smtClean="0">
                <a:solidFill>
                  <a:srgbClr val="FFFF00"/>
                </a:solidFill>
              </a:rPr>
              <a:t>endColorOffsetIncr</a:t>
            </a:r>
            <a:r>
              <a:rPr lang="en-US" sz="1200" dirty="0" smtClean="0">
                <a:solidFill>
                  <a:srgbClr val="FFFF00"/>
                </a:solidFill>
              </a:rPr>
              <a:t>, </a:t>
            </a:r>
            <a:r>
              <a:rPr lang="en-US" sz="1200" dirty="0" err="1" smtClean="0">
                <a:solidFill>
                  <a:srgbClr val="FFFF00"/>
                </a:solidFill>
              </a:rPr>
              <a:t>endLineMask</a:t>
            </a:r>
            <a:r>
              <a:rPr lang="en-US" sz="1200" dirty="0" smtClean="0"/>
              <a:t>	</a:t>
            </a:r>
            <a:r>
              <a:rPr lang="pt-BR" sz="1200" dirty="0" smtClean="0">
                <a:solidFill>
                  <a:schemeClr val="tx2">
                    <a:lumMod val="85000"/>
                    <a:lumOff val="15000"/>
                  </a:schemeClr>
                </a:solidFill>
              </a:rPr>
              <a:t> lnop</a:t>
            </a:r>
            <a:endParaRPr lang="en-US" sz="1200" dirty="0" smtClean="0">
              <a:solidFill>
                <a:schemeClr val="tx2">
                  <a:lumMod val="85000"/>
                  <a:lumOff val="15000"/>
                </a:schemeClr>
              </a:solidFill>
            </a:endParaRPr>
          </a:p>
          <a:p>
            <a:pPr>
              <a:lnSpc>
                <a:spcPct val="100000"/>
              </a:lnSpc>
            </a:pPr>
            <a:r>
              <a:rPr lang="en-US" sz="1200" dirty="0" smtClean="0"/>
              <a:t>{</a:t>
            </a: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ao_n3, ao_p1_, ao_n30, </a:t>
            </a:r>
            <a:r>
              <a:rPr lang="en-US" sz="1200" dirty="0" err="1" smtClean="0">
                <a:solidFill>
                  <a:srgbClr val="FFFF00"/>
                </a:solidFill>
              </a:rPr>
              <a:t>endLineMask</a:t>
            </a:r>
            <a:r>
              <a:rPr lang="en-US" sz="1200" dirty="0" smtClean="0">
                <a:solidFill>
                  <a:srgbClr val="FFFF00"/>
                </a:solidFill>
              </a:rPr>
              <a:t>_			{o4:0} </a:t>
            </a:r>
            <a:r>
              <a:rPr lang="en-US" sz="1200" dirty="0" err="1" smtClean="0">
                <a:solidFill>
                  <a:srgbClr val="FFFF00"/>
                </a:solidFill>
              </a:rPr>
              <a:t>shufb</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 s_BCa0</a:t>
            </a:r>
          </a:p>
          <a:p>
            <a:pPr>
              <a:lnSpc>
                <a:spcPct val="100000"/>
              </a:lnSpc>
            </a:pPr>
            <a:r>
              <a:rPr lang="pt-BR" sz="1200" dirty="0" smtClean="0">
                <a:solidFill>
                  <a:srgbClr val="FFFF00"/>
                </a:solidFill>
              </a:rPr>
              <a:t>{e2:0} selb ao_n2, ao_p2_, ao_n20, endLineMask_</a:t>
            </a:r>
            <a:r>
              <a:rPr lang="pt-BR" sz="1200" dirty="0" smtClean="0"/>
              <a:t>				</a:t>
            </a:r>
            <a:r>
              <a:rPr lang="pt-BR" sz="1200" dirty="0" smtClean="0">
                <a:solidFill>
                  <a:schemeClr val="tx2">
                    <a:lumMod val="85000"/>
                    <a:lumOff val="15000"/>
                  </a:schemeClr>
                </a:solidFill>
              </a:rPr>
              <a:t>lnop</a:t>
            </a:r>
          </a:p>
          <a:p>
            <a:pPr>
              <a:lnSpc>
                <a:spcPct val="100000"/>
              </a:lnSpc>
            </a:pPr>
            <a:r>
              <a:rPr lang="pt-BR" sz="1200" dirty="0" smtClean="0">
                <a:solidFill>
                  <a:srgbClr val="FFFF00"/>
                </a:solidFill>
              </a:rPr>
              <a:t>{e2:0} selb ao_n1, ao_p3_, ao_n10, endLineMask</a:t>
            </a:r>
            <a:r>
              <a:rPr lang="pt-BR" sz="1200" dirty="0" smtClean="0"/>
              <a:t>_				</a:t>
            </a:r>
            <a:r>
              <a:rPr lang="pt-BR" sz="1200" dirty="0" smtClean="0">
                <a:solidFill>
                  <a:schemeClr val="tx2">
                    <a:lumMod val="85000"/>
                    <a:lumOff val="15000"/>
                  </a:schemeClr>
                </a:solidFill>
              </a:rPr>
              <a:t>lnop</a:t>
            </a:r>
          </a:p>
          <a:p>
            <a:pPr>
              <a:lnSpc>
                <a:spcPct val="100000"/>
              </a:lnSpc>
            </a:pPr>
            <a:r>
              <a:rPr lang="en-US" sz="1200" dirty="0" smtClean="0">
                <a:solidFill>
                  <a:srgbClr val="FFFF00"/>
                </a:solidFill>
              </a:rPr>
              <a:t>{e2:0} a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colorOffsetIncr</a:t>
            </a:r>
            <a:r>
              <a:rPr lang="en-US" sz="1200" dirty="0" smtClean="0"/>
              <a:t>					</a:t>
            </a:r>
            <a:r>
              <a:rPr lang="en-US" sz="1200" dirty="0" err="1"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en-US" sz="1200" dirty="0" smtClean="0">
                <a:solidFill>
                  <a:srgbClr val="FFFF00"/>
                </a:solidFill>
              </a:rPr>
              <a:t>{e2:0} a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endLineOffsetIncr</a:t>
            </a:r>
            <a:r>
              <a:rPr lang="en-US" sz="1200" dirty="0" smtClean="0"/>
              <a:t>			</a:t>
            </a:r>
            <a:r>
              <a:rPr lang="en-US" sz="1200" dirty="0" smtClean="0">
                <a:solidFill>
                  <a:schemeClr val="bg1"/>
                </a:solidFill>
              </a:rPr>
              <a:t>branch: {o?:0} </a:t>
            </a:r>
            <a:r>
              <a:rPr lang="en-US" sz="1200" dirty="0" err="1" smtClean="0">
                <a:solidFill>
                  <a:schemeClr val="bg1"/>
                </a:solidFill>
              </a:rPr>
              <a:t>brz</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loop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06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Ramp Again</a:t>
            </a:r>
          </a:p>
        </p:txBody>
      </p:sp>
      <p:sp>
        <p:nvSpPr>
          <p:cNvPr id="12206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457200" indent="-457200" hangingPunct="1">
              <a:spcBef>
                <a:spcPts val="600"/>
              </a:spcBef>
              <a:buClr>
                <a:srgbClr val="FFFFFF"/>
              </a:buClr>
              <a:buSzPct val="100000"/>
              <a:buFont typeface="Arial"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400">
                <a:solidFill>
                  <a:srgbClr val="FFFFFF"/>
                </a:solidFill>
              </a:rPr>
              <a:t>See any banding in the whites? </a:t>
            </a:r>
          </a:p>
        </p:txBody>
      </p:sp>
      <p:pic>
        <p:nvPicPr>
          <p:cNvPr id="1220612" name="Picture 3"/>
          <p:cNvPicPr>
            <a:picLocks noChangeAspect="1" noChangeArrowheads="1"/>
          </p:cNvPicPr>
          <p:nvPr/>
        </p:nvPicPr>
        <p:blipFill>
          <a:blip r:embed="rId3"/>
          <a:srcRect/>
          <a:stretch>
            <a:fillRect/>
          </a:stretch>
        </p:blipFill>
        <p:spPr bwMode="auto">
          <a:xfrm>
            <a:off x="1143000" y="2743200"/>
            <a:ext cx="6858000" cy="10144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Iteration 2</a:t>
            </a:r>
            <a:endParaRPr lang="en-GB" sz="3600" b="1" dirty="0">
              <a:solidFill>
                <a:srgbClr val="336699"/>
              </a:solidFill>
              <a:ea typeface="MS Gothic" charset="0"/>
              <a:cs typeface="MS Gothic" charset="0"/>
            </a:endParaRPr>
          </a:p>
        </p:txBody>
      </p:sp>
      <p:sp>
        <p:nvSpPr>
          <p:cNvPr id="6" name="TextBox 5"/>
          <p:cNvSpPr txBox="1"/>
          <p:nvPr/>
        </p:nvSpPr>
        <p:spPr>
          <a:xfrm>
            <a:off x="228600" y="1524000"/>
            <a:ext cx="9144000" cy="3970318"/>
          </a:xfrm>
          <a:prstGeom prst="rect">
            <a:avLst/>
          </a:prstGeom>
          <a:noFill/>
        </p:spPr>
        <p:txBody>
          <a:bodyPr wrap="square" rtlCol="0">
            <a:spAutoFit/>
          </a:bodyPr>
          <a:lstStyle/>
          <a:p>
            <a:pPr>
              <a:lnSpc>
                <a:spcPct val="100000"/>
              </a:lnSpc>
            </a:pPr>
            <a:r>
              <a:rPr lang="en-US" sz="1200" dirty="0" smtClean="0">
                <a:solidFill>
                  <a:schemeClr val="bg1"/>
                </a:solidFill>
              </a:rPr>
              <a:t>loop:</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rgbClr val="00B050"/>
                </a:solidFill>
              </a:rPr>
              <a:t>{e6:1} fa ao_n4, ao_n4, nextAo	</a:t>
            </a:r>
            <a:r>
              <a:rPr lang="pt-BR" sz="1200" dirty="0" smtClean="0"/>
              <a:t>						</a:t>
            </a:r>
            <a:r>
              <a:rPr lang="pt-BR" sz="1200" dirty="0" smtClean="0">
                <a:solidFill>
                  <a:srgbClr val="FFFF00"/>
                </a:solidFill>
              </a:rPr>
              <a:t>{o6:0} lqx currAo, pvColor, colorOffset</a:t>
            </a:r>
          </a:p>
          <a:p>
            <a:pPr>
              <a:lnSpc>
                <a:spcPct val="100000"/>
              </a:lnSpc>
            </a:pPr>
            <a:r>
              <a:rPr lang="pt-BR" sz="1200" dirty="0" smtClean="0">
                <a:solidFill>
                  <a:srgbClr val="00B050"/>
                </a:solidFill>
              </a:rPr>
              <a:t>{e6:1} fa ao_n3, ao_n3, ao_p3</a:t>
            </a:r>
            <a:r>
              <a:rPr lang="pt-BR" sz="1200" dirty="0" smtClean="0"/>
              <a:t>							</a:t>
            </a:r>
            <a:r>
              <a:rPr lang="pt-BR" sz="1200" dirty="0" smtClean="0">
                <a:solidFill>
                  <a:srgbClr val="FFFF00"/>
                </a:solidFill>
              </a:rPr>
              <a:t>{o6:0} lqx nextAo, pvNextColor, colorOffset</a:t>
            </a:r>
          </a:p>
          <a:p>
            <a:pPr>
              <a:lnSpc>
                <a:spcPct val="100000"/>
              </a:lnSpc>
            </a:pPr>
            <a:r>
              <a:rPr lang="en-US" sz="1200" dirty="0" err="1" smtClean="0">
                <a:solidFill>
                  <a:schemeClr val="tx2">
                    <a:lumMod val="85000"/>
                    <a:lumOff val="15000"/>
                  </a:schemeClr>
                </a:solidFill>
              </a:rPr>
              <a:t>nop</a:t>
            </a:r>
            <a:r>
              <a:rPr lang="en-US" sz="1200" dirty="0" smtClean="0">
                <a:solidFill>
                  <a:schemeClr val="bg1"/>
                </a:solidFill>
              </a:rPr>
              <a:t>							</a:t>
            </a:r>
            <a:r>
              <a:rPr lang="en-US" sz="1200" dirty="0" smtClean="0"/>
              <a:t>				</a:t>
            </a:r>
            <a:r>
              <a:rPr lang="en-US" sz="1200" dirty="0" smtClean="0">
                <a:solidFill>
                  <a:srgbClr val="FFFF00"/>
                </a:solidFill>
              </a:rPr>
              <a:t>{o4:0} </a:t>
            </a:r>
            <a:r>
              <a:rPr lang="en-US" sz="1200" dirty="0" err="1" smtClean="0">
                <a:solidFill>
                  <a:srgbClr val="FFFF00"/>
                </a:solidFill>
              </a:rPr>
              <a:t>shlqbii</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_, </a:t>
            </a:r>
            <a:r>
              <a:rPr lang="en-US" sz="1200" dirty="0" err="1" smtClean="0">
                <a:solidFill>
                  <a:srgbClr val="FFFF00"/>
                </a:solidFill>
              </a:rPr>
              <a:t>endLineMask</a:t>
            </a:r>
            <a:r>
              <a:rPr lang="en-US" sz="1200" dirty="0" smtClean="0">
                <a:solidFill>
                  <a:srgbClr val="FFFF00"/>
                </a:solidFill>
              </a:rPr>
              <a:t>, 0</a:t>
            </a:r>
          </a:p>
          <a:p>
            <a:pPr>
              <a:lnSpc>
                <a:spcPct val="100000"/>
              </a:lnSpc>
            </a:pPr>
            <a:r>
              <a:rPr lang="pt-BR" sz="1200" dirty="0" smtClean="0">
                <a:solidFill>
                  <a:srgbClr val="00B050"/>
                </a:solidFill>
              </a:rPr>
              <a:t>{e6:1} fa ao_n1_, ao_n1, ao_p1	</a:t>
            </a:r>
            <a:r>
              <a:rPr lang="pt-BR" sz="1200" dirty="0" smtClean="0"/>
              <a:t>						</a:t>
            </a:r>
            <a:r>
              <a:rPr lang="pt-BR" sz="1200" dirty="0" smtClean="0">
                <a:solidFill>
                  <a:schemeClr val="tx2">
                    <a:lumMod val="85000"/>
                    <a:lumOff val="15000"/>
                  </a:schemeClr>
                </a:solidFill>
              </a:rPr>
              <a:t>lnop</a:t>
            </a:r>
          </a:p>
          <a:p>
            <a:pPr>
              <a:lnSpc>
                <a:spcPct val="100000"/>
              </a:lnSpc>
            </a:pPr>
            <a:r>
              <a:rPr lang="pt-BR" sz="1200" dirty="0" smtClean="0">
                <a:solidFill>
                  <a:srgbClr val="00B050"/>
                </a:solidFill>
              </a:rPr>
              <a:t>{e6:1} fa ao_n2_, ao_n2, ao_p2	</a:t>
            </a:r>
            <a:r>
              <a:rPr lang="pt-BR" sz="1200" dirty="0" smtClean="0"/>
              <a:t>						</a:t>
            </a:r>
            <a:r>
              <a:rPr lang="pt-BR" sz="1200" dirty="0" smtClean="0">
                <a:solidFill>
                  <a:schemeClr val="tx2">
                    <a:lumMod val="85000"/>
                    <a:lumOff val="15000"/>
                  </a:schemeClr>
                </a:solidFill>
              </a:rPr>
              <a:t>lnop</a:t>
            </a:r>
          </a:p>
          <a:p>
            <a:pPr>
              <a:lnSpc>
                <a:spcPct val="100000"/>
              </a:lnSpc>
            </a:pPr>
            <a:r>
              <a:rPr lang="en-US" sz="1200" dirty="0" err="1" smtClean="0">
                <a:solidFill>
                  <a:schemeClr val="tx2">
                    <a:lumMod val="85000"/>
                    <a:lumOff val="15000"/>
                  </a:schemeClr>
                </a:solidFill>
              </a:rPr>
              <a:t>nop</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rgbClr val="00B050"/>
                </a:solidFill>
              </a:rPr>
              <a:t>{e6:1} fm blurAo, ao_n4, w4	</a:t>
            </a:r>
            <a:r>
              <a:rPr lang="pt-BR" sz="1200" dirty="0" smtClean="0"/>
              <a:t>						</a:t>
            </a:r>
            <a:r>
              <a:rPr lang="pt-BR" sz="1200" dirty="0" smtClean="0">
                <a:solidFill>
                  <a:srgbClr val="FFFF00"/>
                </a:solidFill>
              </a:rPr>
              <a:t>{o4:0} shufb prevAo0, currAo, currAo, s_AAAA</a:t>
            </a: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ao_p1,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s_BCDa</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endBlockMask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endOffset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ao_p2,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s_CDab</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endLineOffsetIncr</a:t>
            </a:r>
            <a:r>
              <a:rPr lang="en-US" sz="1200" dirty="0" smtClean="0">
                <a:solidFill>
                  <a:srgbClr val="FFFF00"/>
                </a:solidFill>
              </a:rPr>
              <a:t>, zero, </a:t>
            </a:r>
            <a:r>
              <a:rPr lang="en-US" sz="1200" dirty="0" err="1" smtClean="0">
                <a:solidFill>
                  <a:srgbClr val="FFFF00"/>
                </a:solidFill>
              </a:rPr>
              <a:t>colorLineBytes</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ao_p3,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s_Dabc</a:t>
            </a:r>
            <a:endParaRPr lang="en-US" sz="1200" dirty="0" smtClean="0">
              <a:solidFill>
                <a:srgbClr val="FFFF00"/>
              </a:solidFill>
            </a:endParaRPr>
          </a:p>
          <a:p>
            <a:pPr>
              <a:lnSpc>
                <a:spcPct val="100000"/>
              </a:lnSpc>
            </a:pPr>
            <a:r>
              <a:rPr lang="pt-BR" sz="1200" dirty="0" smtClean="0">
                <a:solidFill>
                  <a:srgbClr val="FFFF00"/>
                </a:solidFill>
              </a:rPr>
              <a:t>{e2:0} selb ao_n4, currAo_, prevAo0, endLineMask_				{o4:0} shufb ao_n30, prevAo0, currAo, s_BCDa</a:t>
            </a:r>
          </a:p>
          <a:p>
            <a:pPr>
              <a:lnSpc>
                <a:spcPct val="100000"/>
              </a:lnSpc>
            </a:pPr>
            <a:r>
              <a:rPr lang="en-US" sz="1200" dirty="0" err="1" smtClean="0">
                <a:solidFill>
                  <a:schemeClr val="tx2">
                    <a:lumMod val="85000"/>
                    <a:lumOff val="15000"/>
                  </a:schemeClr>
                </a:solidFill>
              </a:rPr>
              <a:t>nop</a:t>
            </a:r>
            <a:r>
              <a:rPr lang="en-US" sz="1200" dirty="0" smtClean="0">
                <a:solidFill>
                  <a:schemeClr val="tx2">
                    <a:lumMod val="85000"/>
                    <a:lumOff val="15000"/>
                  </a:schemeClr>
                </a:solidFill>
              </a:rPr>
              <a:t> 							</a:t>
            </a:r>
            <a:r>
              <a:rPr lang="pt-BR" sz="1200" dirty="0" smtClean="0">
                <a:solidFill>
                  <a:schemeClr val="bg1"/>
                </a:solidFill>
              </a:rPr>
              <a:t>	</a:t>
            </a:r>
            <a:r>
              <a:rPr lang="pt-BR" sz="1200" dirty="0" smtClean="0"/>
              <a:t>			</a:t>
            </a:r>
            <a:r>
              <a:rPr lang="pt-BR" sz="1200" dirty="0" smtClean="0">
                <a:solidFill>
                  <a:srgbClr val="FFFF00"/>
                </a:solidFill>
              </a:rPr>
              <a:t>{o4:0} shufb ao_n20, prevAo0, currAo, s_CDab</a:t>
            </a:r>
          </a:p>
          <a:p>
            <a:pPr>
              <a:lnSpc>
                <a:spcPct val="100000"/>
              </a:lnSpc>
            </a:pPr>
            <a:r>
              <a:rPr lang="pt-BR" sz="1200" dirty="0" smtClean="0">
                <a:solidFill>
                  <a:srgbClr val="00B050"/>
                </a:solidFill>
              </a:rPr>
              <a:t>{e6:1} fma blurAo, ao_n3, w3, blurAo	</a:t>
            </a:r>
            <a:r>
              <a:rPr lang="pt-BR" sz="1200" dirty="0" smtClean="0"/>
              <a:t>					</a:t>
            </a:r>
            <a:r>
              <a:rPr lang="pt-BR" sz="1200" dirty="0" smtClean="0">
                <a:solidFill>
                  <a:srgbClr val="FFFF00"/>
                </a:solidFill>
              </a:rPr>
              <a:t>{o4:0} shufb ao_n10, prevAo0, currAo, s_Dabc</a:t>
            </a: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colorOffsetIncr</a:t>
            </a:r>
            <a:r>
              <a:rPr lang="en-US" sz="1200" dirty="0" smtClean="0">
                <a:solidFill>
                  <a:srgbClr val="FFFF00"/>
                </a:solidFill>
              </a:rPr>
              <a:t>, </a:t>
            </a:r>
            <a:r>
              <a:rPr lang="en-US" sz="1200" dirty="0" err="1" smtClean="0">
                <a:solidFill>
                  <a:srgbClr val="FFFF00"/>
                </a:solidFill>
              </a:rPr>
              <a:t>defOffsetIncr</a:t>
            </a:r>
            <a:r>
              <a:rPr lang="en-US" sz="1200" dirty="0" smtClean="0">
                <a:solidFill>
                  <a:srgbClr val="FFFF00"/>
                </a:solidFill>
              </a:rPr>
              <a:t>, </a:t>
            </a:r>
            <a:r>
              <a:rPr lang="en-US" sz="1200" dirty="0" err="1" smtClean="0">
                <a:solidFill>
                  <a:srgbClr val="FFFF00"/>
                </a:solidFill>
              </a:rPr>
              <a:t>endColorOffsetIncr</a:t>
            </a:r>
            <a:r>
              <a:rPr lang="en-US" sz="1200" dirty="0" smtClean="0">
                <a:solidFill>
                  <a:srgbClr val="FFFF00"/>
                </a:solidFill>
              </a:rPr>
              <a:t>, </a:t>
            </a:r>
            <a:r>
              <a:rPr lang="en-US" sz="1200" dirty="0" err="1" smtClean="0">
                <a:solidFill>
                  <a:srgbClr val="FFFF00"/>
                </a:solidFill>
              </a:rPr>
              <a:t>endLineMask</a:t>
            </a:r>
            <a:r>
              <a:rPr lang="en-US" sz="1200" dirty="0" smtClean="0"/>
              <a:t>	 </a:t>
            </a:r>
            <a:r>
              <a:rPr lang="pt-BR" sz="1200" dirty="0" smtClean="0">
                <a:solidFill>
                  <a:schemeClr val="tx2">
                    <a:lumMod val="85000"/>
                    <a:lumOff val="15000"/>
                  </a:schemeClr>
                </a:solidFill>
              </a:rPr>
              <a:t>lnop </a:t>
            </a:r>
            <a:endParaRPr lang="en-US" sz="1200" dirty="0" smtClean="0">
              <a:solidFill>
                <a:schemeClr val="tx2">
                  <a:lumMod val="85000"/>
                  <a:lumOff val="15000"/>
                </a:schemeClr>
              </a:solidFill>
            </a:endParaRPr>
          </a:p>
          <a:p>
            <a:pPr>
              <a:lnSpc>
                <a:spcPct val="100000"/>
              </a:lnSpc>
            </a:pPr>
            <a:r>
              <a:rPr lang="en-US" sz="1200" dirty="0" smtClean="0"/>
              <a:t>{</a:t>
            </a: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ao_n3, ao_p1_, ao_n30, </a:t>
            </a:r>
            <a:r>
              <a:rPr lang="en-US" sz="1200" dirty="0" err="1" smtClean="0">
                <a:solidFill>
                  <a:srgbClr val="FFFF00"/>
                </a:solidFill>
              </a:rPr>
              <a:t>endLineMask</a:t>
            </a:r>
            <a:r>
              <a:rPr lang="en-US" sz="1200" dirty="0" smtClean="0">
                <a:solidFill>
                  <a:srgbClr val="FFFF00"/>
                </a:solidFill>
              </a:rPr>
              <a:t>_			{o4:0} </a:t>
            </a:r>
            <a:r>
              <a:rPr lang="en-US" sz="1200" dirty="0" err="1" smtClean="0">
                <a:solidFill>
                  <a:srgbClr val="FFFF00"/>
                </a:solidFill>
              </a:rPr>
              <a:t>shufb</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 s_BCa0</a:t>
            </a:r>
          </a:p>
          <a:p>
            <a:pPr>
              <a:lnSpc>
                <a:spcPct val="100000"/>
              </a:lnSpc>
            </a:pPr>
            <a:r>
              <a:rPr lang="pt-BR" sz="1200" dirty="0" smtClean="0">
                <a:solidFill>
                  <a:srgbClr val="FFFF00"/>
                </a:solidFill>
              </a:rPr>
              <a:t>{e2:0} selb ao_n2, ao_p2_, ao_n20, endLineMask_</a:t>
            </a:r>
            <a:r>
              <a:rPr lang="pt-BR" sz="1200" dirty="0" smtClean="0"/>
              <a:t>				</a:t>
            </a:r>
            <a:r>
              <a:rPr lang="pt-BR" sz="1200" dirty="0" smtClean="0">
                <a:solidFill>
                  <a:schemeClr val="tx2">
                    <a:lumMod val="85000"/>
                    <a:lumOff val="15000"/>
                  </a:schemeClr>
                </a:solidFill>
              </a:rPr>
              <a:t>lnop</a:t>
            </a:r>
          </a:p>
          <a:p>
            <a:pPr>
              <a:lnSpc>
                <a:spcPct val="100000"/>
              </a:lnSpc>
            </a:pPr>
            <a:r>
              <a:rPr lang="pt-BR" sz="1200" dirty="0" smtClean="0">
                <a:solidFill>
                  <a:srgbClr val="FFFF00"/>
                </a:solidFill>
              </a:rPr>
              <a:t>{e2:0} selb ao_n1, ao_p3_, ao_n10, endLineMask</a:t>
            </a:r>
            <a:r>
              <a:rPr lang="pt-BR" sz="1200" dirty="0" smtClean="0"/>
              <a:t>_				</a:t>
            </a:r>
            <a:r>
              <a:rPr lang="pt-BR" sz="1200" dirty="0" smtClean="0">
                <a:solidFill>
                  <a:schemeClr val="tx2">
                    <a:lumMod val="85000"/>
                    <a:lumOff val="15000"/>
                  </a:schemeClr>
                </a:solidFill>
              </a:rPr>
              <a:t>lnop</a:t>
            </a:r>
          </a:p>
          <a:p>
            <a:pPr>
              <a:lnSpc>
                <a:spcPct val="100000"/>
              </a:lnSpc>
            </a:pPr>
            <a:r>
              <a:rPr lang="en-US" sz="1200" dirty="0" smtClean="0">
                <a:solidFill>
                  <a:srgbClr val="FFFF00"/>
                </a:solidFill>
              </a:rPr>
              <a:t>{e2:0} a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colorOffsetIncr</a:t>
            </a:r>
            <a:r>
              <a:rPr lang="en-US" sz="1200" dirty="0" smtClean="0"/>
              <a:t>					</a:t>
            </a:r>
            <a:r>
              <a:rPr lang="en-US" sz="1200" dirty="0" err="1"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en-US" sz="1200" dirty="0" smtClean="0">
                <a:solidFill>
                  <a:srgbClr val="FFFF00"/>
                </a:solidFill>
              </a:rPr>
              <a:t>{e2:0} a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endLineOffsetIncr</a:t>
            </a:r>
            <a:r>
              <a:rPr lang="en-US" sz="1200" dirty="0" smtClean="0"/>
              <a:t>			</a:t>
            </a:r>
            <a:r>
              <a:rPr lang="en-US" sz="1200" dirty="0" smtClean="0">
                <a:solidFill>
                  <a:schemeClr val="bg1"/>
                </a:solidFill>
              </a:rPr>
              <a:t>branch: {o?:0} </a:t>
            </a:r>
            <a:r>
              <a:rPr lang="en-US" sz="1200" dirty="0" err="1" smtClean="0">
                <a:solidFill>
                  <a:schemeClr val="bg1"/>
                </a:solidFill>
              </a:rPr>
              <a:t>brz</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loop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Iteration 3</a:t>
            </a:r>
            <a:endParaRPr lang="en-GB" sz="3600" b="1" dirty="0">
              <a:solidFill>
                <a:srgbClr val="336699"/>
              </a:solidFill>
              <a:ea typeface="MS Gothic" charset="0"/>
              <a:cs typeface="MS Gothic" charset="0"/>
            </a:endParaRPr>
          </a:p>
        </p:txBody>
      </p:sp>
      <p:sp>
        <p:nvSpPr>
          <p:cNvPr id="6" name="TextBox 5"/>
          <p:cNvSpPr txBox="1"/>
          <p:nvPr/>
        </p:nvSpPr>
        <p:spPr>
          <a:xfrm>
            <a:off x="228600" y="1524000"/>
            <a:ext cx="9144000" cy="3970318"/>
          </a:xfrm>
          <a:prstGeom prst="rect">
            <a:avLst/>
          </a:prstGeom>
          <a:noFill/>
        </p:spPr>
        <p:txBody>
          <a:bodyPr wrap="square" rtlCol="0">
            <a:spAutoFit/>
          </a:bodyPr>
          <a:lstStyle/>
          <a:p>
            <a:pPr>
              <a:lnSpc>
                <a:spcPct val="100000"/>
              </a:lnSpc>
            </a:pPr>
            <a:r>
              <a:rPr lang="en-US" sz="1200" dirty="0" smtClean="0">
                <a:solidFill>
                  <a:schemeClr val="bg1"/>
                </a:solidFill>
              </a:rPr>
              <a:t>loop:</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rgbClr val="00B050"/>
                </a:solidFill>
              </a:rPr>
              <a:t>{e6:1} fa ao_n4, ao_n4, nextAo	</a:t>
            </a:r>
            <a:r>
              <a:rPr lang="pt-BR" sz="1200" dirty="0" smtClean="0"/>
              <a:t>						</a:t>
            </a:r>
            <a:r>
              <a:rPr lang="pt-BR" sz="1200" dirty="0" smtClean="0">
                <a:solidFill>
                  <a:srgbClr val="FFFF00"/>
                </a:solidFill>
              </a:rPr>
              <a:t>{o6:0} lqx currAo, pvColor, colorOffset</a:t>
            </a:r>
          </a:p>
          <a:p>
            <a:pPr>
              <a:lnSpc>
                <a:spcPct val="100000"/>
              </a:lnSpc>
            </a:pPr>
            <a:r>
              <a:rPr lang="pt-BR" sz="1200" dirty="0" smtClean="0">
                <a:solidFill>
                  <a:srgbClr val="00B050"/>
                </a:solidFill>
              </a:rPr>
              <a:t>{e6:1} fa ao_n3, ao_n3, ao_p3</a:t>
            </a:r>
            <a:r>
              <a:rPr lang="pt-BR" sz="1200" dirty="0" smtClean="0"/>
              <a:t>							</a:t>
            </a:r>
            <a:r>
              <a:rPr lang="pt-BR" sz="1200" dirty="0" smtClean="0">
                <a:solidFill>
                  <a:srgbClr val="FFFF00"/>
                </a:solidFill>
              </a:rPr>
              <a:t>{o6:0} lqx nextAo, pvNextColor, colorOffset</a:t>
            </a:r>
          </a:p>
          <a:p>
            <a:pPr>
              <a:lnSpc>
                <a:spcPct val="100000"/>
              </a:lnSpc>
            </a:pPr>
            <a:r>
              <a:rPr lang="en-US" sz="1200" dirty="0" smtClean="0">
                <a:solidFill>
                  <a:srgbClr val="0070C0"/>
                </a:solidFill>
              </a:rPr>
              <a:t>{e6:2} </a:t>
            </a:r>
            <a:r>
              <a:rPr lang="en-US" sz="1200" dirty="0" err="1" smtClean="0">
                <a:solidFill>
                  <a:srgbClr val="0070C0"/>
                </a:solidFill>
              </a:rPr>
              <a:t>fma</a:t>
            </a:r>
            <a:r>
              <a:rPr lang="en-US" sz="1200" dirty="0" smtClean="0">
                <a:solidFill>
                  <a:srgbClr val="0070C0"/>
                </a:solidFill>
              </a:rPr>
              <a:t> </a:t>
            </a:r>
            <a:r>
              <a:rPr lang="en-US" sz="1200" dirty="0" err="1" smtClean="0">
                <a:solidFill>
                  <a:srgbClr val="0070C0"/>
                </a:solidFill>
              </a:rPr>
              <a:t>blurAo</a:t>
            </a:r>
            <a:r>
              <a:rPr lang="en-US" sz="1200" dirty="0" smtClean="0">
                <a:solidFill>
                  <a:srgbClr val="0070C0"/>
                </a:solidFill>
              </a:rPr>
              <a:t>_, ao_n2_, w2, </a:t>
            </a:r>
            <a:r>
              <a:rPr lang="en-US" sz="1200" dirty="0" err="1" smtClean="0">
                <a:solidFill>
                  <a:srgbClr val="0070C0"/>
                </a:solidFill>
              </a:rPr>
              <a:t>blurAo</a:t>
            </a:r>
            <a:r>
              <a:rPr lang="en-US" sz="1200" dirty="0" smtClean="0">
                <a:solidFill>
                  <a:srgbClr val="0070C0"/>
                </a:solidFill>
              </a:rPr>
              <a:t>	</a:t>
            </a:r>
            <a:r>
              <a:rPr lang="en-US" sz="1200" dirty="0" smtClean="0"/>
              <a:t>					</a:t>
            </a:r>
            <a:r>
              <a:rPr lang="en-US" sz="1200" dirty="0" smtClean="0">
                <a:solidFill>
                  <a:srgbClr val="FFFF00"/>
                </a:solidFill>
              </a:rPr>
              <a:t>{o4:0} </a:t>
            </a:r>
            <a:r>
              <a:rPr lang="en-US" sz="1200" dirty="0" err="1" smtClean="0">
                <a:solidFill>
                  <a:srgbClr val="FFFF00"/>
                </a:solidFill>
              </a:rPr>
              <a:t>shlqbii</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_, </a:t>
            </a:r>
            <a:r>
              <a:rPr lang="en-US" sz="1200" dirty="0" err="1" smtClean="0">
                <a:solidFill>
                  <a:srgbClr val="FFFF00"/>
                </a:solidFill>
              </a:rPr>
              <a:t>endLineMask</a:t>
            </a:r>
            <a:r>
              <a:rPr lang="en-US" sz="1200" dirty="0" smtClean="0">
                <a:solidFill>
                  <a:srgbClr val="FFFF00"/>
                </a:solidFill>
              </a:rPr>
              <a:t>, 0</a:t>
            </a:r>
          </a:p>
          <a:p>
            <a:pPr>
              <a:lnSpc>
                <a:spcPct val="100000"/>
              </a:lnSpc>
            </a:pPr>
            <a:r>
              <a:rPr lang="pt-BR" sz="1200" dirty="0" smtClean="0">
                <a:solidFill>
                  <a:srgbClr val="00B050"/>
                </a:solidFill>
              </a:rPr>
              <a:t>{e6:1} fa ao_n1_, ao_n1, ao_p1	</a:t>
            </a:r>
            <a:r>
              <a:rPr lang="pt-BR" sz="1200" dirty="0" smtClean="0"/>
              <a:t>						</a:t>
            </a:r>
            <a:r>
              <a:rPr lang="pt-BR" sz="1200" dirty="0" smtClean="0">
                <a:solidFill>
                  <a:schemeClr val="tx2">
                    <a:lumMod val="85000"/>
                    <a:lumOff val="15000"/>
                  </a:schemeClr>
                </a:solidFill>
              </a:rPr>
              <a:t>lnop</a:t>
            </a:r>
          </a:p>
          <a:p>
            <a:pPr>
              <a:lnSpc>
                <a:spcPct val="100000"/>
              </a:lnSpc>
            </a:pPr>
            <a:r>
              <a:rPr lang="pt-BR" sz="1200" dirty="0" smtClean="0">
                <a:solidFill>
                  <a:srgbClr val="00B050"/>
                </a:solidFill>
              </a:rPr>
              <a:t>{e6:1} fa ao_n2_, ao_n2, ao_p2	</a:t>
            </a:r>
            <a:r>
              <a:rPr lang="pt-BR" sz="1200" dirty="0" smtClean="0"/>
              <a:t>						</a:t>
            </a:r>
            <a:r>
              <a:rPr lang="pt-BR" sz="1200" dirty="0" smtClean="0">
                <a:solidFill>
                  <a:schemeClr val="tx2">
                    <a:lumMod val="85000"/>
                    <a:lumOff val="15000"/>
                  </a:schemeClr>
                </a:solidFill>
              </a:rPr>
              <a:t>lnop</a:t>
            </a:r>
          </a:p>
          <a:p>
            <a:pPr>
              <a:lnSpc>
                <a:spcPct val="100000"/>
              </a:lnSpc>
            </a:pPr>
            <a:r>
              <a:rPr lang="pt-BR" sz="1200" dirty="0" smtClean="0">
                <a:solidFill>
                  <a:schemeClr val="tx2">
                    <a:lumMod val="85000"/>
                    <a:lumOff val="15000"/>
                  </a:schemeClr>
                </a:solidFill>
              </a:rPr>
              <a:t>nop 						</a:t>
            </a:r>
            <a:r>
              <a:rPr lang="en-US" sz="1200" dirty="0" smtClean="0">
                <a:solidFill>
                  <a:schemeClr val="tx2">
                    <a:lumMod val="85000"/>
                    <a:lumOff val="15000"/>
                  </a:schemeClr>
                </a:solidFill>
              </a:rPr>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rgbClr val="00B050"/>
                </a:solidFill>
              </a:rPr>
              <a:t>{e6:1} fm blurAo, ao_n4, w4	</a:t>
            </a:r>
            <a:r>
              <a:rPr lang="pt-BR" sz="1200" dirty="0" smtClean="0"/>
              <a:t>						</a:t>
            </a:r>
            <a:r>
              <a:rPr lang="pt-BR" sz="1200" dirty="0" smtClean="0">
                <a:solidFill>
                  <a:srgbClr val="FFFF00"/>
                </a:solidFill>
              </a:rPr>
              <a:t>{o4:0} shufb prevAo0, currAo, currAo, s_AAAA</a:t>
            </a: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ao_p1,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s_BCDa</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endBlockMask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endOffset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ao_p2,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s_CDab</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endLineOffsetIncr</a:t>
            </a:r>
            <a:r>
              <a:rPr lang="en-US" sz="1200" dirty="0" smtClean="0">
                <a:solidFill>
                  <a:srgbClr val="FFFF00"/>
                </a:solidFill>
              </a:rPr>
              <a:t>, zero, </a:t>
            </a:r>
            <a:r>
              <a:rPr lang="en-US" sz="1200" dirty="0" err="1" smtClean="0">
                <a:solidFill>
                  <a:srgbClr val="FFFF00"/>
                </a:solidFill>
              </a:rPr>
              <a:t>colorLineBytes</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ao_p3,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s_Dabc</a:t>
            </a:r>
            <a:endParaRPr lang="en-US" sz="1200" dirty="0" smtClean="0">
              <a:solidFill>
                <a:srgbClr val="FFFF00"/>
              </a:solidFill>
            </a:endParaRPr>
          </a:p>
          <a:p>
            <a:pPr>
              <a:lnSpc>
                <a:spcPct val="100000"/>
              </a:lnSpc>
            </a:pPr>
            <a:r>
              <a:rPr lang="pt-BR" sz="1200" dirty="0" smtClean="0">
                <a:solidFill>
                  <a:srgbClr val="FFFF00"/>
                </a:solidFill>
              </a:rPr>
              <a:t>{e2:0} selb ao_n4, currAo_, prevAo0, endLineMask_				{o4:0} shufb ao_n30, prevAo0, currAo, s_BCDa</a:t>
            </a:r>
          </a:p>
          <a:p>
            <a:pPr>
              <a:lnSpc>
                <a:spcPct val="100000"/>
              </a:lnSpc>
            </a:pPr>
            <a:r>
              <a:rPr lang="pt-BR" sz="1200" dirty="0" smtClean="0">
                <a:solidFill>
                  <a:srgbClr val="0070C0"/>
                </a:solidFill>
              </a:rPr>
              <a:t>{e6:2} fma blurAo__, ao_n1__, w1, blurAo_</a:t>
            </a:r>
            <a:r>
              <a:rPr lang="pt-BR" sz="1200" dirty="0" smtClean="0"/>
              <a:t>					</a:t>
            </a:r>
            <a:r>
              <a:rPr lang="pt-BR" sz="1200" dirty="0" smtClean="0">
                <a:solidFill>
                  <a:srgbClr val="FFFF00"/>
                </a:solidFill>
              </a:rPr>
              <a:t>{o4:0} shufb ao_n20, prevAo0, currAo, s_CDab</a:t>
            </a:r>
          </a:p>
          <a:p>
            <a:pPr>
              <a:lnSpc>
                <a:spcPct val="100000"/>
              </a:lnSpc>
            </a:pPr>
            <a:r>
              <a:rPr lang="pt-BR" sz="1200" dirty="0" smtClean="0">
                <a:solidFill>
                  <a:srgbClr val="00B050"/>
                </a:solidFill>
              </a:rPr>
              <a:t>{e6:1} fma blurAo, ao_n3, w3, blurAo	</a:t>
            </a:r>
            <a:r>
              <a:rPr lang="pt-BR" sz="1200" dirty="0" smtClean="0"/>
              <a:t>					</a:t>
            </a:r>
            <a:r>
              <a:rPr lang="pt-BR" sz="1200" dirty="0" smtClean="0">
                <a:solidFill>
                  <a:srgbClr val="FFFF00"/>
                </a:solidFill>
              </a:rPr>
              <a:t>{o4:0} shufb ao_n10, prevAo0, currAo, s_Dabc</a:t>
            </a: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colorOffsetIncr</a:t>
            </a:r>
            <a:r>
              <a:rPr lang="en-US" sz="1200" dirty="0" smtClean="0">
                <a:solidFill>
                  <a:srgbClr val="FFFF00"/>
                </a:solidFill>
              </a:rPr>
              <a:t>, </a:t>
            </a:r>
            <a:r>
              <a:rPr lang="en-US" sz="1200" dirty="0" err="1" smtClean="0">
                <a:solidFill>
                  <a:srgbClr val="FFFF00"/>
                </a:solidFill>
              </a:rPr>
              <a:t>defOffsetIncr</a:t>
            </a:r>
            <a:r>
              <a:rPr lang="en-US" sz="1200" dirty="0" smtClean="0">
                <a:solidFill>
                  <a:srgbClr val="FFFF00"/>
                </a:solidFill>
              </a:rPr>
              <a:t>, </a:t>
            </a:r>
            <a:r>
              <a:rPr lang="en-US" sz="1200" dirty="0" err="1" smtClean="0">
                <a:solidFill>
                  <a:srgbClr val="FFFF00"/>
                </a:solidFill>
              </a:rPr>
              <a:t>endColorOffsetIncr</a:t>
            </a:r>
            <a:r>
              <a:rPr lang="en-US" sz="1200" dirty="0" smtClean="0">
                <a:solidFill>
                  <a:srgbClr val="FFFF00"/>
                </a:solidFill>
              </a:rPr>
              <a:t>, </a:t>
            </a:r>
            <a:r>
              <a:rPr lang="en-US" sz="1200" dirty="0" err="1" smtClean="0">
                <a:solidFill>
                  <a:srgbClr val="FFFF00"/>
                </a:solidFill>
              </a:rPr>
              <a:t>endLineMask</a:t>
            </a:r>
            <a:r>
              <a:rPr lang="en-US" sz="1200" dirty="0" smtClean="0"/>
              <a:t>	 </a:t>
            </a:r>
            <a:r>
              <a:rPr lang="pt-BR" sz="1200" dirty="0" smtClean="0">
                <a:solidFill>
                  <a:schemeClr val="tx2">
                    <a:lumMod val="85000"/>
                    <a:lumOff val="15000"/>
                  </a:schemeClr>
                </a:solidFill>
              </a:rPr>
              <a:t>lnop </a:t>
            </a:r>
            <a:endParaRPr lang="en-US" sz="1200" dirty="0" smtClean="0">
              <a:solidFill>
                <a:schemeClr val="tx2">
                  <a:lumMod val="85000"/>
                  <a:lumOff val="15000"/>
                </a:schemeClr>
              </a:solidFill>
            </a:endParaRPr>
          </a:p>
          <a:p>
            <a:pPr>
              <a:lnSpc>
                <a:spcPct val="100000"/>
              </a:lnSpc>
            </a:pPr>
            <a:r>
              <a:rPr lang="en-US" sz="1200" dirty="0" smtClean="0"/>
              <a:t>{</a:t>
            </a: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ao_n3, ao_p1_, ao_n30, </a:t>
            </a:r>
            <a:r>
              <a:rPr lang="en-US" sz="1200" dirty="0" err="1" smtClean="0">
                <a:solidFill>
                  <a:srgbClr val="FFFF00"/>
                </a:solidFill>
              </a:rPr>
              <a:t>endLineMask</a:t>
            </a:r>
            <a:r>
              <a:rPr lang="en-US" sz="1200" dirty="0" smtClean="0">
                <a:solidFill>
                  <a:srgbClr val="FFFF00"/>
                </a:solidFill>
              </a:rPr>
              <a:t>_			{o4:0} </a:t>
            </a:r>
            <a:r>
              <a:rPr lang="en-US" sz="1200" dirty="0" err="1" smtClean="0">
                <a:solidFill>
                  <a:srgbClr val="FFFF00"/>
                </a:solidFill>
              </a:rPr>
              <a:t>shufb</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 s_BCa0</a:t>
            </a:r>
          </a:p>
          <a:p>
            <a:pPr>
              <a:lnSpc>
                <a:spcPct val="100000"/>
              </a:lnSpc>
            </a:pPr>
            <a:r>
              <a:rPr lang="pt-BR" sz="1200" dirty="0" smtClean="0">
                <a:solidFill>
                  <a:srgbClr val="FFFF00"/>
                </a:solidFill>
              </a:rPr>
              <a:t>{e2:0} selb ao_n2, ao_p2_, ao_n20, endLineMask_</a:t>
            </a:r>
            <a:r>
              <a:rPr lang="pt-BR" sz="1200" dirty="0" smtClean="0"/>
              <a:t>				</a:t>
            </a:r>
            <a:r>
              <a:rPr lang="pt-BR" sz="1200" dirty="0" smtClean="0">
                <a:solidFill>
                  <a:schemeClr val="tx2">
                    <a:lumMod val="85000"/>
                    <a:lumOff val="15000"/>
                  </a:schemeClr>
                </a:solidFill>
              </a:rPr>
              <a:t>lnop</a:t>
            </a:r>
          </a:p>
          <a:p>
            <a:pPr>
              <a:lnSpc>
                <a:spcPct val="100000"/>
              </a:lnSpc>
            </a:pPr>
            <a:r>
              <a:rPr lang="pt-BR" sz="1200" dirty="0" smtClean="0">
                <a:solidFill>
                  <a:srgbClr val="FFFF00"/>
                </a:solidFill>
              </a:rPr>
              <a:t>{e2:0} selb ao_n1, ao_p3_, ao_n10, endLineMask</a:t>
            </a:r>
            <a:r>
              <a:rPr lang="pt-BR" sz="1200" dirty="0" smtClean="0"/>
              <a:t>_				</a:t>
            </a:r>
            <a:r>
              <a:rPr lang="pt-BR" sz="1200" dirty="0" smtClean="0">
                <a:solidFill>
                  <a:schemeClr val="tx2">
                    <a:lumMod val="85000"/>
                    <a:lumOff val="15000"/>
                  </a:schemeClr>
                </a:solidFill>
              </a:rPr>
              <a:t>lnop</a:t>
            </a:r>
          </a:p>
          <a:p>
            <a:pPr>
              <a:lnSpc>
                <a:spcPct val="100000"/>
              </a:lnSpc>
            </a:pPr>
            <a:r>
              <a:rPr lang="en-US" sz="1200" dirty="0" smtClean="0">
                <a:solidFill>
                  <a:srgbClr val="FFFF00"/>
                </a:solidFill>
              </a:rPr>
              <a:t>{e2:0} a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colorOffsetIncr</a:t>
            </a:r>
            <a:r>
              <a:rPr lang="en-US" sz="1200" dirty="0" smtClean="0"/>
              <a:t>					</a:t>
            </a:r>
            <a:r>
              <a:rPr lang="en-US" sz="1200" dirty="0" err="1"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en-US" sz="1200" dirty="0" smtClean="0">
                <a:solidFill>
                  <a:srgbClr val="FFFF00"/>
                </a:solidFill>
              </a:rPr>
              <a:t>{e2:0} a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endLineOffsetIncr</a:t>
            </a:r>
            <a:r>
              <a:rPr lang="en-US" sz="1200" dirty="0" smtClean="0"/>
              <a:t>			</a:t>
            </a:r>
            <a:r>
              <a:rPr lang="en-US" sz="1200" dirty="0" smtClean="0">
                <a:solidFill>
                  <a:schemeClr val="bg1"/>
                </a:solidFill>
              </a:rPr>
              <a:t>branch: {o?:0} </a:t>
            </a:r>
            <a:r>
              <a:rPr lang="en-US" sz="1200" dirty="0" err="1" smtClean="0">
                <a:solidFill>
                  <a:schemeClr val="bg1"/>
                </a:solidFill>
              </a:rPr>
              <a:t>brz</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loop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Iteration 4</a:t>
            </a:r>
            <a:endParaRPr lang="en-GB" sz="3600" b="1" dirty="0">
              <a:solidFill>
                <a:srgbClr val="336699"/>
              </a:solidFill>
              <a:ea typeface="MS Gothic" charset="0"/>
              <a:cs typeface="MS Gothic" charset="0"/>
            </a:endParaRPr>
          </a:p>
        </p:txBody>
      </p:sp>
      <p:sp>
        <p:nvSpPr>
          <p:cNvPr id="6" name="TextBox 5"/>
          <p:cNvSpPr txBox="1"/>
          <p:nvPr/>
        </p:nvSpPr>
        <p:spPr>
          <a:xfrm>
            <a:off x="228600" y="1524000"/>
            <a:ext cx="9144000" cy="3970318"/>
          </a:xfrm>
          <a:prstGeom prst="rect">
            <a:avLst/>
          </a:prstGeom>
          <a:noFill/>
        </p:spPr>
        <p:txBody>
          <a:bodyPr wrap="square" rtlCol="0">
            <a:spAutoFit/>
          </a:bodyPr>
          <a:lstStyle/>
          <a:p>
            <a:pPr>
              <a:lnSpc>
                <a:spcPct val="100000"/>
              </a:lnSpc>
            </a:pPr>
            <a:r>
              <a:rPr lang="en-US" sz="1200" dirty="0" smtClean="0">
                <a:solidFill>
                  <a:schemeClr val="bg1"/>
                </a:solidFill>
              </a:rPr>
              <a:t>loop:</a:t>
            </a:r>
          </a:p>
          <a:p>
            <a:pPr>
              <a:lnSpc>
                <a:spcPct val="100000"/>
              </a:lnSpc>
            </a:pPr>
            <a:r>
              <a:rPr lang="pt-BR" sz="1200" dirty="0" smtClean="0">
                <a:solidFill>
                  <a:schemeClr val="tx2">
                    <a:lumMod val="85000"/>
                    <a:lumOff val="15000"/>
                  </a:schemeClr>
                </a:solidFill>
              </a:rPr>
              <a:t>nop 											lnop</a:t>
            </a:r>
          </a:p>
          <a:p>
            <a:pPr>
              <a:lnSpc>
                <a:spcPct val="100000"/>
              </a:lnSpc>
            </a:pPr>
            <a:r>
              <a:rPr lang="pt-BR" sz="1200" dirty="0" smtClean="0">
                <a:solidFill>
                  <a:srgbClr val="00B050"/>
                </a:solidFill>
              </a:rPr>
              <a:t>{e6:1} fa ao_n4, ao_n4, nextAo	</a:t>
            </a:r>
            <a:r>
              <a:rPr lang="pt-BR" sz="1200" dirty="0" smtClean="0"/>
              <a:t>						</a:t>
            </a:r>
            <a:r>
              <a:rPr lang="pt-BR" sz="1200" dirty="0" smtClean="0">
                <a:solidFill>
                  <a:srgbClr val="FFFF00"/>
                </a:solidFill>
              </a:rPr>
              <a:t>{o6:0} lqx currAo, pvColor, colorOffset</a:t>
            </a:r>
          </a:p>
          <a:p>
            <a:pPr>
              <a:lnSpc>
                <a:spcPct val="100000"/>
              </a:lnSpc>
            </a:pPr>
            <a:r>
              <a:rPr lang="pt-BR" sz="1200" dirty="0" smtClean="0">
                <a:solidFill>
                  <a:srgbClr val="00B050"/>
                </a:solidFill>
              </a:rPr>
              <a:t>{e6:1} fa ao_n3, ao_n3, ao_p3</a:t>
            </a:r>
            <a:r>
              <a:rPr lang="pt-BR" sz="1200" dirty="0" smtClean="0"/>
              <a:t>							</a:t>
            </a:r>
            <a:r>
              <a:rPr lang="pt-BR" sz="1200" dirty="0" smtClean="0">
                <a:solidFill>
                  <a:srgbClr val="FFFF00"/>
                </a:solidFill>
              </a:rPr>
              <a:t>{o6:0} lqx nextAo, pvNextColor, colorOffset</a:t>
            </a:r>
          </a:p>
          <a:p>
            <a:pPr>
              <a:lnSpc>
                <a:spcPct val="100000"/>
              </a:lnSpc>
            </a:pPr>
            <a:r>
              <a:rPr lang="en-US" sz="1200" dirty="0" smtClean="0">
                <a:solidFill>
                  <a:srgbClr val="0070C0"/>
                </a:solidFill>
              </a:rPr>
              <a:t>{e6:2} </a:t>
            </a:r>
            <a:r>
              <a:rPr lang="en-US" sz="1200" dirty="0" err="1" smtClean="0">
                <a:solidFill>
                  <a:srgbClr val="0070C0"/>
                </a:solidFill>
              </a:rPr>
              <a:t>fma</a:t>
            </a:r>
            <a:r>
              <a:rPr lang="en-US" sz="1200" dirty="0" smtClean="0">
                <a:solidFill>
                  <a:srgbClr val="0070C0"/>
                </a:solidFill>
              </a:rPr>
              <a:t> </a:t>
            </a:r>
            <a:r>
              <a:rPr lang="en-US" sz="1200" dirty="0" err="1" smtClean="0">
                <a:solidFill>
                  <a:srgbClr val="0070C0"/>
                </a:solidFill>
              </a:rPr>
              <a:t>blurAo</a:t>
            </a:r>
            <a:r>
              <a:rPr lang="en-US" sz="1200" dirty="0" smtClean="0">
                <a:solidFill>
                  <a:srgbClr val="0070C0"/>
                </a:solidFill>
              </a:rPr>
              <a:t>_, ao_n2_, w2, </a:t>
            </a:r>
            <a:r>
              <a:rPr lang="en-US" sz="1200" dirty="0" err="1" smtClean="0">
                <a:solidFill>
                  <a:srgbClr val="0070C0"/>
                </a:solidFill>
              </a:rPr>
              <a:t>blurAo</a:t>
            </a:r>
            <a:r>
              <a:rPr lang="en-US" sz="1200" dirty="0" smtClean="0">
                <a:solidFill>
                  <a:srgbClr val="0070C0"/>
                </a:solidFill>
              </a:rPr>
              <a:t>	</a:t>
            </a:r>
            <a:r>
              <a:rPr lang="en-US" sz="1200" dirty="0" smtClean="0"/>
              <a:t>					</a:t>
            </a:r>
            <a:r>
              <a:rPr lang="en-US" sz="1200" dirty="0" smtClean="0">
                <a:solidFill>
                  <a:srgbClr val="FFFF00"/>
                </a:solidFill>
              </a:rPr>
              <a:t>{o4:0} </a:t>
            </a:r>
            <a:r>
              <a:rPr lang="en-US" sz="1200" dirty="0" err="1" smtClean="0">
                <a:solidFill>
                  <a:srgbClr val="FFFF00"/>
                </a:solidFill>
              </a:rPr>
              <a:t>shlqbii</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_, </a:t>
            </a:r>
            <a:r>
              <a:rPr lang="en-US" sz="1200" dirty="0" err="1" smtClean="0">
                <a:solidFill>
                  <a:srgbClr val="FFFF00"/>
                </a:solidFill>
              </a:rPr>
              <a:t>endLineMask</a:t>
            </a:r>
            <a:r>
              <a:rPr lang="en-US" sz="1200" dirty="0" smtClean="0">
                <a:solidFill>
                  <a:srgbClr val="FFFF00"/>
                </a:solidFill>
              </a:rPr>
              <a:t>, 0</a:t>
            </a:r>
          </a:p>
          <a:p>
            <a:pPr>
              <a:lnSpc>
                <a:spcPct val="100000"/>
              </a:lnSpc>
            </a:pPr>
            <a:r>
              <a:rPr lang="pt-BR" sz="1200" dirty="0" smtClean="0">
                <a:solidFill>
                  <a:srgbClr val="00B050"/>
                </a:solidFill>
              </a:rPr>
              <a:t>{e6:1} fa ao_n1_, ao_n1, ao_p1	</a:t>
            </a:r>
            <a:r>
              <a:rPr lang="pt-BR" sz="1200" dirty="0" smtClean="0"/>
              <a:t>						</a:t>
            </a:r>
            <a:r>
              <a:rPr lang="pt-BR" sz="1200" dirty="0" smtClean="0">
                <a:solidFill>
                  <a:schemeClr val="tx2">
                    <a:lumMod val="85000"/>
                    <a:lumOff val="15000"/>
                  </a:schemeClr>
                </a:solidFill>
              </a:rPr>
              <a:t>lnop</a:t>
            </a:r>
          </a:p>
          <a:p>
            <a:pPr>
              <a:lnSpc>
                <a:spcPct val="100000"/>
              </a:lnSpc>
            </a:pPr>
            <a:r>
              <a:rPr lang="pt-BR" sz="1200" dirty="0" smtClean="0">
                <a:solidFill>
                  <a:srgbClr val="00B050"/>
                </a:solidFill>
              </a:rPr>
              <a:t>{e6:1} fa ao_n2_, ao_n2, ao_p2	</a:t>
            </a:r>
            <a:r>
              <a:rPr lang="pt-BR" sz="1200" dirty="0" smtClean="0"/>
              <a:t>						</a:t>
            </a:r>
            <a:r>
              <a:rPr lang="pt-BR" sz="1200" dirty="0" smtClean="0">
                <a:solidFill>
                  <a:schemeClr val="tx2">
                    <a:lumMod val="85000"/>
                    <a:lumOff val="15000"/>
                  </a:schemeClr>
                </a:solidFill>
              </a:rPr>
              <a:t>lnop</a:t>
            </a:r>
          </a:p>
          <a:p>
            <a:pPr>
              <a:lnSpc>
                <a:spcPct val="100000"/>
              </a:lnSpc>
            </a:pPr>
            <a:r>
              <a:rPr lang="en-US" sz="1200" dirty="0" smtClean="0">
                <a:solidFill>
                  <a:srgbClr val="7030A0"/>
                </a:solidFill>
              </a:rPr>
              <a:t>{e6:3} </a:t>
            </a:r>
            <a:r>
              <a:rPr lang="en-US" sz="1200" dirty="0" err="1" smtClean="0">
                <a:solidFill>
                  <a:srgbClr val="7030A0"/>
                </a:solidFill>
              </a:rPr>
              <a:t>fma</a:t>
            </a:r>
            <a:r>
              <a:rPr lang="en-US" sz="1200" dirty="0" smtClean="0">
                <a:solidFill>
                  <a:srgbClr val="7030A0"/>
                </a:solidFill>
              </a:rPr>
              <a:t> </a:t>
            </a:r>
            <a:r>
              <a:rPr lang="en-US" sz="1200" dirty="0" err="1" smtClean="0">
                <a:solidFill>
                  <a:srgbClr val="7030A0"/>
                </a:solidFill>
              </a:rPr>
              <a:t>blurAo</a:t>
            </a:r>
            <a:r>
              <a:rPr lang="en-US" sz="1200" dirty="0" smtClean="0">
                <a:solidFill>
                  <a:srgbClr val="7030A0"/>
                </a:solidFill>
              </a:rPr>
              <a:t>___, </a:t>
            </a:r>
            <a:r>
              <a:rPr lang="en-US" sz="1200" dirty="0" err="1" smtClean="0">
                <a:solidFill>
                  <a:srgbClr val="7030A0"/>
                </a:solidFill>
              </a:rPr>
              <a:t>currAo</a:t>
            </a:r>
            <a:r>
              <a:rPr lang="en-US" sz="1200" dirty="0" smtClean="0">
                <a:solidFill>
                  <a:srgbClr val="7030A0"/>
                </a:solidFill>
              </a:rPr>
              <a:t>___, w0, </a:t>
            </a:r>
            <a:r>
              <a:rPr lang="en-US" sz="1200" dirty="0" err="1" smtClean="0">
                <a:solidFill>
                  <a:srgbClr val="7030A0"/>
                </a:solidFill>
              </a:rPr>
              <a:t>blurAo</a:t>
            </a:r>
            <a:r>
              <a:rPr lang="en-US" sz="1200" dirty="0" smtClean="0">
                <a:solidFill>
                  <a:srgbClr val="7030A0"/>
                </a:solidFill>
              </a:rPr>
              <a:t>__</a:t>
            </a:r>
            <a:r>
              <a:rPr lang="en-US" sz="1200" dirty="0" smtClean="0">
                <a:solidFill>
                  <a:srgbClr val="FF0000"/>
                </a:solidFill>
              </a:rPr>
              <a:t>	</a:t>
            </a:r>
            <a:r>
              <a:rPr lang="en-US" sz="1200" dirty="0" smtClean="0"/>
              <a:t>				</a:t>
            </a:r>
            <a:r>
              <a:rPr lang="pt-BR" sz="1200" dirty="0"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pt-BR" sz="1200" dirty="0" smtClean="0">
                <a:solidFill>
                  <a:srgbClr val="00B050"/>
                </a:solidFill>
              </a:rPr>
              <a:t>{e6:1} fm blurAo, ao_n4, w4	</a:t>
            </a:r>
            <a:r>
              <a:rPr lang="pt-BR" sz="1200" dirty="0" smtClean="0"/>
              <a:t>						</a:t>
            </a:r>
            <a:r>
              <a:rPr lang="pt-BR" sz="1200" dirty="0" smtClean="0">
                <a:solidFill>
                  <a:srgbClr val="FFFF00"/>
                </a:solidFill>
              </a:rPr>
              <a:t>{o4:0} shufb prevAo0, currAo, currAo, s_AAAA</a:t>
            </a: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ao_p1,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s_BCDa</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endBlockMask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endOffset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ao_p2,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s_CDab</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endLineOffsetIncr</a:t>
            </a:r>
            <a:r>
              <a:rPr lang="en-US" sz="1200" dirty="0" smtClean="0">
                <a:solidFill>
                  <a:srgbClr val="FFFF00"/>
                </a:solidFill>
              </a:rPr>
              <a:t>, zero, </a:t>
            </a:r>
            <a:r>
              <a:rPr lang="en-US" sz="1200" dirty="0" err="1" smtClean="0">
                <a:solidFill>
                  <a:srgbClr val="FFFF00"/>
                </a:solidFill>
              </a:rPr>
              <a:t>colorLineBytes</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ao_p3,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s_Dabc</a:t>
            </a:r>
            <a:endParaRPr lang="en-US" sz="1200" dirty="0" smtClean="0">
              <a:solidFill>
                <a:srgbClr val="FFFF00"/>
              </a:solidFill>
            </a:endParaRPr>
          </a:p>
          <a:p>
            <a:pPr>
              <a:lnSpc>
                <a:spcPct val="100000"/>
              </a:lnSpc>
            </a:pPr>
            <a:r>
              <a:rPr lang="pt-BR" sz="1200" dirty="0" smtClean="0">
                <a:solidFill>
                  <a:srgbClr val="FFFF00"/>
                </a:solidFill>
              </a:rPr>
              <a:t>{e2:0} selb ao_n4, currAo_, prevAo0, endLineMask_				{o4:0} shufb ao_n30, prevAo0, currAo, s_BCDa</a:t>
            </a:r>
          </a:p>
          <a:p>
            <a:pPr>
              <a:lnSpc>
                <a:spcPct val="100000"/>
              </a:lnSpc>
            </a:pPr>
            <a:r>
              <a:rPr lang="pt-BR" sz="1200" dirty="0" smtClean="0">
                <a:solidFill>
                  <a:srgbClr val="0070C0"/>
                </a:solidFill>
              </a:rPr>
              <a:t>{e6:2} fma blurAo__, ao_n1__, w1, blurAo_</a:t>
            </a:r>
            <a:r>
              <a:rPr lang="pt-BR" sz="1200" dirty="0" smtClean="0"/>
              <a:t>					</a:t>
            </a:r>
            <a:r>
              <a:rPr lang="pt-BR" sz="1200" dirty="0" smtClean="0">
                <a:solidFill>
                  <a:srgbClr val="FFFF00"/>
                </a:solidFill>
              </a:rPr>
              <a:t>{o4:0} shufb ao_n20, prevAo0, currAo, s_CDab</a:t>
            </a:r>
          </a:p>
          <a:p>
            <a:pPr>
              <a:lnSpc>
                <a:spcPct val="100000"/>
              </a:lnSpc>
            </a:pPr>
            <a:r>
              <a:rPr lang="pt-BR" sz="1200" dirty="0" smtClean="0">
                <a:solidFill>
                  <a:srgbClr val="00B050"/>
                </a:solidFill>
              </a:rPr>
              <a:t>{e6:1} fma blurAo, ao_n3, w3, blurAo	</a:t>
            </a:r>
            <a:r>
              <a:rPr lang="pt-BR" sz="1200" dirty="0" smtClean="0"/>
              <a:t>					</a:t>
            </a:r>
            <a:r>
              <a:rPr lang="pt-BR" sz="1200" dirty="0" smtClean="0">
                <a:solidFill>
                  <a:srgbClr val="FFFF00"/>
                </a:solidFill>
              </a:rPr>
              <a:t>{o4:0} shufb ao_n10, prevAo0, currAo, s_Dabc</a:t>
            </a: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colorOffsetIncr</a:t>
            </a:r>
            <a:r>
              <a:rPr lang="en-US" sz="1200" dirty="0" smtClean="0">
                <a:solidFill>
                  <a:srgbClr val="FFFF00"/>
                </a:solidFill>
              </a:rPr>
              <a:t>, </a:t>
            </a:r>
            <a:r>
              <a:rPr lang="en-US" sz="1200" dirty="0" err="1" smtClean="0">
                <a:solidFill>
                  <a:srgbClr val="FFFF00"/>
                </a:solidFill>
              </a:rPr>
              <a:t>defOffsetIncr</a:t>
            </a:r>
            <a:r>
              <a:rPr lang="en-US" sz="1200" dirty="0" smtClean="0">
                <a:solidFill>
                  <a:srgbClr val="FFFF00"/>
                </a:solidFill>
              </a:rPr>
              <a:t>, </a:t>
            </a:r>
            <a:r>
              <a:rPr lang="en-US" sz="1200" dirty="0" err="1" smtClean="0">
                <a:solidFill>
                  <a:srgbClr val="FFFF00"/>
                </a:solidFill>
              </a:rPr>
              <a:t>endColorOffsetIncr</a:t>
            </a:r>
            <a:r>
              <a:rPr lang="en-US" sz="1200" dirty="0" smtClean="0">
                <a:solidFill>
                  <a:srgbClr val="FFFF00"/>
                </a:solidFill>
              </a:rPr>
              <a:t>, </a:t>
            </a:r>
            <a:r>
              <a:rPr lang="en-US" sz="1200" dirty="0" err="1" smtClean="0">
                <a:solidFill>
                  <a:srgbClr val="FFFF00"/>
                </a:solidFill>
              </a:rPr>
              <a:t>endLineMask</a:t>
            </a:r>
            <a:r>
              <a:rPr lang="en-US" sz="1200" dirty="0" smtClean="0"/>
              <a:t>	 </a:t>
            </a:r>
            <a:r>
              <a:rPr lang="en-US" sz="1200" dirty="0" smtClean="0">
                <a:solidFill>
                  <a:srgbClr val="7030A0"/>
                </a:solidFill>
              </a:rPr>
              <a:t>{o6:3} </a:t>
            </a:r>
            <a:r>
              <a:rPr lang="en-US" sz="1200" dirty="0" err="1" smtClean="0">
                <a:solidFill>
                  <a:srgbClr val="7030A0"/>
                </a:solidFill>
              </a:rPr>
              <a:t>stqx</a:t>
            </a:r>
            <a:r>
              <a:rPr lang="en-US" sz="1200" dirty="0" smtClean="0">
                <a:solidFill>
                  <a:srgbClr val="7030A0"/>
                </a:solidFill>
              </a:rPr>
              <a:t> </a:t>
            </a:r>
            <a:r>
              <a:rPr lang="en-US" sz="1200" dirty="0" err="1" smtClean="0">
                <a:solidFill>
                  <a:srgbClr val="7030A0"/>
                </a:solidFill>
              </a:rPr>
              <a:t>blurAo</a:t>
            </a:r>
            <a:r>
              <a:rPr lang="en-US" sz="1200" dirty="0" smtClean="0">
                <a:solidFill>
                  <a:srgbClr val="7030A0"/>
                </a:solidFill>
              </a:rPr>
              <a:t>___, </a:t>
            </a:r>
            <a:r>
              <a:rPr lang="en-US" sz="1200" dirty="0" err="1" smtClean="0">
                <a:solidFill>
                  <a:srgbClr val="7030A0"/>
                </a:solidFill>
              </a:rPr>
              <a:t>pvColor</a:t>
            </a:r>
            <a:r>
              <a:rPr lang="en-US" sz="1200" dirty="0" smtClean="0">
                <a:solidFill>
                  <a:srgbClr val="7030A0"/>
                </a:solidFill>
              </a:rPr>
              <a:t>, </a:t>
            </a:r>
            <a:r>
              <a:rPr lang="en-US" sz="1200" dirty="0" err="1" smtClean="0">
                <a:solidFill>
                  <a:srgbClr val="7030A0"/>
                </a:solidFill>
              </a:rPr>
              <a:t>colorOffset</a:t>
            </a:r>
            <a:r>
              <a:rPr lang="en-US" sz="1200" dirty="0" smtClean="0">
                <a:solidFill>
                  <a:srgbClr val="7030A0"/>
                </a:solidFill>
              </a:rPr>
              <a:t>_</a:t>
            </a:r>
          </a:p>
          <a:p>
            <a:pPr>
              <a:lnSpc>
                <a:spcPct val="100000"/>
              </a:lnSpc>
            </a:pPr>
            <a:r>
              <a:rPr lang="en-US" sz="1200" dirty="0" smtClean="0"/>
              <a:t>{</a:t>
            </a: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ao_n3, ao_p1_, ao_n30, </a:t>
            </a:r>
            <a:r>
              <a:rPr lang="en-US" sz="1200" dirty="0" err="1" smtClean="0">
                <a:solidFill>
                  <a:srgbClr val="FFFF00"/>
                </a:solidFill>
              </a:rPr>
              <a:t>endLineMask</a:t>
            </a:r>
            <a:r>
              <a:rPr lang="en-US" sz="1200" dirty="0" smtClean="0">
                <a:solidFill>
                  <a:srgbClr val="FFFF00"/>
                </a:solidFill>
              </a:rPr>
              <a:t>_			{o4:0} </a:t>
            </a:r>
            <a:r>
              <a:rPr lang="en-US" sz="1200" dirty="0" err="1" smtClean="0">
                <a:solidFill>
                  <a:srgbClr val="FFFF00"/>
                </a:solidFill>
              </a:rPr>
              <a:t>shufb</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 s_BCa0</a:t>
            </a:r>
          </a:p>
          <a:p>
            <a:pPr>
              <a:lnSpc>
                <a:spcPct val="100000"/>
              </a:lnSpc>
            </a:pPr>
            <a:r>
              <a:rPr lang="pt-BR" sz="1200" dirty="0" smtClean="0">
                <a:solidFill>
                  <a:srgbClr val="FFFF00"/>
                </a:solidFill>
              </a:rPr>
              <a:t>{e2:0} selb ao_n2, ao_p2_, ao_n20, endLineMask_</a:t>
            </a:r>
            <a:r>
              <a:rPr lang="pt-BR" sz="1200" dirty="0" smtClean="0"/>
              <a:t>				</a:t>
            </a:r>
            <a:r>
              <a:rPr lang="pt-BR" sz="1200" dirty="0" smtClean="0">
                <a:solidFill>
                  <a:schemeClr val="tx2">
                    <a:lumMod val="85000"/>
                    <a:lumOff val="15000"/>
                  </a:schemeClr>
                </a:solidFill>
              </a:rPr>
              <a:t>lnop</a:t>
            </a:r>
          </a:p>
          <a:p>
            <a:pPr>
              <a:lnSpc>
                <a:spcPct val="100000"/>
              </a:lnSpc>
            </a:pPr>
            <a:r>
              <a:rPr lang="pt-BR" sz="1200" dirty="0" smtClean="0">
                <a:solidFill>
                  <a:srgbClr val="FFFF00"/>
                </a:solidFill>
              </a:rPr>
              <a:t>{e2:0} selb ao_n1, ao_p3_, ao_n10, endLineMask</a:t>
            </a:r>
            <a:r>
              <a:rPr lang="pt-BR" sz="1200" dirty="0" smtClean="0"/>
              <a:t>_				</a:t>
            </a:r>
            <a:r>
              <a:rPr lang="pt-BR" sz="1200" dirty="0" smtClean="0">
                <a:solidFill>
                  <a:schemeClr val="tx2">
                    <a:lumMod val="85000"/>
                    <a:lumOff val="15000"/>
                  </a:schemeClr>
                </a:solidFill>
              </a:rPr>
              <a:t>lnop</a:t>
            </a:r>
          </a:p>
          <a:p>
            <a:pPr>
              <a:lnSpc>
                <a:spcPct val="100000"/>
              </a:lnSpc>
            </a:pPr>
            <a:r>
              <a:rPr lang="en-US" sz="1200" dirty="0" smtClean="0">
                <a:solidFill>
                  <a:srgbClr val="FFFF00"/>
                </a:solidFill>
              </a:rPr>
              <a:t>{e2:0} a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colorOffsetIncr</a:t>
            </a:r>
            <a:r>
              <a:rPr lang="en-US" sz="1200" dirty="0" smtClean="0"/>
              <a:t>					</a:t>
            </a:r>
            <a:r>
              <a:rPr lang="en-US" sz="1200" dirty="0" err="1" smtClean="0">
                <a:solidFill>
                  <a:schemeClr val="tx2">
                    <a:lumMod val="85000"/>
                    <a:lumOff val="15000"/>
                  </a:schemeClr>
                </a:solidFill>
              </a:rPr>
              <a:t>lnop</a:t>
            </a:r>
            <a:endParaRPr lang="en-US" sz="1200" dirty="0" smtClean="0">
              <a:solidFill>
                <a:schemeClr val="tx2">
                  <a:lumMod val="85000"/>
                  <a:lumOff val="15000"/>
                </a:schemeClr>
              </a:solidFill>
            </a:endParaRPr>
          </a:p>
          <a:p>
            <a:pPr>
              <a:lnSpc>
                <a:spcPct val="100000"/>
              </a:lnSpc>
            </a:pPr>
            <a:r>
              <a:rPr lang="en-US" sz="1200" dirty="0" smtClean="0">
                <a:solidFill>
                  <a:srgbClr val="FFFF00"/>
                </a:solidFill>
              </a:rPr>
              <a:t>{e2:0} a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endLineOffsetIncr</a:t>
            </a:r>
            <a:r>
              <a:rPr lang="en-US" sz="1200" dirty="0" smtClean="0"/>
              <a:t>			</a:t>
            </a:r>
            <a:r>
              <a:rPr lang="en-US" sz="1200" dirty="0" smtClean="0">
                <a:solidFill>
                  <a:schemeClr val="bg1"/>
                </a:solidFill>
              </a:rPr>
              <a:t>branch: {o?:0} </a:t>
            </a:r>
            <a:r>
              <a:rPr lang="en-US" sz="1200" dirty="0" err="1" smtClean="0">
                <a:solidFill>
                  <a:schemeClr val="bg1"/>
                </a:solidFill>
              </a:rPr>
              <a:t>brz</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loop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Copy Operations</a:t>
            </a:r>
            <a:endParaRPr lang="en-GB" sz="3600" b="1" dirty="0">
              <a:solidFill>
                <a:srgbClr val="336699"/>
              </a:solidFill>
              <a:ea typeface="MS Gothic" charset="0"/>
              <a:cs typeface="MS Gothic" charset="0"/>
            </a:endParaRPr>
          </a:p>
        </p:txBody>
      </p:sp>
      <p:sp>
        <p:nvSpPr>
          <p:cNvPr id="6" name="TextBox 5"/>
          <p:cNvSpPr txBox="1"/>
          <p:nvPr/>
        </p:nvSpPr>
        <p:spPr>
          <a:xfrm>
            <a:off x="228600" y="1524000"/>
            <a:ext cx="9144000" cy="3970318"/>
          </a:xfrm>
          <a:prstGeom prst="rect">
            <a:avLst/>
          </a:prstGeom>
          <a:noFill/>
        </p:spPr>
        <p:txBody>
          <a:bodyPr wrap="square" rtlCol="0">
            <a:spAutoFit/>
          </a:bodyPr>
          <a:lstStyle/>
          <a:p>
            <a:pPr>
              <a:lnSpc>
                <a:spcPct val="100000"/>
              </a:lnSpc>
            </a:pPr>
            <a:r>
              <a:rPr lang="en-US" sz="1200" dirty="0" smtClean="0">
                <a:solidFill>
                  <a:schemeClr val="bg1"/>
                </a:solidFill>
              </a:rPr>
              <a:t>loop:</a:t>
            </a:r>
          </a:p>
          <a:p>
            <a:pPr>
              <a:lnSpc>
                <a:spcPct val="100000"/>
              </a:lnSpc>
            </a:pPr>
            <a:r>
              <a:rPr lang="pt-BR" sz="1200" dirty="0" smtClean="0">
                <a:solidFill>
                  <a:srgbClr val="FF0000"/>
                </a:solidFill>
              </a:rPr>
              <a:t>{e2:x} ai ao_n1__, ao_n1_, 0							{o4:x} shlqbii currAo_, currAo, 0</a:t>
            </a:r>
          </a:p>
          <a:p>
            <a:pPr>
              <a:lnSpc>
                <a:spcPct val="100000"/>
              </a:lnSpc>
            </a:pPr>
            <a:r>
              <a:rPr lang="pt-BR" sz="1200" dirty="0" smtClean="0">
                <a:solidFill>
                  <a:srgbClr val="00B050"/>
                </a:solidFill>
              </a:rPr>
              <a:t>{e6:1} fa ao_n4, ao_n4, nextAo	</a:t>
            </a:r>
            <a:r>
              <a:rPr lang="pt-BR" sz="1200" dirty="0" smtClean="0"/>
              <a:t>						</a:t>
            </a:r>
            <a:r>
              <a:rPr lang="pt-BR" sz="1200" dirty="0" smtClean="0">
                <a:solidFill>
                  <a:srgbClr val="FFFF00"/>
                </a:solidFill>
              </a:rPr>
              <a:t>{o6:0} lqx currAo, pvColor, colorOffset</a:t>
            </a:r>
          </a:p>
          <a:p>
            <a:pPr>
              <a:lnSpc>
                <a:spcPct val="100000"/>
              </a:lnSpc>
            </a:pPr>
            <a:r>
              <a:rPr lang="pt-BR" sz="1200" dirty="0" smtClean="0">
                <a:solidFill>
                  <a:srgbClr val="00B050"/>
                </a:solidFill>
              </a:rPr>
              <a:t>{e6:1} fa ao_n3, ao_n3, ao_p3</a:t>
            </a:r>
            <a:r>
              <a:rPr lang="pt-BR" sz="1200" dirty="0" smtClean="0"/>
              <a:t>							</a:t>
            </a:r>
            <a:r>
              <a:rPr lang="pt-BR" sz="1200" dirty="0" smtClean="0">
                <a:solidFill>
                  <a:srgbClr val="FFFF00"/>
                </a:solidFill>
              </a:rPr>
              <a:t>{o6:0} lqx nextAo, pvNextColor, colorOffset</a:t>
            </a:r>
          </a:p>
          <a:p>
            <a:pPr>
              <a:lnSpc>
                <a:spcPct val="100000"/>
              </a:lnSpc>
            </a:pPr>
            <a:r>
              <a:rPr lang="en-US" sz="1200" dirty="0" smtClean="0">
                <a:solidFill>
                  <a:srgbClr val="0070C0"/>
                </a:solidFill>
              </a:rPr>
              <a:t>{e6:2} </a:t>
            </a:r>
            <a:r>
              <a:rPr lang="en-US" sz="1200" dirty="0" err="1" smtClean="0">
                <a:solidFill>
                  <a:srgbClr val="0070C0"/>
                </a:solidFill>
              </a:rPr>
              <a:t>fma</a:t>
            </a:r>
            <a:r>
              <a:rPr lang="en-US" sz="1200" dirty="0" smtClean="0">
                <a:solidFill>
                  <a:srgbClr val="0070C0"/>
                </a:solidFill>
              </a:rPr>
              <a:t> </a:t>
            </a:r>
            <a:r>
              <a:rPr lang="en-US" sz="1200" dirty="0" err="1" smtClean="0">
                <a:solidFill>
                  <a:srgbClr val="0070C0"/>
                </a:solidFill>
              </a:rPr>
              <a:t>blurAo</a:t>
            </a:r>
            <a:r>
              <a:rPr lang="en-US" sz="1200" dirty="0" smtClean="0">
                <a:solidFill>
                  <a:srgbClr val="0070C0"/>
                </a:solidFill>
              </a:rPr>
              <a:t>_, ao_n2_, w2, </a:t>
            </a:r>
            <a:r>
              <a:rPr lang="en-US" sz="1200" dirty="0" err="1" smtClean="0">
                <a:solidFill>
                  <a:srgbClr val="0070C0"/>
                </a:solidFill>
              </a:rPr>
              <a:t>blurAo</a:t>
            </a:r>
            <a:r>
              <a:rPr lang="en-US" sz="1200" dirty="0" smtClean="0">
                <a:solidFill>
                  <a:srgbClr val="0070C0"/>
                </a:solidFill>
              </a:rPr>
              <a:t>	</a:t>
            </a:r>
            <a:r>
              <a:rPr lang="en-US" sz="1200" dirty="0" smtClean="0"/>
              <a:t>					</a:t>
            </a:r>
            <a:r>
              <a:rPr lang="en-US" sz="1200" dirty="0" smtClean="0">
                <a:solidFill>
                  <a:srgbClr val="FFFF00"/>
                </a:solidFill>
              </a:rPr>
              <a:t>{o4:0} </a:t>
            </a:r>
            <a:r>
              <a:rPr lang="en-US" sz="1200" dirty="0" err="1" smtClean="0">
                <a:solidFill>
                  <a:srgbClr val="FFFF00"/>
                </a:solidFill>
              </a:rPr>
              <a:t>shlqbii</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_, </a:t>
            </a:r>
            <a:r>
              <a:rPr lang="en-US" sz="1200" dirty="0" err="1" smtClean="0">
                <a:solidFill>
                  <a:srgbClr val="FFFF00"/>
                </a:solidFill>
              </a:rPr>
              <a:t>endLineMask</a:t>
            </a:r>
            <a:r>
              <a:rPr lang="en-US" sz="1200" dirty="0" smtClean="0">
                <a:solidFill>
                  <a:srgbClr val="FFFF00"/>
                </a:solidFill>
              </a:rPr>
              <a:t>, 0</a:t>
            </a:r>
          </a:p>
          <a:p>
            <a:pPr>
              <a:lnSpc>
                <a:spcPct val="100000"/>
              </a:lnSpc>
            </a:pPr>
            <a:r>
              <a:rPr lang="pt-BR" sz="1200" dirty="0" smtClean="0">
                <a:solidFill>
                  <a:srgbClr val="00B050"/>
                </a:solidFill>
              </a:rPr>
              <a:t>{e6:1} fa ao_n1_, ao_n1, ao_p1	</a:t>
            </a:r>
            <a:r>
              <a:rPr lang="pt-BR" sz="1200" dirty="0" smtClean="0"/>
              <a:t>						</a:t>
            </a:r>
            <a:r>
              <a:rPr lang="pt-BR" sz="1200" dirty="0" smtClean="0">
                <a:solidFill>
                  <a:srgbClr val="FF0000"/>
                </a:solidFill>
              </a:rPr>
              <a:t>{o4:x} shlqbii ao_p1_, ao_p1, 0</a:t>
            </a:r>
          </a:p>
          <a:p>
            <a:pPr>
              <a:lnSpc>
                <a:spcPct val="100000"/>
              </a:lnSpc>
            </a:pPr>
            <a:r>
              <a:rPr lang="pt-BR" sz="1200" dirty="0" smtClean="0">
                <a:solidFill>
                  <a:srgbClr val="00B050"/>
                </a:solidFill>
              </a:rPr>
              <a:t>{e6:1} fa ao_n2_, ao_n2, ao_p2	</a:t>
            </a:r>
            <a:r>
              <a:rPr lang="pt-BR" sz="1200" dirty="0" smtClean="0"/>
              <a:t>						</a:t>
            </a:r>
            <a:r>
              <a:rPr lang="pt-BR" sz="1200" dirty="0" smtClean="0">
                <a:solidFill>
                  <a:srgbClr val="FF0000"/>
                </a:solidFill>
              </a:rPr>
              <a:t>{o4:x} shlqbii ao_p2_, ao_p2, 0</a:t>
            </a:r>
          </a:p>
          <a:p>
            <a:pPr>
              <a:lnSpc>
                <a:spcPct val="100000"/>
              </a:lnSpc>
            </a:pPr>
            <a:r>
              <a:rPr lang="en-US" sz="1200" dirty="0" smtClean="0">
                <a:solidFill>
                  <a:srgbClr val="7030A0"/>
                </a:solidFill>
              </a:rPr>
              <a:t>{e6:3} </a:t>
            </a:r>
            <a:r>
              <a:rPr lang="en-US" sz="1200" dirty="0" err="1" smtClean="0">
                <a:solidFill>
                  <a:srgbClr val="7030A0"/>
                </a:solidFill>
              </a:rPr>
              <a:t>fma</a:t>
            </a:r>
            <a:r>
              <a:rPr lang="en-US" sz="1200" dirty="0" smtClean="0">
                <a:solidFill>
                  <a:srgbClr val="7030A0"/>
                </a:solidFill>
              </a:rPr>
              <a:t> </a:t>
            </a:r>
            <a:r>
              <a:rPr lang="en-US" sz="1200" dirty="0" err="1" smtClean="0">
                <a:solidFill>
                  <a:srgbClr val="7030A0"/>
                </a:solidFill>
              </a:rPr>
              <a:t>blurAo</a:t>
            </a:r>
            <a:r>
              <a:rPr lang="en-US" sz="1200" dirty="0" smtClean="0">
                <a:solidFill>
                  <a:srgbClr val="7030A0"/>
                </a:solidFill>
              </a:rPr>
              <a:t>___, </a:t>
            </a:r>
            <a:r>
              <a:rPr lang="en-US" sz="1200" dirty="0" err="1" smtClean="0">
                <a:solidFill>
                  <a:srgbClr val="7030A0"/>
                </a:solidFill>
              </a:rPr>
              <a:t>currAo</a:t>
            </a:r>
            <a:r>
              <a:rPr lang="en-US" sz="1200" dirty="0" smtClean="0">
                <a:solidFill>
                  <a:srgbClr val="7030A0"/>
                </a:solidFill>
              </a:rPr>
              <a:t>___, w0, </a:t>
            </a:r>
            <a:r>
              <a:rPr lang="en-US" sz="1200" dirty="0" err="1" smtClean="0">
                <a:solidFill>
                  <a:srgbClr val="7030A0"/>
                </a:solidFill>
              </a:rPr>
              <a:t>blurAo</a:t>
            </a:r>
            <a:r>
              <a:rPr lang="en-US" sz="1200" dirty="0" smtClean="0">
                <a:solidFill>
                  <a:srgbClr val="7030A0"/>
                </a:solidFill>
              </a:rPr>
              <a:t>__	</a:t>
            </a:r>
            <a:r>
              <a:rPr lang="en-US" sz="1200" dirty="0" smtClean="0"/>
              <a:t>				</a:t>
            </a:r>
            <a:r>
              <a:rPr lang="en-US" sz="1200" dirty="0" smtClean="0">
                <a:solidFill>
                  <a:srgbClr val="FF0000"/>
                </a:solidFill>
              </a:rPr>
              <a:t>{o4:x} </a:t>
            </a:r>
            <a:r>
              <a:rPr lang="en-US" sz="1200" dirty="0" err="1" smtClean="0">
                <a:solidFill>
                  <a:srgbClr val="FF0000"/>
                </a:solidFill>
              </a:rPr>
              <a:t>shlqbii</a:t>
            </a:r>
            <a:r>
              <a:rPr lang="en-US" sz="1200" dirty="0" smtClean="0">
                <a:solidFill>
                  <a:srgbClr val="FF0000"/>
                </a:solidFill>
              </a:rPr>
              <a:t> ao_p3_, ao_p3, 0</a:t>
            </a:r>
          </a:p>
          <a:p>
            <a:pPr>
              <a:lnSpc>
                <a:spcPct val="100000"/>
              </a:lnSpc>
            </a:pPr>
            <a:r>
              <a:rPr lang="pt-BR" sz="1200" dirty="0" smtClean="0">
                <a:solidFill>
                  <a:srgbClr val="00B050"/>
                </a:solidFill>
              </a:rPr>
              <a:t>{e6:1} fm blurAo, ao_n4, w4	</a:t>
            </a:r>
            <a:r>
              <a:rPr lang="pt-BR" sz="1200" dirty="0" smtClean="0"/>
              <a:t>						</a:t>
            </a:r>
            <a:r>
              <a:rPr lang="pt-BR" sz="1200" dirty="0" smtClean="0">
                <a:solidFill>
                  <a:srgbClr val="FFFF00"/>
                </a:solidFill>
              </a:rPr>
              <a:t>{o4:0} shufb prevAo0, currAo, currAo, s_AAAA</a:t>
            </a: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ao_p1,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s_BCDa</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ceq</a:t>
            </a:r>
            <a:r>
              <a:rPr lang="en-US" sz="1200" dirty="0" smtClean="0">
                <a:solidFill>
                  <a:srgbClr val="FFFF00"/>
                </a:solidFill>
              </a:rPr>
              <a:t> </a:t>
            </a:r>
            <a:r>
              <a:rPr lang="en-US" sz="1200" dirty="0" err="1" smtClean="0">
                <a:solidFill>
                  <a:srgbClr val="FFFF00"/>
                </a:solidFill>
              </a:rPr>
              <a:t>endBlockMask</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endOffset</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ao_p2,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s_CDab</a:t>
            </a:r>
            <a:endParaRPr lang="en-US" sz="1200" dirty="0" smtClean="0">
              <a:solidFill>
                <a:srgbClr val="FFFF00"/>
              </a:solidFill>
            </a:endParaRP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endLineOffsetIncr</a:t>
            </a:r>
            <a:r>
              <a:rPr lang="en-US" sz="1200" dirty="0" smtClean="0">
                <a:solidFill>
                  <a:srgbClr val="FFFF00"/>
                </a:solidFill>
              </a:rPr>
              <a:t>, zero, </a:t>
            </a:r>
            <a:r>
              <a:rPr lang="en-US" sz="1200" dirty="0" err="1" smtClean="0">
                <a:solidFill>
                  <a:srgbClr val="FFFF00"/>
                </a:solidFill>
              </a:rPr>
              <a:t>colorLineBytes</a:t>
            </a:r>
            <a:r>
              <a:rPr lang="en-US" sz="1200" dirty="0" smtClean="0">
                <a:solidFill>
                  <a:srgbClr val="FFFF00"/>
                </a:solidFill>
              </a:rPr>
              <a:t>, </a:t>
            </a:r>
            <a:r>
              <a:rPr lang="en-US" sz="1200" dirty="0" err="1" smtClean="0">
                <a:solidFill>
                  <a:srgbClr val="FFFF00"/>
                </a:solidFill>
              </a:rPr>
              <a:t>endLineMask</a:t>
            </a:r>
            <a:r>
              <a:rPr lang="en-US" sz="1200" dirty="0" smtClean="0">
                <a:solidFill>
                  <a:srgbClr val="FFFF00"/>
                </a:solidFill>
              </a:rPr>
              <a:t>		{o4:0} </a:t>
            </a:r>
            <a:r>
              <a:rPr lang="en-US" sz="1200" dirty="0" err="1" smtClean="0">
                <a:solidFill>
                  <a:srgbClr val="FFFF00"/>
                </a:solidFill>
              </a:rPr>
              <a:t>shufb</a:t>
            </a:r>
            <a:r>
              <a:rPr lang="en-US" sz="1200" dirty="0" smtClean="0">
                <a:solidFill>
                  <a:srgbClr val="FFFF00"/>
                </a:solidFill>
              </a:rPr>
              <a:t> ao_p3, </a:t>
            </a:r>
            <a:r>
              <a:rPr lang="en-US" sz="1200" dirty="0" err="1" smtClean="0">
                <a:solidFill>
                  <a:srgbClr val="FFFF00"/>
                </a:solidFill>
              </a:rPr>
              <a:t>currAo</a:t>
            </a:r>
            <a:r>
              <a:rPr lang="en-US" sz="1200" dirty="0" smtClean="0">
                <a:solidFill>
                  <a:srgbClr val="FFFF00"/>
                </a:solidFill>
              </a:rPr>
              <a:t>, </a:t>
            </a:r>
            <a:r>
              <a:rPr lang="en-US" sz="1200" dirty="0" err="1" smtClean="0">
                <a:solidFill>
                  <a:srgbClr val="FFFF00"/>
                </a:solidFill>
              </a:rPr>
              <a:t>nextAo</a:t>
            </a:r>
            <a:r>
              <a:rPr lang="en-US" sz="1200" dirty="0" smtClean="0">
                <a:solidFill>
                  <a:srgbClr val="FFFF00"/>
                </a:solidFill>
              </a:rPr>
              <a:t>, </a:t>
            </a:r>
            <a:r>
              <a:rPr lang="en-US" sz="1200" dirty="0" err="1" smtClean="0">
                <a:solidFill>
                  <a:srgbClr val="FFFF00"/>
                </a:solidFill>
              </a:rPr>
              <a:t>s_Dabc</a:t>
            </a:r>
            <a:endParaRPr lang="en-US" sz="1200" dirty="0" smtClean="0">
              <a:solidFill>
                <a:srgbClr val="FFFF00"/>
              </a:solidFill>
            </a:endParaRPr>
          </a:p>
          <a:p>
            <a:pPr>
              <a:lnSpc>
                <a:spcPct val="100000"/>
              </a:lnSpc>
            </a:pPr>
            <a:r>
              <a:rPr lang="pt-BR" sz="1200" dirty="0" smtClean="0">
                <a:solidFill>
                  <a:srgbClr val="FFFF00"/>
                </a:solidFill>
              </a:rPr>
              <a:t>{e2:0} selb ao_n4, currAo_, prevAo0, endLineMask_				{o4:0} shufb ao_n30, prevAo0, currAo, s_BCDa</a:t>
            </a:r>
          </a:p>
          <a:p>
            <a:pPr>
              <a:lnSpc>
                <a:spcPct val="100000"/>
              </a:lnSpc>
            </a:pPr>
            <a:r>
              <a:rPr lang="pt-BR" sz="1200" dirty="0" smtClean="0">
                <a:solidFill>
                  <a:srgbClr val="0070C0"/>
                </a:solidFill>
              </a:rPr>
              <a:t>{e6:2} fma blurAo__, ao_n1__, w1, blurAo_</a:t>
            </a:r>
            <a:r>
              <a:rPr lang="pt-BR" sz="1200" dirty="0" smtClean="0"/>
              <a:t>					</a:t>
            </a:r>
            <a:r>
              <a:rPr lang="pt-BR" sz="1200" dirty="0" smtClean="0">
                <a:solidFill>
                  <a:srgbClr val="FFFF00"/>
                </a:solidFill>
              </a:rPr>
              <a:t>{o4:0} shufb ao_n20, prevAo0, currAo, s_CDab</a:t>
            </a:r>
          </a:p>
          <a:p>
            <a:pPr>
              <a:lnSpc>
                <a:spcPct val="100000"/>
              </a:lnSpc>
            </a:pPr>
            <a:r>
              <a:rPr lang="pt-BR" sz="1200" dirty="0" smtClean="0">
                <a:solidFill>
                  <a:srgbClr val="00B050"/>
                </a:solidFill>
              </a:rPr>
              <a:t>{e6:1} fma blurAo, ao_n3, w3, blurAo	</a:t>
            </a:r>
            <a:r>
              <a:rPr lang="pt-BR" sz="1200" dirty="0" smtClean="0"/>
              <a:t>					</a:t>
            </a:r>
            <a:r>
              <a:rPr lang="pt-BR" sz="1200" dirty="0" smtClean="0">
                <a:solidFill>
                  <a:srgbClr val="FFFF00"/>
                </a:solidFill>
              </a:rPr>
              <a:t>{o4:0} shufb ao_n10, prevAo0, currAo, s_Dabc</a:t>
            </a:r>
          </a:p>
          <a:p>
            <a:pPr>
              <a:lnSpc>
                <a:spcPct val="100000"/>
              </a:lnSpc>
            </a:pP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t>
            </a:r>
            <a:r>
              <a:rPr lang="en-US" sz="1200" dirty="0" err="1" smtClean="0">
                <a:solidFill>
                  <a:srgbClr val="FFFF00"/>
                </a:solidFill>
              </a:rPr>
              <a:t>colorOffsetIncr</a:t>
            </a:r>
            <a:r>
              <a:rPr lang="en-US" sz="1200" dirty="0" smtClean="0">
                <a:solidFill>
                  <a:srgbClr val="FFFF00"/>
                </a:solidFill>
              </a:rPr>
              <a:t>, </a:t>
            </a:r>
            <a:r>
              <a:rPr lang="en-US" sz="1200" dirty="0" err="1" smtClean="0">
                <a:solidFill>
                  <a:srgbClr val="FFFF00"/>
                </a:solidFill>
              </a:rPr>
              <a:t>defOffsetIncr</a:t>
            </a:r>
            <a:r>
              <a:rPr lang="en-US" sz="1200" dirty="0" smtClean="0">
                <a:solidFill>
                  <a:srgbClr val="FFFF00"/>
                </a:solidFill>
              </a:rPr>
              <a:t>, </a:t>
            </a:r>
            <a:r>
              <a:rPr lang="en-US" sz="1200" dirty="0" err="1" smtClean="0">
                <a:solidFill>
                  <a:srgbClr val="FFFF00"/>
                </a:solidFill>
              </a:rPr>
              <a:t>endColorOffsetIncr</a:t>
            </a:r>
            <a:r>
              <a:rPr lang="en-US" sz="1200" dirty="0" smtClean="0">
                <a:solidFill>
                  <a:srgbClr val="FFFF00"/>
                </a:solidFill>
              </a:rPr>
              <a:t>, </a:t>
            </a:r>
            <a:r>
              <a:rPr lang="en-US" sz="1200" dirty="0" err="1" smtClean="0">
                <a:solidFill>
                  <a:srgbClr val="FFFF00"/>
                </a:solidFill>
              </a:rPr>
              <a:t>endLineMask</a:t>
            </a:r>
            <a:r>
              <a:rPr lang="en-US" sz="1200" dirty="0" smtClean="0"/>
              <a:t>	 </a:t>
            </a:r>
            <a:r>
              <a:rPr lang="en-US" sz="1200" dirty="0" smtClean="0">
                <a:solidFill>
                  <a:srgbClr val="7030A0"/>
                </a:solidFill>
              </a:rPr>
              <a:t>{o6:3} </a:t>
            </a:r>
            <a:r>
              <a:rPr lang="en-US" sz="1200" dirty="0" err="1" smtClean="0">
                <a:solidFill>
                  <a:srgbClr val="7030A0"/>
                </a:solidFill>
              </a:rPr>
              <a:t>stqx</a:t>
            </a:r>
            <a:r>
              <a:rPr lang="en-US" sz="1200" dirty="0" smtClean="0">
                <a:solidFill>
                  <a:srgbClr val="7030A0"/>
                </a:solidFill>
              </a:rPr>
              <a:t> </a:t>
            </a:r>
            <a:r>
              <a:rPr lang="en-US" sz="1200" dirty="0" err="1" smtClean="0">
                <a:solidFill>
                  <a:srgbClr val="7030A0"/>
                </a:solidFill>
              </a:rPr>
              <a:t>blurAo</a:t>
            </a:r>
            <a:r>
              <a:rPr lang="en-US" sz="1200" dirty="0" smtClean="0">
                <a:solidFill>
                  <a:srgbClr val="7030A0"/>
                </a:solidFill>
              </a:rPr>
              <a:t>___, </a:t>
            </a:r>
            <a:r>
              <a:rPr lang="en-US" sz="1200" dirty="0" err="1" smtClean="0">
                <a:solidFill>
                  <a:srgbClr val="7030A0"/>
                </a:solidFill>
              </a:rPr>
              <a:t>pvColor</a:t>
            </a:r>
            <a:r>
              <a:rPr lang="en-US" sz="1200" dirty="0" smtClean="0">
                <a:solidFill>
                  <a:srgbClr val="7030A0"/>
                </a:solidFill>
              </a:rPr>
              <a:t>, </a:t>
            </a:r>
            <a:r>
              <a:rPr lang="en-US" sz="1200" dirty="0" err="1" smtClean="0">
                <a:solidFill>
                  <a:srgbClr val="7030A0"/>
                </a:solidFill>
              </a:rPr>
              <a:t>colorOffset</a:t>
            </a:r>
            <a:r>
              <a:rPr lang="en-US" sz="1200" dirty="0" smtClean="0">
                <a:solidFill>
                  <a:srgbClr val="7030A0"/>
                </a:solidFill>
              </a:rPr>
              <a:t>_</a:t>
            </a:r>
          </a:p>
          <a:p>
            <a:pPr>
              <a:lnSpc>
                <a:spcPct val="100000"/>
              </a:lnSpc>
            </a:pPr>
            <a:r>
              <a:rPr lang="en-US" sz="1200" dirty="0" smtClean="0"/>
              <a:t>{</a:t>
            </a:r>
            <a:r>
              <a:rPr lang="en-US" sz="1200" dirty="0" smtClean="0">
                <a:solidFill>
                  <a:srgbClr val="FFFF00"/>
                </a:solidFill>
              </a:rPr>
              <a:t>e2:0} </a:t>
            </a:r>
            <a:r>
              <a:rPr lang="en-US" sz="1200" dirty="0" err="1" smtClean="0">
                <a:solidFill>
                  <a:srgbClr val="FFFF00"/>
                </a:solidFill>
              </a:rPr>
              <a:t>selb</a:t>
            </a:r>
            <a:r>
              <a:rPr lang="en-US" sz="1200" dirty="0" smtClean="0">
                <a:solidFill>
                  <a:srgbClr val="FFFF00"/>
                </a:solidFill>
              </a:rPr>
              <a:t> ao_n3, ao_p1_, ao_n30, </a:t>
            </a:r>
            <a:r>
              <a:rPr lang="en-US" sz="1200" dirty="0" err="1" smtClean="0">
                <a:solidFill>
                  <a:srgbClr val="FFFF00"/>
                </a:solidFill>
              </a:rPr>
              <a:t>endLineMask</a:t>
            </a:r>
            <a:r>
              <a:rPr lang="en-US" sz="1200" dirty="0" smtClean="0">
                <a:solidFill>
                  <a:srgbClr val="FFFF00"/>
                </a:solidFill>
              </a:rPr>
              <a:t>_			{o4:0} </a:t>
            </a:r>
            <a:r>
              <a:rPr lang="en-US" sz="1200" dirty="0" err="1" smtClean="0">
                <a:solidFill>
                  <a:srgbClr val="FFFF00"/>
                </a:solidFill>
              </a:rPr>
              <a:t>shufb</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_, </a:t>
            </a:r>
            <a:r>
              <a:rPr lang="en-US" sz="1200" dirty="0" err="1" smtClean="0">
                <a:solidFill>
                  <a:srgbClr val="FFFF00"/>
                </a:solidFill>
              </a:rPr>
              <a:t>colorOffset</a:t>
            </a:r>
            <a:r>
              <a:rPr lang="en-US" sz="1200" dirty="0" smtClean="0">
                <a:solidFill>
                  <a:srgbClr val="FFFF00"/>
                </a:solidFill>
              </a:rPr>
              <a:t>, s_BCa0</a:t>
            </a:r>
          </a:p>
          <a:p>
            <a:pPr>
              <a:lnSpc>
                <a:spcPct val="100000"/>
              </a:lnSpc>
            </a:pPr>
            <a:r>
              <a:rPr lang="pt-BR" sz="1200" dirty="0" smtClean="0">
                <a:solidFill>
                  <a:srgbClr val="FFFF00"/>
                </a:solidFill>
              </a:rPr>
              <a:t>{e2:0} selb ao_n2, ao_p2_, ao_n20, endLineMask_</a:t>
            </a:r>
            <a:r>
              <a:rPr lang="pt-BR" sz="1200" dirty="0" smtClean="0"/>
              <a:t>				</a:t>
            </a:r>
            <a:r>
              <a:rPr lang="pt-BR" sz="1200" dirty="0" smtClean="0">
                <a:solidFill>
                  <a:srgbClr val="FF0000"/>
                </a:solidFill>
              </a:rPr>
              <a:t>{o4:x} shlqbii currAo___, currAo__, 0</a:t>
            </a:r>
          </a:p>
          <a:p>
            <a:pPr>
              <a:lnSpc>
                <a:spcPct val="100000"/>
              </a:lnSpc>
            </a:pPr>
            <a:r>
              <a:rPr lang="pt-BR" sz="1200" dirty="0" smtClean="0">
                <a:solidFill>
                  <a:srgbClr val="FFFF00"/>
                </a:solidFill>
              </a:rPr>
              <a:t>{e2:0} selb ao_n1, ao_p3_, ao_n10, endLineMask</a:t>
            </a:r>
            <a:r>
              <a:rPr lang="pt-BR" sz="1200" dirty="0" smtClean="0"/>
              <a:t>_				</a:t>
            </a:r>
            <a:r>
              <a:rPr lang="pt-BR" sz="1200" dirty="0" smtClean="0">
                <a:solidFill>
                  <a:srgbClr val="FF0000"/>
                </a:solidFill>
              </a:rPr>
              <a:t>{o4:x} shlqbii currAo__, currAo_, 0</a:t>
            </a:r>
          </a:p>
          <a:p>
            <a:pPr>
              <a:lnSpc>
                <a:spcPct val="100000"/>
              </a:lnSpc>
            </a:pPr>
            <a:r>
              <a:rPr lang="en-US" sz="1200" dirty="0" smtClean="0">
                <a:solidFill>
                  <a:srgbClr val="FFFF00"/>
                </a:solidFill>
              </a:rPr>
              <a:t>{e2:0} a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a:t>
            </a:r>
            <a:r>
              <a:rPr lang="en-US" sz="1200" dirty="0" smtClean="0">
                <a:solidFill>
                  <a:srgbClr val="FFFF00"/>
                </a:solidFill>
              </a:rPr>
              <a:t>, </a:t>
            </a:r>
            <a:r>
              <a:rPr lang="en-US" sz="1200" dirty="0" err="1" smtClean="0">
                <a:solidFill>
                  <a:srgbClr val="FFFF00"/>
                </a:solidFill>
              </a:rPr>
              <a:t>colorOffsetIncr</a:t>
            </a:r>
            <a:r>
              <a:rPr lang="en-US" sz="1200" dirty="0" smtClean="0"/>
              <a:t>					</a:t>
            </a:r>
            <a:r>
              <a:rPr lang="en-US" sz="1200" dirty="0" err="1" smtClean="0">
                <a:solidFill>
                  <a:srgbClr val="FF0000"/>
                </a:solidFill>
              </a:rPr>
              <a:t>lnop</a:t>
            </a:r>
            <a:endParaRPr lang="en-US" sz="1200" dirty="0" smtClean="0">
              <a:solidFill>
                <a:srgbClr val="FF0000"/>
              </a:solidFill>
            </a:endParaRPr>
          </a:p>
          <a:p>
            <a:pPr>
              <a:lnSpc>
                <a:spcPct val="100000"/>
              </a:lnSpc>
            </a:pPr>
            <a:r>
              <a:rPr lang="en-US" sz="1200" dirty="0" smtClean="0">
                <a:solidFill>
                  <a:srgbClr val="FFFF00"/>
                </a:solidFill>
              </a:rPr>
              <a:t>{e2:0} a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a:t>
            </a:r>
            <a:r>
              <a:rPr lang="en-US" sz="1200" dirty="0" smtClean="0">
                <a:solidFill>
                  <a:srgbClr val="FFFF00"/>
                </a:solidFill>
              </a:rPr>
              <a:t>, </a:t>
            </a:r>
            <a:r>
              <a:rPr lang="en-US" sz="1200" dirty="0" err="1" smtClean="0">
                <a:solidFill>
                  <a:srgbClr val="FFFF00"/>
                </a:solidFill>
              </a:rPr>
              <a:t>endLineOffsetIncr</a:t>
            </a:r>
            <a:r>
              <a:rPr lang="en-US" sz="1200" dirty="0" smtClean="0"/>
              <a:t>			</a:t>
            </a:r>
            <a:r>
              <a:rPr lang="en-US" sz="1200" dirty="0" smtClean="0">
                <a:solidFill>
                  <a:schemeClr val="bg1"/>
                </a:solidFill>
              </a:rPr>
              <a:t>branch: {o?:0} </a:t>
            </a:r>
            <a:r>
              <a:rPr lang="en-US" sz="1200" dirty="0" err="1" smtClean="0">
                <a:solidFill>
                  <a:schemeClr val="bg1"/>
                </a:solidFill>
              </a:rPr>
              <a:t>brz</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loop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Optimized</a:t>
            </a:r>
            <a:endParaRPr lang="en-GB" sz="3600" b="1" dirty="0">
              <a:solidFill>
                <a:srgbClr val="336699"/>
              </a:solidFill>
              <a:ea typeface="MS Gothic" charset="0"/>
              <a:cs typeface="MS Gothic" charset="0"/>
            </a:endParaRPr>
          </a:p>
        </p:txBody>
      </p:sp>
      <p:sp>
        <p:nvSpPr>
          <p:cNvPr id="6" name="TextBox 5"/>
          <p:cNvSpPr txBox="1"/>
          <p:nvPr/>
        </p:nvSpPr>
        <p:spPr>
          <a:xfrm>
            <a:off x="228600" y="1524000"/>
            <a:ext cx="9144000" cy="3970318"/>
          </a:xfrm>
          <a:prstGeom prst="rect">
            <a:avLst/>
          </a:prstGeom>
          <a:noFill/>
        </p:spPr>
        <p:txBody>
          <a:bodyPr wrap="square" rtlCol="0">
            <a:spAutoFit/>
          </a:bodyPr>
          <a:lstStyle/>
          <a:p>
            <a:pPr>
              <a:lnSpc>
                <a:spcPct val="100000"/>
              </a:lnSpc>
            </a:pPr>
            <a:r>
              <a:rPr lang="en-US" sz="1200" dirty="0" smtClean="0">
                <a:solidFill>
                  <a:schemeClr val="bg1"/>
                </a:solidFill>
              </a:rPr>
              <a:t>loop:</a:t>
            </a:r>
          </a:p>
          <a:p>
            <a:pPr>
              <a:lnSpc>
                <a:spcPct val="100000"/>
              </a:lnSpc>
            </a:pPr>
            <a:r>
              <a:rPr lang="pt-BR" sz="1200" dirty="0" smtClean="0">
                <a:solidFill>
                  <a:schemeClr val="bg1"/>
                </a:solidFill>
              </a:rPr>
              <a:t>{e2:x} ai ao_n1__, ao_n1_, 0							{o4:x} shlqbii currAo_, currAo, 0</a:t>
            </a:r>
          </a:p>
          <a:p>
            <a:pPr>
              <a:lnSpc>
                <a:spcPct val="100000"/>
              </a:lnSpc>
            </a:pPr>
            <a:r>
              <a:rPr lang="pt-BR" sz="1200" dirty="0" smtClean="0">
                <a:solidFill>
                  <a:schemeClr val="bg1"/>
                </a:solidFill>
              </a:rPr>
              <a:t>{e6:1} fa ao_n4, ao_n4, nextAo							{o6:0} lqx currAo, pvColor, colorOffset</a:t>
            </a:r>
          </a:p>
          <a:p>
            <a:pPr>
              <a:lnSpc>
                <a:spcPct val="100000"/>
              </a:lnSpc>
            </a:pPr>
            <a:r>
              <a:rPr lang="pt-BR" sz="1200" dirty="0" smtClean="0">
                <a:solidFill>
                  <a:schemeClr val="bg1"/>
                </a:solidFill>
              </a:rPr>
              <a:t>{e6:1} fa ao_n3, ao_n3, ao_p3							{o6:0} lqx nextAo, pvNextColor, colorOffset</a:t>
            </a:r>
          </a:p>
          <a:p>
            <a:pPr>
              <a:lnSpc>
                <a:spcPct val="100000"/>
              </a:lnSpc>
            </a:pPr>
            <a:r>
              <a:rPr lang="en-US" sz="1200" dirty="0" smtClean="0">
                <a:solidFill>
                  <a:schemeClr val="bg1"/>
                </a:solidFill>
              </a:rPr>
              <a:t>{e6:2} </a:t>
            </a:r>
            <a:r>
              <a:rPr lang="en-US" sz="1200" dirty="0" err="1" smtClean="0">
                <a:solidFill>
                  <a:schemeClr val="bg1"/>
                </a:solidFill>
              </a:rPr>
              <a:t>fma</a:t>
            </a:r>
            <a:r>
              <a:rPr lang="en-US" sz="1200" dirty="0" smtClean="0">
                <a:solidFill>
                  <a:schemeClr val="bg1"/>
                </a:solidFill>
              </a:rPr>
              <a:t> </a:t>
            </a:r>
            <a:r>
              <a:rPr lang="en-US" sz="1200" dirty="0" err="1" smtClean="0">
                <a:solidFill>
                  <a:schemeClr val="bg1"/>
                </a:solidFill>
              </a:rPr>
              <a:t>blurAo</a:t>
            </a:r>
            <a:r>
              <a:rPr lang="en-US" sz="1200" dirty="0" smtClean="0">
                <a:solidFill>
                  <a:schemeClr val="bg1"/>
                </a:solidFill>
              </a:rPr>
              <a:t>_, ao_n2_, w2, </a:t>
            </a:r>
            <a:r>
              <a:rPr lang="en-US" sz="1200" dirty="0" err="1" smtClean="0">
                <a:solidFill>
                  <a:schemeClr val="bg1"/>
                </a:solidFill>
              </a:rPr>
              <a:t>blurAo</a:t>
            </a:r>
            <a:r>
              <a:rPr lang="en-US" sz="1200" dirty="0" smtClean="0">
                <a:solidFill>
                  <a:schemeClr val="bg1"/>
                </a:solidFill>
              </a:rPr>
              <a:t>						{o4:0} </a:t>
            </a:r>
            <a:r>
              <a:rPr lang="en-US" sz="1200" dirty="0" err="1" smtClean="0">
                <a:solidFill>
                  <a:schemeClr val="bg1"/>
                </a:solidFill>
              </a:rPr>
              <a:t>shlqbii</a:t>
            </a:r>
            <a:r>
              <a:rPr lang="en-US" sz="1200" dirty="0" smtClean="0">
                <a:solidFill>
                  <a:schemeClr val="bg1"/>
                </a:solidFill>
              </a:rPr>
              <a:t> </a:t>
            </a:r>
            <a:r>
              <a:rPr lang="en-US" sz="1200" dirty="0" err="1" smtClean="0">
                <a:solidFill>
                  <a:schemeClr val="bg1"/>
                </a:solidFill>
              </a:rPr>
              <a:t>endLineMask</a:t>
            </a:r>
            <a:r>
              <a:rPr lang="en-US" sz="1200" dirty="0" smtClean="0">
                <a:solidFill>
                  <a:schemeClr val="bg1"/>
                </a:solidFill>
              </a:rPr>
              <a:t>_, </a:t>
            </a:r>
            <a:r>
              <a:rPr lang="en-US" sz="1200" dirty="0" err="1" smtClean="0">
                <a:solidFill>
                  <a:schemeClr val="bg1"/>
                </a:solidFill>
              </a:rPr>
              <a:t>endLineMask</a:t>
            </a:r>
            <a:r>
              <a:rPr lang="en-US" sz="1200" dirty="0" smtClean="0">
                <a:solidFill>
                  <a:schemeClr val="bg1"/>
                </a:solidFill>
              </a:rPr>
              <a:t>, 0</a:t>
            </a:r>
          </a:p>
          <a:p>
            <a:pPr>
              <a:lnSpc>
                <a:spcPct val="100000"/>
              </a:lnSpc>
            </a:pPr>
            <a:r>
              <a:rPr lang="pt-BR" sz="1200" dirty="0" smtClean="0">
                <a:solidFill>
                  <a:schemeClr val="bg1"/>
                </a:solidFill>
              </a:rPr>
              <a:t>{e6:1} fa ao_n1_, ao_n1, ao_p1							{o4:x} shlqbii ao_p1_, ao_p1, 0</a:t>
            </a:r>
          </a:p>
          <a:p>
            <a:pPr>
              <a:lnSpc>
                <a:spcPct val="100000"/>
              </a:lnSpc>
            </a:pPr>
            <a:r>
              <a:rPr lang="pt-BR" sz="1200" dirty="0" smtClean="0">
                <a:solidFill>
                  <a:schemeClr val="bg1"/>
                </a:solidFill>
              </a:rPr>
              <a:t>{e6:1} fa ao_n2_, ao_n2, ao_p2							{o4:x} shlqbii ao_p2_, ao_p2, 0</a:t>
            </a:r>
          </a:p>
          <a:p>
            <a:pPr>
              <a:lnSpc>
                <a:spcPct val="100000"/>
              </a:lnSpc>
            </a:pPr>
            <a:r>
              <a:rPr lang="en-US" sz="1200" dirty="0" smtClean="0">
                <a:solidFill>
                  <a:schemeClr val="bg1"/>
                </a:solidFill>
              </a:rPr>
              <a:t>{e6:3} </a:t>
            </a:r>
            <a:r>
              <a:rPr lang="en-US" sz="1200" dirty="0" err="1" smtClean="0">
                <a:solidFill>
                  <a:schemeClr val="bg1"/>
                </a:solidFill>
              </a:rPr>
              <a:t>fma</a:t>
            </a:r>
            <a:r>
              <a:rPr lang="en-US" sz="1200" dirty="0" smtClean="0">
                <a:solidFill>
                  <a:schemeClr val="bg1"/>
                </a:solidFill>
              </a:rPr>
              <a:t> </a:t>
            </a:r>
            <a:r>
              <a:rPr lang="en-US" sz="1200" dirty="0" err="1" smtClean="0">
                <a:solidFill>
                  <a:schemeClr val="bg1"/>
                </a:solidFill>
              </a:rPr>
              <a:t>blurAo</a:t>
            </a:r>
            <a:r>
              <a:rPr lang="en-US" sz="1200" dirty="0" smtClean="0">
                <a:solidFill>
                  <a:schemeClr val="bg1"/>
                </a:solidFill>
              </a:rPr>
              <a:t>___, </a:t>
            </a:r>
            <a:r>
              <a:rPr lang="en-US" sz="1200" dirty="0" err="1" smtClean="0">
                <a:solidFill>
                  <a:schemeClr val="bg1"/>
                </a:solidFill>
              </a:rPr>
              <a:t>currAo</a:t>
            </a:r>
            <a:r>
              <a:rPr lang="en-US" sz="1200" dirty="0" smtClean="0">
                <a:solidFill>
                  <a:schemeClr val="bg1"/>
                </a:solidFill>
              </a:rPr>
              <a:t>___, w0, </a:t>
            </a:r>
            <a:r>
              <a:rPr lang="en-US" sz="1200" dirty="0" err="1" smtClean="0">
                <a:solidFill>
                  <a:schemeClr val="bg1"/>
                </a:solidFill>
              </a:rPr>
              <a:t>blurAo</a:t>
            </a:r>
            <a:r>
              <a:rPr lang="en-US" sz="1200" dirty="0" smtClean="0">
                <a:solidFill>
                  <a:schemeClr val="bg1"/>
                </a:solidFill>
              </a:rPr>
              <a:t>__					{o4:x} </a:t>
            </a:r>
            <a:r>
              <a:rPr lang="en-US" sz="1200" dirty="0" err="1" smtClean="0">
                <a:solidFill>
                  <a:schemeClr val="bg1"/>
                </a:solidFill>
              </a:rPr>
              <a:t>shlqbii</a:t>
            </a:r>
            <a:r>
              <a:rPr lang="en-US" sz="1200" dirty="0" smtClean="0">
                <a:solidFill>
                  <a:schemeClr val="bg1"/>
                </a:solidFill>
              </a:rPr>
              <a:t> ao_p3_, ao_p3, 0</a:t>
            </a:r>
          </a:p>
          <a:p>
            <a:pPr>
              <a:lnSpc>
                <a:spcPct val="100000"/>
              </a:lnSpc>
            </a:pPr>
            <a:r>
              <a:rPr lang="pt-BR" sz="1200" dirty="0" smtClean="0">
                <a:solidFill>
                  <a:schemeClr val="bg1"/>
                </a:solidFill>
              </a:rPr>
              <a:t>{e6:1} fm blurAo, ao_n4, w4							{o4:0} shufb prevAo0, currAo, currAo, s_AAAA</a:t>
            </a:r>
          </a:p>
          <a:p>
            <a:pPr>
              <a:lnSpc>
                <a:spcPct val="100000"/>
              </a:lnSpc>
            </a:pPr>
            <a:r>
              <a:rPr lang="en-US" sz="1200" dirty="0" smtClean="0">
                <a:solidFill>
                  <a:schemeClr val="bg1"/>
                </a:solidFill>
              </a:rPr>
              <a:t>{e2:0} </a:t>
            </a:r>
            <a:r>
              <a:rPr lang="en-US" sz="1200" dirty="0" err="1" smtClean="0">
                <a:solidFill>
                  <a:schemeClr val="bg1"/>
                </a:solidFill>
              </a:rPr>
              <a:t>ceq</a:t>
            </a:r>
            <a:r>
              <a:rPr lang="en-US" sz="1200" dirty="0" smtClean="0">
                <a:solidFill>
                  <a:schemeClr val="bg1"/>
                </a:solidFill>
              </a:rPr>
              <a:t> </a:t>
            </a:r>
            <a:r>
              <a:rPr lang="en-US" sz="1200" dirty="0" err="1" smtClean="0">
                <a:solidFill>
                  <a:schemeClr val="bg1"/>
                </a:solidFill>
              </a:rPr>
              <a:t>endLineMask</a:t>
            </a:r>
            <a:r>
              <a:rPr lang="en-US" sz="1200" dirty="0" smtClean="0">
                <a:solidFill>
                  <a:schemeClr val="bg1"/>
                </a:solidFill>
              </a:rPr>
              <a:t>, </a:t>
            </a:r>
            <a:r>
              <a:rPr lang="en-US" sz="1200" dirty="0" err="1" smtClean="0">
                <a:solidFill>
                  <a:schemeClr val="bg1"/>
                </a:solidFill>
              </a:rPr>
              <a:t>colorOffset</a:t>
            </a:r>
            <a:r>
              <a:rPr lang="en-US" sz="1200" dirty="0" smtClean="0">
                <a:solidFill>
                  <a:schemeClr val="bg1"/>
                </a:solidFill>
              </a:rPr>
              <a:t>, </a:t>
            </a:r>
            <a:r>
              <a:rPr lang="en-US" sz="1200" dirty="0" err="1" smtClean="0">
                <a:solidFill>
                  <a:schemeClr val="bg1"/>
                </a:solidFill>
              </a:rPr>
              <a:t>endLineOffset</a:t>
            </a:r>
            <a:r>
              <a:rPr lang="en-US" sz="1200" dirty="0" smtClean="0">
                <a:solidFill>
                  <a:schemeClr val="bg1"/>
                </a:solidFill>
              </a:rPr>
              <a:t>				{o4:0} </a:t>
            </a:r>
            <a:r>
              <a:rPr lang="en-US" sz="1200" dirty="0" err="1" smtClean="0">
                <a:solidFill>
                  <a:schemeClr val="bg1"/>
                </a:solidFill>
              </a:rPr>
              <a:t>shufb</a:t>
            </a:r>
            <a:r>
              <a:rPr lang="en-US" sz="1200" dirty="0" smtClean="0">
                <a:solidFill>
                  <a:schemeClr val="bg1"/>
                </a:solidFill>
              </a:rPr>
              <a:t> ao_p1, </a:t>
            </a:r>
            <a:r>
              <a:rPr lang="en-US" sz="1200" dirty="0" err="1" smtClean="0">
                <a:solidFill>
                  <a:schemeClr val="bg1"/>
                </a:solidFill>
              </a:rPr>
              <a:t>currAo</a:t>
            </a:r>
            <a:r>
              <a:rPr lang="en-US" sz="1200" dirty="0" smtClean="0">
                <a:solidFill>
                  <a:schemeClr val="bg1"/>
                </a:solidFill>
              </a:rPr>
              <a:t>, </a:t>
            </a:r>
            <a:r>
              <a:rPr lang="en-US" sz="1200" dirty="0" err="1" smtClean="0">
                <a:solidFill>
                  <a:schemeClr val="bg1"/>
                </a:solidFill>
              </a:rPr>
              <a:t>nextAo</a:t>
            </a:r>
            <a:r>
              <a:rPr lang="en-US" sz="1200" dirty="0" smtClean="0">
                <a:solidFill>
                  <a:schemeClr val="bg1"/>
                </a:solidFill>
              </a:rPr>
              <a:t>, </a:t>
            </a:r>
            <a:r>
              <a:rPr lang="en-US" sz="1200" dirty="0" err="1" smtClean="0">
                <a:solidFill>
                  <a:schemeClr val="bg1"/>
                </a:solidFill>
              </a:rPr>
              <a:t>s_BCDa</a:t>
            </a:r>
            <a:endParaRPr lang="en-US" sz="1200" dirty="0" smtClean="0">
              <a:solidFill>
                <a:schemeClr val="bg1"/>
              </a:solidFill>
            </a:endParaRPr>
          </a:p>
          <a:p>
            <a:pPr>
              <a:lnSpc>
                <a:spcPct val="100000"/>
              </a:lnSpc>
            </a:pPr>
            <a:r>
              <a:rPr lang="en-US" sz="1200" dirty="0" smtClean="0">
                <a:solidFill>
                  <a:schemeClr val="bg1"/>
                </a:solidFill>
              </a:rPr>
              <a:t>{e2:0} </a:t>
            </a:r>
            <a:r>
              <a:rPr lang="en-US" sz="1200" dirty="0" err="1" smtClean="0">
                <a:solidFill>
                  <a:schemeClr val="bg1"/>
                </a:solidFill>
              </a:rPr>
              <a:t>ceq</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a:t>
            </a:r>
            <a:r>
              <a:rPr lang="en-US" sz="1200" dirty="0" err="1" smtClean="0">
                <a:solidFill>
                  <a:schemeClr val="bg1"/>
                </a:solidFill>
              </a:rPr>
              <a:t>colorOffset</a:t>
            </a:r>
            <a:r>
              <a:rPr lang="en-US" sz="1200" dirty="0" smtClean="0">
                <a:solidFill>
                  <a:schemeClr val="bg1"/>
                </a:solidFill>
              </a:rPr>
              <a:t>_, </a:t>
            </a:r>
            <a:r>
              <a:rPr lang="en-US" sz="1200" dirty="0" err="1" smtClean="0">
                <a:solidFill>
                  <a:schemeClr val="bg1"/>
                </a:solidFill>
              </a:rPr>
              <a:t>endOffset</a:t>
            </a:r>
            <a:r>
              <a:rPr lang="en-US" sz="1200" dirty="0" smtClean="0">
                <a:solidFill>
                  <a:schemeClr val="bg1"/>
                </a:solidFill>
              </a:rPr>
              <a:t>				{o4:0} </a:t>
            </a:r>
            <a:r>
              <a:rPr lang="en-US" sz="1200" dirty="0" err="1" smtClean="0">
                <a:solidFill>
                  <a:schemeClr val="bg1"/>
                </a:solidFill>
              </a:rPr>
              <a:t>shufb</a:t>
            </a:r>
            <a:r>
              <a:rPr lang="en-US" sz="1200" dirty="0" smtClean="0">
                <a:solidFill>
                  <a:schemeClr val="bg1"/>
                </a:solidFill>
              </a:rPr>
              <a:t> ao_p2, </a:t>
            </a:r>
            <a:r>
              <a:rPr lang="en-US" sz="1200" dirty="0" err="1" smtClean="0">
                <a:solidFill>
                  <a:schemeClr val="bg1"/>
                </a:solidFill>
              </a:rPr>
              <a:t>currAo</a:t>
            </a:r>
            <a:r>
              <a:rPr lang="en-US" sz="1200" dirty="0" smtClean="0">
                <a:solidFill>
                  <a:schemeClr val="bg1"/>
                </a:solidFill>
              </a:rPr>
              <a:t>, </a:t>
            </a:r>
            <a:r>
              <a:rPr lang="en-US" sz="1200" dirty="0" err="1" smtClean="0">
                <a:solidFill>
                  <a:schemeClr val="bg1"/>
                </a:solidFill>
              </a:rPr>
              <a:t>nextAo</a:t>
            </a:r>
            <a:r>
              <a:rPr lang="en-US" sz="1200" dirty="0" smtClean="0">
                <a:solidFill>
                  <a:schemeClr val="bg1"/>
                </a:solidFill>
              </a:rPr>
              <a:t>, </a:t>
            </a:r>
            <a:r>
              <a:rPr lang="en-US" sz="1200" dirty="0" err="1" smtClean="0">
                <a:solidFill>
                  <a:schemeClr val="bg1"/>
                </a:solidFill>
              </a:rPr>
              <a:t>s_CDab</a:t>
            </a:r>
            <a:endParaRPr lang="en-US" sz="1200" dirty="0" smtClean="0">
              <a:solidFill>
                <a:schemeClr val="bg1"/>
              </a:solidFill>
            </a:endParaRPr>
          </a:p>
          <a:p>
            <a:pPr>
              <a:lnSpc>
                <a:spcPct val="100000"/>
              </a:lnSpc>
            </a:pPr>
            <a:r>
              <a:rPr lang="en-US" sz="1200" dirty="0" smtClean="0">
                <a:solidFill>
                  <a:schemeClr val="bg1"/>
                </a:solidFill>
              </a:rPr>
              <a:t>{e2:0} </a:t>
            </a:r>
            <a:r>
              <a:rPr lang="en-US" sz="1200" dirty="0" err="1" smtClean="0">
                <a:solidFill>
                  <a:schemeClr val="bg1"/>
                </a:solidFill>
              </a:rPr>
              <a:t>selb</a:t>
            </a:r>
            <a:r>
              <a:rPr lang="en-US" sz="1200" dirty="0" smtClean="0">
                <a:solidFill>
                  <a:schemeClr val="bg1"/>
                </a:solidFill>
              </a:rPr>
              <a:t> </a:t>
            </a:r>
            <a:r>
              <a:rPr lang="en-US" sz="1200" dirty="0" err="1" smtClean="0">
                <a:solidFill>
                  <a:schemeClr val="bg1"/>
                </a:solidFill>
              </a:rPr>
              <a:t>endLineOffsetIncr</a:t>
            </a:r>
            <a:r>
              <a:rPr lang="en-US" sz="1200" dirty="0" smtClean="0">
                <a:solidFill>
                  <a:schemeClr val="bg1"/>
                </a:solidFill>
              </a:rPr>
              <a:t>, zero, </a:t>
            </a:r>
            <a:r>
              <a:rPr lang="en-US" sz="1200" dirty="0" err="1" smtClean="0">
                <a:solidFill>
                  <a:schemeClr val="bg1"/>
                </a:solidFill>
              </a:rPr>
              <a:t>colorLineBytes</a:t>
            </a:r>
            <a:r>
              <a:rPr lang="en-US" sz="1200" dirty="0" smtClean="0">
                <a:solidFill>
                  <a:schemeClr val="bg1"/>
                </a:solidFill>
              </a:rPr>
              <a:t>, </a:t>
            </a:r>
            <a:r>
              <a:rPr lang="en-US" sz="1200" dirty="0" err="1" smtClean="0">
                <a:solidFill>
                  <a:schemeClr val="bg1"/>
                </a:solidFill>
              </a:rPr>
              <a:t>endLineMask</a:t>
            </a:r>
            <a:r>
              <a:rPr lang="en-US" sz="1200" dirty="0" smtClean="0">
                <a:solidFill>
                  <a:schemeClr val="bg1"/>
                </a:solidFill>
              </a:rPr>
              <a:t>		{o4:0} </a:t>
            </a:r>
            <a:r>
              <a:rPr lang="en-US" sz="1200" dirty="0" err="1" smtClean="0">
                <a:solidFill>
                  <a:schemeClr val="bg1"/>
                </a:solidFill>
              </a:rPr>
              <a:t>shufb</a:t>
            </a:r>
            <a:r>
              <a:rPr lang="en-US" sz="1200" dirty="0" smtClean="0">
                <a:solidFill>
                  <a:schemeClr val="bg1"/>
                </a:solidFill>
              </a:rPr>
              <a:t> ao_p3, </a:t>
            </a:r>
            <a:r>
              <a:rPr lang="en-US" sz="1200" dirty="0" err="1" smtClean="0">
                <a:solidFill>
                  <a:schemeClr val="bg1"/>
                </a:solidFill>
              </a:rPr>
              <a:t>currAo</a:t>
            </a:r>
            <a:r>
              <a:rPr lang="en-US" sz="1200" dirty="0" smtClean="0">
                <a:solidFill>
                  <a:schemeClr val="bg1"/>
                </a:solidFill>
              </a:rPr>
              <a:t>, </a:t>
            </a:r>
            <a:r>
              <a:rPr lang="en-US" sz="1200" dirty="0" err="1" smtClean="0">
                <a:solidFill>
                  <a:schemeClr val="bg1"/>
                </a:solidFill>
              </a:rPr>
              <a:t>nextAo</a:t>
            </a:r>
            <a:r>
              <a:rPr lang="en-US" sz="1200" dirty="0" smtClean="0">
                <a:solidFill>
                  <a:schemeClr val="bg1"/>
                </a:solidFill>
              </a:rPr>
              <a:t>, </a:t>
            </a:r>
            <a:r>
              <a:rPr lang="en-US" sz="1200" dirty="0" err="1" smtClean="0">
                <a:solidFill>
                  <a:schemeClr val="bg1"/>
                </a:solidFill>
              </a:rPr>
              <a:t>s_Dabc</a:t>
            </a:r>
            <a:endParaRPr lang="en-US" sz="1200" dirty="0" smtClean="0">
              <a:solidFill>
                <a:schemeClr val="bg1"/>
              </a:solidFill>
            </a:endParaRPr>
          </a:p>
          <a:p>
            <a:pPr>
              <a:lnSpc>
                <a:spcPct val="100000"/>
              </a:lnSpc>
            </a:pPr>
            <a:r>
              <a:rPr lang="pt-BR" sz="1200" dirty="0" smtClean="0">
                <a:solidFill>
                  <a:schemeClr val="bg1"/>
                </a:solidFill>
              </a:rPr>
              <a:t>{e2:0} selb ao_n4, currAo_, prevAo0, endLineMask_				{o4:0} shufb ao_n30, prevAo0, currAo, s_BCDa</a:t>
            </a:r>
          </a:p>
          <a:p>
            <a:pPr>
              <a:lnSpc>
                <a:spcPct val="100000"/>
              </a:lnSpc>
            </a:pPr>
            <a:r>
              <a:rPr lang="pt-BR" sz="1200" dirty="0" smtClean="0">
                <a:solidFill>
                  <a:schemeClr val="bg1"/>
                </a:solidFill>
              </a:rPr>
              <a:t>{e6:2} fma blurAo__, ao_n1__, w1, blurAo_					{o4:0} shufb ao_n20, prevAo0, currAo, s_CDab</a:t>
            </a:r>
          </a:p>
          <a:p>
            <a:pPr>
              <a:lnSpc>
                <a:spcPct val="100000"/>
              </a:lnSpc>
            </a:pPr>
            <a:r>
              <a:rPr lang="pt-BR" sz="1200" dirty="0" smtClean="0">
                <a:solidFill>
                  <a:schemeClr val="bg1"/>
                </a:solidFill>
              </a:rPr>
              <a:t>{e6:1} fma blurAo, ao_n3, w3, blurAo						{o4:0} shufb ao_n10, prevAo0, currAo, s_Dabc</a:t>
            </a:r>
          </a:p>
          <a:p>
            <a:pPr>
              <a:lnSpc>
                <a:spcPct val="100000"/>
              </a:lnSpc>
            </a:pPr>
            <a:r>
              <a:rPr lang="en-US" sz="1200" dirty="0" smtClean="0">
                <a:solidFill>
                  <a:schemeClr val="bg1"/>
                </a:solidFill>
              </a:rPr>
              <a:t>{e2:0} </a:t>
            </a:r>
            <a:r>
              <a:rPr lang="en-US" sz="1200" dirty="0" err="1" smtClean="0">
                <a:solidFill>
                  <a:schemeClr val="bg1"/>
                </a:solidFill>
              </a:rPr>
              <a:t>selb</a:t>
            </a:r>
            <a:r>
              <a:rPr lang="en-US" sz="1200" dirty="0" smtClean="0">
                <a:solidFill>
                  <a:schemeClr val="bg1"/>
                </a:solidFill>
              </a:rPr>
              <a:t> </a:t>
            </a:r>
            <a:r>
              <a:rPr lang="en-US" sz="1200" dirty="0" err="1" smtClean="0">
                <a:solidFill>
                  <a:schemeClr val="bg1"/>
                </a:solidFill>
              </a:rPr>
              <a:t>colorOffsetIncr</a:t>
            </a:r>
            <a:r>
              <a:rPr lang="en-US" sz="1200" dirty="0" smtClean="0">
                <a:solidFill>
                  <a:schemeClr val="bg1"/>
                </a:solidFill>
              </a:rPr>
              <a:t>, </a:t>
            </a:r>
            <a:r>
              <a:rPr lang="en-US" sz="1200" dirty="0" err="1" smtClean="0">
                <a:solidFill>
                  <a:schemeClr val="bg1"/>
                </a:solidFill>
              </a:rPr>
              <a:t>defOffsetIncr</a:t>
            </a:r>
            <a:r>
              <a:rPr lang="en-US" sz="1200" dirty="0" smtClean="0">
                <a:solidFill>
                  <a:schemeClr val="bg1"/>
                </a:solidFill>
              </a:rPr>
              <a:t>, </a:t>
            </a:r>
            <a:r>
              <a:rPr lang="en-US" sz="1200" dirty="0" err="1" smtClean="0">
                <a:solidFill>
                  <a:schemeClr val="bg1"/>
                </a:solidFill>
              </a:rPr>
              <a:t>endColorOffsetIncr</a:t>
            </a:r>
            <a:r>
              <a:rPr lang="en-US" sz="1200" dirty="0" smtClean="0">
                <a:solidFill>
                  <a:schemeClr val="bg1"/>
                </a:solidFill>
              </a:rPr>
              <a:t>, </a:t>
            </a:r>
            <a:r>
              <a:rPr lang="en-US" sz="1200" dirty="0" err="1" smtClean="0">
                <a:solidFill>
                  <a:schemeClr val="bg1"/>
                </a:solidFill>
              </a:rPr>
              <a:t>endLineMask</a:t>
            </a:r>
            <a:r>
              <a:rPr lang="en-US" sz="1200" dirty="0" smtClean="0">
                <a:solidFill>
                  <a:schemeClr val="bg1"/>
                </a:solidFill>
              </a:rPr>
              <a:t>	{o6:3} </a:t>
            </a:r>
            <a:r>
              <a:rPr lang="en-US" sz="1200" dirty="0" err="1" smtClean="0">
                <a:solidFill>
                  <a:schemeClr val="bg1"/>
                </a:solidFill>
              </a:rPr>
              <a:t>stqx</a:t>
            </a:r>
            <a:r>
              <a:rPr lang="en-US" sz="1200" dirty="0" smtClean="0">
                <a:solidFill>
                  <a:schemeClr val="bg1"/>
                </a:solidFill>
              </a:rPr>
              <a:t> </a:t>
            </a:r>
            <a:r>
              <a:rPr lang="en-US" sz="1200" dirty="0" err="1" smtClean="0">
                <a:solidFill>
                  <a:schemeClr val="bg1"/>
                </a:solidFill>
              </a:rPr>
              <a:t>blurAo</a:t>
            </a:r>
            <a:r>
              <a:rPr lang="en-US" sz="1200" dirty="0" smtClean="0">
                <a:solidFill>
                  <a:schemeClr val="bg1"/>
                </a:solidFill>
              </a:rPr>
              <a:t>___, </a:t>
            </a:r>
            <a:r>
              <a:rPr lang="en-US" sz="1200" dirty="0" err="1" smtClean="0">
                <a:solidFill>
                  <a:schemeClr val="bg1"/>
                </a:solidFill>
              </a:rPr>
              <a:t>pvColor</a:t>
            </a:r>
            <a:r>
              <a:rPr lang="en-US" sz="1200" dirty="0" smtClean="0">
                <a:solidFill>
                  <a:schemeClr val="bg1"/>
                </a:solidFill>
              </a:rPr>
              <a:t>, </a:t>
            </a:r>
            <a:r>
              <a:rPr lang="en-US" sz="1200" dirty="0" err="1" smtClean="0">
                <a:solidFill>
                  <a:schemeClr val="bg1"/>
                </a:solidFill>
              </a:rPr>
              <a:t>colorOffset</a:t>
            </a:r>
            <a:r>
              <a:rPr lang="en-US" sz="1200" dirty="0" smtClean="0">
                <a:solidFill>
                  <a:schemeClr val="bg1"/>
                </a:solidFill>
              </a:rPr>
              <a:t>_</a:t>
            </a:r>
          </a:p>
          <a:p>
            <a:pPr>
              <a:lnSpc>
                <a:spcPct val="100000"/>
              </a:lnSpc>
            </a:pPr>
            <a:r>
              <a:rPr lang="en-US" sz="1200" dirty="0" smtClean="0">
                <a:solidFill>
                  <a:schemeClr val="bg1"/>
                </a:solidFill>
              </a:rPr>
              <a:t>{e2:0} </a:t>
            </a:r>
            <a:r>
              <a:rPr lang="en-US" sz="1200" dirty="0" err="1" smtClean="0">
                <a:solidFill>
                  <a:schemeClr val="bg1"/>
                </a:solidFill>
              </a:rPr>
              <a:t>selb</a:t>
            </a:r>
            <a:r>
              <a:rPr lang="en-US" sz="1200" dirty="0" smtClean="0">
                <a:solidFill>
                  <a:schemeClr val="bg1"/>
                </a:solidFill>
              </a:rPr>
              <a:t> ao_n3, ao_p1_, ao_n30, </a:t>
            </a:r>
            <a:r>
              <a:rPr lang="en-US" sz="1200" dirty="0" err="1" smtClean="0">
                <a:solidFill>
                  <a:schemeClr val="bg1"/>
                </a:solidFill>
              </a:rPr>
              <a:t>endLineMask</a:t>
            </a:r>
            <a:r>
              <a:rPr lang="en-US" sz="1200" dirty="0" smtClean="0">
                <a:solidFill>
                  <a:schemeClr val="bg1"/>
                </a:solidFill>
              </a:rPr>
              <a:t>_			{o4:0} </a:t>
            </a:r>
            <a:r>
              <a:rPr lang="en-US" sz="1200" dirty="0" err="1" smtClean="0">
                <a:solidFill>
                  <a:schemeClr val="bg1"/>
                </a:solidFill>
              </a:rPr>
              <a:t>shufb</a:t>
            </a:r>
            <a:r>
              <a:rPr lang="en-US" sz="1200" dirty="0" smtClean="0">
                <a:solidFill>
                  <a:schemeClr val="bg1"/>
                </a:solidFill>
              </a:rPr>
              <a:t> </a:t>
            </a:r>
            <a:r>
              <a:rPr lang="en-US" sz="1200" dirty="0" err="1" smtClean="0">
                <a:solidFill>
                  <a:schemeClr val="bg1"/>
                </a:solidFill>
              </a:rPr>
              <a:t>colorOffset</a:t>
            </a:r>
            <a:r>
              <a:rPr lang="en-US" sz="1200" dirty="0" smtClean="0">
                <a:solidFill>
                  <a:schemeClr val="bg1"/>
                </a:solidFill>
              </a:rPr>
              <a:t>_, </a:t>
            </a:r>
            <a:r>
              <a:rPr lang="en-US" sz="1200" dirty="0" err="1" smtClean="0">
                <a:solidFill>
                  <a:schemeClr val="bg1"/>
                </a:solidFill>
              </a:rPr>
              <a:t>colorOffset</a:t>
            </a:r>
            <a:r>
              <a:rPr lang="en-US" sz="1200" dirty="0" smtClean="0">
                <a:solidFill>
                  <a:schemeClr val="bg1"/>
                </a:solidFill>
              </a:rPr>
              <a:t>_, </a:t>
            </a:r>
            <a:r>
              <a:rPr lang="en-US" sz="1200" dirty="0" err="1" smtClean="0">
                <a:solidFill>
                  <a:schemeClr val="bg1"/>
                </a:solidFill>
              </a:rPr>
              <a:t>colorOffset</a:t>
            </a:r>
            <a:r>
              <a:rPr lang="en-US" sz="1200" dirty="0" smtClean="0">
                <a:solidFill>
                  <a:schemeClr val="bg1"/>
                </a:solidFill>
              </a:rPr>
              <a:t>, s_BCa0</a:t>
            </a:r>
          </a:p>
          <a:p>
            <a:pPr>
              <a:lnSpc>
                <a:spcPct val="100000"/>
              </a:lnSpc>
            </a:pPr>
            <a:r>
              <a:rPr lang="pt-BR" sz="1200" dirty="0" smtClean="0">
                <a:solidFill>
                  <a:schemeClr val="bg1"/>
                </a:solidFill>
              </a:rPr>
              <a:t>{e2:0} selb ao_n2, ao_p2_, ao_n20, endLineMask_				{o4:x} shlqbii currAo___, currAo__, 0</a:t>
            </a:r>
          </a:p>
          <a:p>
            <a:pPr>
              <a:lnSpc>
                <a:spcPct val="100000"/>
              </a:lnSpc>
            </a:pPr>
            <a:r>
              <a:rPr lang="pt-BR" sz="1200" dirty="0" smtClean="0">
                <a:solidFill>
                  <a:schemeClr val="bg1"/>
                </a:solidFill>
              </a:rPr>
              <a:t>{e2:0} selb ao_n1, ao_p3_, ao_n10, endLineMask_				{o4:x} shlqbii currAo__, currAo_, 0</a:t>
            </a:r>
          </a:p>
          <a:p>
            <a:pPr>
              <a:lnSpc>
                <a:spcPct val="100000"/>
              </a:lnSpc>
            </a:pPr>
            <a:r>
              <a:rPr lang="en-US" sz="1200" dirty="0" smtClean="0">
                <a:solidFill>
                  <a:schemeClr val="bg1"/>
                </a:solidFill>
              </a:rPr>
              <a:t>{e2:0} a </a:t>
            </a:r>
            <a:r>
              <a:rPr lang="en-US" sz="1200" dirty="0" err="1" smtClean="0">
                <a:solidFill>
                  <a:schemeClr val="bg1"/>
                </a:solidFill>
              </a:rPr>
              <a:t>colorOffset</a:t>
            </a:r>
            <a:r>
              <a:rPr lang="en-US" sz="1200" dirty="0" smtClean="0">
                <a:solidFill>
                  <a:schemeClr val="bg1"/>
                </a:solidFill>
              </a:rPr>
              <a:t>, </a:t>
            </a:r>
            <a:r>
              <a:rPr lang="en-US" sz="1200" dirty="0" err="1" smtClean="0">
                <a:solidFill>
                  <a:schemeClr val="bg1"/>
                </a:solidFill>
              </a:rPr>
              <a:t>colorOffset</a:t>
            </a:r>
            <a:r>
              <a:rPr lang="en-US" sz="1200" dirty="0" smtClean="0">
                <a:solidFill>
                  <a:schemeClr val="bg1"/>
                </a:solidFill>
              </a:rPr>
              <a:t>, </a:t>
            </a:r>
            <a:r>
              <a:rPr lang="en-US" sz="1200" dirty="0" err="1" smtClean="0">
                <a:solidFill>
                  <a:schemeClr val="bg1"/>
                </a:solidFill>
              </a:rPr>
              <a:t>colorOffsetIncr</a:t>
            </a:r>
            <a:r>
              <a:rPr lang="en-US" sz="1200" dirty="0" smtClean="0">
                <a:solidFill>
                  <a:schemeClr val="bg1"/>
                </a:solidFill>
              </a:rPr>
              <a:t>					</a:t>
            </a:r>
            <a:r>
              <a:rPr lang="en-US" sz="1200" dirty="0" err="1" smtClean="0">
                <a:solidFill>
                  <a:schemeClr val="bg1"/>
                </a:solidFill>
              </a:rPr>
              <a:t>lnop</a:t>
            </a:r>
            <a:endParaRPr lang="en-US" sz="1200" dirty="0" smtClean="0">
              <a:solidFill>
                <a:schemeClr val="bg1"/>
              </a:solidFill>
            </a:endParaRPr>
          </a:p>
          <a:p>
            <a:pPr>
              <a:lnSpc>
                <a:spcPct val="100000"/>
              </a:lnSpc>
            </a:pPr>
            <a:r>
              <a:rPr lang="en-US" sz="1200" dirty="0" smtClean="0">
                <a:solidFill>
                  <a:schemeClr val="bg1"/>
                </a:solidFill>
              </a:rPr>
              <a:t>{e2:0} a </a:t>
            </a:r>
            <a:r>
              <a:rPr lang="en-US" sz="1200" dirty="0" err="1" smtClean="0">
                <a:solidFill>
                  <a:schemeClr val="bg1"/>
                </a:solidFill>
              </a:rPr>
              <a:t>endLineOffset</a:t>
            </a:r>
            <a:r>
              <a:rPr lang="en-US" sz="1200" dirty="0" smtClean="0">
                <a:solidFill>
                  <a:schemeClr val="bg1"/>
                </a:solidFill>
              </a:rPr>
              <a:t>, </a:t>
            </a:r>
            <a:r>
              <a:rPr lang="en-US" sz="1200" dirty="0" err="1" smtClean="0">
                <a:solidFill>
                  <a:schemeClr val="bg1"/>
                </a:solidFill>
              </a:rPr>
              <a:t>endLineOffset</a:t>
            </a:r>
            <a:r>
              <a:rPr lang="en-US" sz="1200" dirty="0" smtClean="0">
                <a:solidFill>
                  <a:schemeClr val="bg1"/>
                </a:solidFill>
              </a:rPr>
              <a:t>, </a:t>
            </a:r>
            <a:r>
              <a:rPr lang="en-US" sz="1200" dirty="0" err="1" smtClean="0">
                <a:solidFill>
                  <a:schemeClr val="bg1"/>
                </a:solidFill>
              </a:rPr>
              <a:t>endLineOffsetIncr</a:t>
            </a:r>
            <a:r>
              <a:rPr lang="en-US" sz="1200" dirty="0" smtClean="0">
                <a:solidFill>
                  <a:schemeClr val="bg1"/>
                </a:solidFill>
              </a:rPr>
              <a:t>			branch: {o?:0} </a:t>
            </a:r>
            <a:r>
              <a:rPr lang="en-US" sz="1200" dirty="0" err="1" smtClean="0">
                <a:solidFill>
                  <a:schemeClr val="bg1"/>
                </a:solidFill>
              </a:rPr>
              <a:t>brz</a:t>
            </a:r>
            <a:r>
              <a:rPr lang="en-US" sz="1200" dirty="0" smtClean="0">
                <a:solidFill>
                  <a:schemeClr val="bg1"/>
                </a:solidFill>
              </a:rPr>
              <a:t> </a:t>
            </a:r>
            <a:r>
              <a:rPr lang="en-US" sz="1200" dirty="0" err="1" smtClean="0">
                <a:solidFill>
                  <a:schemeClr val="bg1"/>
                </a:solidFill>
              </a:rPr>
              <a:t>endBlockMask</a:t>
            </a:r>
            <a:r>
              <a:rPr lang="en-US" sz="1200" dirty="0" smtClean="0">
                <a:solidFill>
                  <a:schemeClr val="bg1"/>
                </a:solidFill>
              </a:rPr>
              <a:t>, loop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Optimized</a:t>
            </a:r>
            <a:endParaRPr lang="en-GB" sz="3600" b="1" dirty="0">
              <a:solidFill>
                <a:srgbClr val="336699"/>
              </a:solidFill>
              <a:ea typeface="MS Gothic" charset="0"/>
              <a:cs typeface="MS Gothic" charset="0"/>
            </a:endParaRPr>
          </a:p>
        </p:txBody>
      </p:sp>
      <p:sp>
        <p:nvSpPr>
          <p:cNvPr id="6" name="TextBox 5"/>
          <p:cNvSpPr txBox="1"/>
          <p:nvPr/>
        </p:nvSpPr>
        <p:spPr>
          <a:xfrm>
            <a:off x="304800" y="2057400"/>
            <a:ext cx="9144000" cy="3970318"/>
          </a:xfrm>
          <a:prstGeom prst="rect">
            <a:avLst/>
          </a:prstGeom>
          <a:noFill/>
        </p:spPr>
        <p:txBody>
          <a:bodyPr wrap="square" rtlCol="0">
            <a:spAutoFit/>
          </a:bodyPr>
          <a:lstStyle/>
          <a:p>
            <a:pPr>
              <a:lnSpc>
                <a:spcPct val="100000"/>
              </a:lnSpc>
            </a:pPr>
            <a:r>
              <a:rPr lang="en-US" sz="1200" dirty="0" smtClean="0">
                <a:solidFill>
                  <a:schemeClr val="tx2">
                    <a:lumMod val="65000"/>
                    <a:lumOff val="35000"/>
                  </a:schemeClr>
                </a:solidFill>
              </a:rPr>
              <a:t>loop:</a:t>
            </a:r>
          </a:p>
          <a:p>
            <a:pPr>
              <a:lnSpc>
                <a:spcPct val="100000"/>
              </a:lnSpc>
            </a:pPr>
            <a:r>
              <a:rPr lang="pt-BR" sz="1200" dirty="0" smtClean="0">
                <a:solidFill>
                  <a:schemeClr val="bg1"/>
                </a:solidFill>
              </a:rPr>
              <a:t>{e2:x} ai ao_n1__, ao_n1_, 0							{o4:x} shlqbii currAo_, currAo, 0</a:t>
            </a:r>
          </a:p>
          <a:p>
            <a:pPr>
              <a:lnSpc>
                <a:spcPct val="100000"/>
              </a:lnSpc>
            </a:pPr>
            <a:r>
              <a:rPr lang="pt-BR" sz="1200" dirty="0" smtClean="0">
                <a:solidFill>
                  <a:schemeClr val="tx2">
                    <a:lumMod val="65000"/>
                    <a:lumOff val="35000"/>
                  </a:schemeClr>
                </a:solidFill>
              </a:rPr>
              <a:t>{e6:1} fa ao_n4, ao_n4, nextAo							{o6:0} lqx currAo, pvColor, colorOffset</a:t>
            </a:r>
          </a:p>
          <a:p>
            <a:pPr>
              <a:lnSpc>
                <a:spcPct val="100000"/>
              </a:lnSpc>
            </a:pPr>
            <a:r>
              <a:rPr lang="pt-BR" sz="1200" dirty="0" smtClean="0">
                <a:solidFill>
                  <a:schemeClr val="tx2">
                    <a:lumMod val="65000"/>
                    <a:lumOff val="35000"/>
                  </a:schemeClr>
                </a:solidFill>
              </a:rPr>
              <a:t>{e6:1} fa ao_n3, ao_n3, ao_p3							{o6:0} lqx nextAo, pvNextColor, colorOffset</a:t>
            </a:r>
          </a:p>
          <a:p>
            <a:pPr>
              <a:lnSpc>
                <a:spcPct val="100000"/>
              </a:lnSpc>
            </a:pPr>
            <a:r>
              <a:rPr lang="en-US" sz="1200" dirty="0" smtClean="0">
                <a:solidFill>
                  <a:schemeClr val="tx2">
                    <a:lumMod val="65000"/>
                    <a:lumOff val="35000"/>
                  </a:schemeClr>
                </a:solidFill>
              </a:rPr>
              <a:t>{e6:2} </a:t>
            </a:r>
            <a:r>
              <a:rPr lang="en-US" sz="1200" dirty="0" err="1" smtClean="0">
                <a:solidFill>
                  <a:schemeClr val="tx2">
                    <a:lumMod val="65000"/>
                    <a:lumOff val="35000"/>
                  </a:schemeClr>
                </a:solidFill>
              </a:rPr>
              <a:t>fma</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 ao_n2_, w2,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shlqbii</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0</a:t>
            </a:r>
          </a:p>
          <a:p>
            <a:pPr>
              <a:lnSpc>
                <a:spcPct val="100000"/>
              </a:lnSpc>
            </a:pPr>
            <a:r>
              <a:rPr lang="pt-BR" sz="1200" dirty="0" smtClean="0">
                <a:solidFill>
                  <a:schemeClr val="tx2">
                    <a:lumMod val="65000"/>
                    <a:lumOff val="35000"/>
                  </a:schemeClr>
                </a:solidFill>
              </a:rPr>
              <a:t>{e6:1} fa ao_n1_, ao_n1, ao_p1							{o4:x} shlqbii ao_p1_, ao_p1, 0</a:t>
            </a:r>
          </a:p>
          <a:p>
            <a:pPr>
              <a:lnSpc>
                <a:spcPct val="100000"/>
              </a:lnSpc>
            </a:pPr>
            <a:r>
              <a:rPr lang="pt-BR" sz="1200" dirty="0" smtClean="0">
                <a:solidFill>
                  <a:schemeClr val="tx2">
                    <a:lumMod val="65000"/>
                    <a:lumOff val="35000"/>
                  </a:schemeClr>
                </a:solidFill>
              </a:rPr>
              <a:t>{e6:1} fa ao_n2_, ao_n2, ao_p2							{o4:x} shlqbii ao_p2_, ao_p2, 0</a:t>
            </a:r>
          </a:p>
          <a:p>
            <a:pPr>
              <a:lnSpc>
                <a:spcPct val="100000"/>
              </a:lnSpc>
            </a:pPr>
            <a:r>
              <a:rPr lang="en-US" sz="1200" dirty="0" smtClean="0">
                <a:solidFill>
                  <a:schemeClr val="tx2">
                    <a:lumMod val="65000"/>
                    <a:lumOff val="35000"/>
                  </a:schemeClr>
                </a:solidFill>
              </a:rPr>
              <a:t>{e6:3} </a:t>
            </a:r>
            <a:r>
              <a:rPr lang="en-US" sz="1200" dirty="0" err="1" smtClean="0">
                <a:solidFill>
                  <a:schemeClr val="tx2">
                    <a:lumMod val="65000"/>
                    <a:lumOff val="35000"/>
                  </a:schemeClr>
                </a:solidFill>
              </a:rPr>
              <a:t>fma</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___,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___, w0,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__					{o4:x} </a:t>
            </a:r>
            <a:r>
              <a:rPr lang="en-US" sz="1200" dirty="0" err="1" smtClean="0">
                <a:solidFill>
                  <a:schemeClr val="tx2">
                    <a:lumMod val="65000"/>
                    <a:lumOff val="35000"/>
                  </a:schemeClr>
                </a:solidFill>
              </a:rPr>
              <a:t>shlqbii</a:t>
            </a:r>
            <a:r>
              <a:rPr lang="en-US" sz="1200" dirty="0" smtClean="0">
                <a:solidFill>
                  <a:schemeClr val="tx2">
                    <a:lumMod val="65000"/>
                    <a:lumOff val="35000"/>
                  </a:schemeClr>
                </a:solidFill>
              </a:rPr>
              <a:t> ao_p3_, ao_p3, 0</a:t>
            </a:r>
          </a:p>
          <a:p>
            <a:pPr>
              <a:lnSpc>
                <a:spcPct val="100000"/>
              </a:lnSpc>
            </a:pPr>
            <a:r>
              <a:rPr lang="pt-BR" sz="1200" dirty="0" smtClean="0">
                <a:solidFill>
                  <a:schemeClr val="tx2">
                    <a:lumMod val="65000"/>
                    <a:lumOff val="35000"/>
                  </a:schemeClr>
                </a:solidFill>
              </a:rPr>
              <a:t>{e6:1} fm blurAo, ao_n4, w4							{o4:0} shufb prevAo0, currAo, currAo, s_AAAA</a:t>
            </a: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ceq</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ao_p1,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nextAo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s_BCDa</a:t>
            </a:r>
            <a:endParaRPr lang="en-US" sz="1200" dirty="0" smtClean="0">
              <a:solidFill>
                <a:schemeClr val="tx2">
                  <a:lumMod val="65000"/>
                  <a:lumOff val="35000"/>
                </a:schemeClr>
              </a:solidFill>
            </a:endParaRP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ceq</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endBlockMask</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endOffset</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ao_p2,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nextAo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s_CDab</a:t>
            </a:r>
            <a:endParaRPr lang="en-US" sz="1200" dirty="0" smtClean="0">
              <a:solidFill>
                <a:schemeClr val="tx2">
                  <a:lumMod val="65000"/>
                  <a:lumOff val="35000"/>
                </a:schemeClr>
              </a:solidFill>
            </a:endParaRP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selb</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endLineOffsetIncr</a:t>
            </a:r>
            <a:r>
              <a:rPr lang="en-US" sz="1200" dirty="0" smtClean="0">
                <a:solidFill>
                  <a:schemeClr val="tx2">
                    <a:lumMod val="65000"/>
                    <a:lumOff val="35000"/>
                  </a:schemeClr>
                </a:solidFill>
              </a:rPr>
              <a:t>, zero, </a:t>
            </a:r>
            <a:r>
              <a:rPr lang="en-US" sz="1200" dirty="0" err="1" smtClean="0">
                <a:solidFill>
                  <a:schemeClr val="tx2">
                    <a:lumMod val="65000"/>
                    <a:lumOff val="35000"/>
                  </a:schemeClr>
                </a:solidFill>
              </a:rPr>
              <a:t>colorLineBytes</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ao_p3,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nextAo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s_Dabc</a:t>
            </a:r>
            <a:endParaRPr lang="en-US" sz="1200" dirty="0" smtClean="0">
              <a:solidFill>
                <a:schemeClr val="tx2">
                  <a:lumMod val="65000"/>
                  <a:lumOff val="35000"/>
                </a:schemeClr>
              </a:solidFill>
            </a:endParaRPr>
          </a:p>
          <a:p>
            <a:pPr>
              <a:lnSpc>
                <a:spcPct val="100000"/>
              </a:lnSpc>
            </a:pPr>
            <a:r>
              <a:rPr lang="pt-BR" sz="1200" dirty="0" smtClean="0">
                <a:solidFill>
                  <a:schemeClr val="tx2">
                    <a:lumMod val="65000"/>
                    <a:lumOff val="35000"/>
                  </a:schemeClr>
                </a:solidFill>
              </a:rPr>
              <a:t>{e2:0} selb ao_n4, currAo_, prevAo0, endLineMask_				{o4:0} shufb ao_n30, prevAo0, currAo, s_BCDa</a:t>
            </a:r>
          </a:p>
          <a:p>
            <a:pPr>
              <a:lnSpc>
                <a:spcPct val="100000"/>
              </a:lnSpc>
            </a:pPr>
            <a:r>
              <a:rPr lang="pt-BR" sz="1200" dirty="0" smtClean="0">
                <a:solidFill>
                  <a:schemeClr val="tx2">
                    <a:lumMod val="65000"/>
                    <a:lumOff val="35000"/>
                  </a:schemeClr>
                </a:solidFill>
              </a:rPr>
              <a:t>{e6:2} fma blurAo__, ao_n1__, w1, blurAo_					{o4:0} shufb ao_n20, prevAo0, currAo, s_CDab</a:t>
            </a:r>
          </a:p>
          <a:p>
            <a:pPr>
              <a:lnSpc>
                <a:spcPct val="100000"/>
              </a:lnSpc>
            </a:pPr>
            <a:r>
              <a:rPr lang="pt-BR" sz="1200" dirty="0" smtClean="0">
                <a:solidFill>
                  <a:schemeClr val="tx2">
                    <a:lumMod val="65000"/>
                    <a:lumOff val="35000"/>
                  </a:schemeClr>
                </a:solidFill>
              </a:rPr>
              <a:t>{e6:1} fma blurAo, ao_n3, w3, blurAo						{o4:0} shufb ao_n10, prevAo0, currAo, s_Dabc</a:t>
            </a: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selb</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defOffsetIncr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endColorOffsetIncr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{o6:3} </a:t>
            </a:r>
            <a:r>
              <a:rPr lang="en-US" sz="1200" dirty="0" err="1" smtClean="0">
                <a:solidFill>
                  <a:schemeClr val="tx2">
                    <a:lumMod val="65000"/>
                    <a:lumOff val="35000"/>
                  </a:schemeClr>
                </a:solidFill>
              </a:rPr>
              <a:t>stqx</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___, </a:t>
            </a:r>
            <a:r>
              <a:rPr lang="en-US" sz="1200" dirty="0" err="1" smtClean="0">
                <a:solidFill>
                  <a:schemeClr val="tx2">
                    <a:lumMod val="65000"/>
                    <a:lumOff val="35000"/>
                  </a:schemeClr>
                </a:solidFill>
              </a:rPr>
              <a:t>pvColor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a:t>
            </a: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selb</a:t>
            </a:r>
            <a:r>
              <a:rPr lang="en-US" sz="1200" dirty="0" smtClean="0">
                <a:solidFill>
                  <a:schemeClr val="tx2">
                    <a:lumMod val="65000"/>
                    <a:lumOff val="35000"/>
                  </a:schemeClr>
                </a:solidFill>
              </a:rPr>
              <a:t> ao_n3, ao_p1_, ao_n30,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_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s_BCa0</a:t>
            </a:r>
          </a:p>
          <a:p>
            <a:pPr>
              <a:lnSpc>
                <a:spcPct val="100000"/>
              </a:lnSpc>
            </a:pPr>
            <a:r>
              <a:rPr lang="pt-BR" sz="1200" dirty="0" smtClean="0">
                <a:solidFill>
                  <a:schemeClr val="tx2">
                    <a:lumMod val="65000"/>
                    <a:lumOff val="35000"/>
                  </a:schemeClr>
                </a:solidFill>
              </a:rPr>
              <a:t>{e2:0} selb ao_n2, ao_p2_, ao_n20, endLineMask_				{o4:x} shlqbii currAo___, currAo__, 0</a:t>
            </a:r>
          </a:p>
          <a:p>
            <a:pPr>
              <a:lnSpc>
                <a:spcPct val="100000"/>
              </a:lnSpc>
            </a:pPr>
            <a:r>
              <a:rPr lang="pt-BR" sz="1200" dirty="0" smtClean="0">
                <a:solidFill>
                  <a:schemeClr val="tx2">
                    <a:lumMod val="65000"/>
                    <a:lumOff val="35000"/>
                  </a:schemeClr>
                </a:solidFill>
              </a:rPr>
              <a:t>{e2:0} selb ao_n1, ao_p3_, ao_n10, endLineMask_				{o4:x} shlqbii currAo__, currAo_, 0</a:t>
            </a:r>
          </a:p>
          <a:p>
            <a:pPr>
              <a:lnSpc>
                <a:spcPct val="100000"/>
              </a:lnSpc>
            </a:pPr>
            <a:r>
              <a:rPr lang="en-US" sz="1200" dirty="0" smtClean="0">
                <a:solidFill>
                  <a:schemeClr val="tx2">
                    <a:lumMod val="65000"/>
                    <a:lumOff val="35000"/>
                  </a:schemeClr>
                </a:solidFill>
              </a:rPr>
              <a:t>{e2:0} a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lnop</a:t>
            </a:r>
            <a:endParaRPr lang="en-US" sz="1200" dirty="0" smtClean="0">
              <a:solidFill>
                <a:schemeClr val="tx2">
                  <a:lumMod val="65000"/>
                  <a:lumOff val="35000"/>
                </a:schemeClr>
              </a:solidFill>
            </a:endParaRPr>
          </a:p>
          <a:p>
            <a:pPr>
              <a:lnSpc>
                <a:spcPct val="100000"/>
              </a:lnSpc>
            </a:pPr>
            <a:r>
              <a:rPr lang="en-US" sz="1200" dirty="0" smtClean="0">
                <a:solidFill>
                  <a:schemeClr val="tx2">
                    <a:lumMod val="65000"/>
                    <a:lumOff val="35000"/>
                  </a:schemeClr>
                </a:solidFill>
              </a:rPr>
              <a:t>{e2:0} a </a:t>
            </a:r>
            <a:r>
              <a:rPr lang="en-US" sz="1200" dirty="0" err="1" smtClean="0">
                <a:solidFill>
                  <a:schemeClr val="tx2">
                    <a:lumMod val="65000"/>
                    <a:lumOff val="35000"/>
                  </a:schemeClr>
                </a:solidFill>
              </a:rPr>
              <a:t>endLineOffset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endLineOffsetIncr</a:t>
            </a:r>
            <a:r>
              <a:rPr lang="en-US" sz="1200" dirty="0" smtClean="0">
                <a:solidFill>
                  <a:schemeClr val="tx2">
                    <a:lumMod val="65000"/>
                    <a:lumOff val="35000"/>
                  </a:schemeClr>
                </a:solidFill>
              </a:rPr>
              <a:t>			branch: {o?:0} </a:t>
            </a:r>
            <a:r>
              <a:rPr lang="en-US" sz="1200" dirty="0" err="1" smtClean="0">
                <a:solidFill>
                  <a:schemeClr val="tx2">
                    <a:lumMod val="65000"/>
                    <a:lumOff val="35000"/>
                  </a:schemeClr>
                </a:solidFill>
              </a:rPr>
              <a:t>brz</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endBlockMask</a:t>
            </a:r>
            <a:r>
              <a:rPr lang="en-US" sz="1200" dirty="0" smtClean="0">
                <a:solidFill>
                  <a:schemeClr val="tx2">
                    <a:lumMod val="65000"/>
                    <a:lumOff val="35000"/>
                  </a:schemeClr>
                </a:solidFill>
              </a:rPr>
              <a:t>, loop		</a:t>
            </a:r>
          </a:p>
        </p:txBody>
      </p:sp>
      <p:sp>
        <p:nvSpPr>
          <p:cNvPr id="4" name="Rectangle 3"/>
          <p:cNvSpPr/>
          <p:nvPr/>
        </p:nvSpPr>
        <p:spPr bwMode="auto">
          <a:xfrm>
            <a:off x="990600" y="1219200"/>
            <a:ext cx="2209800" cy="9144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kumimoji="0" lang="en-US" sz="4000" b="0" i="0" u="none" strike="noStrike" cap="none" normalizeH="0" baseline="0" dirty="0" smtClean="0">
                <a:ln>
                  <a:noFill/>
                </a:ln>
                <a:effectLst/>
                <a:latin typeface="Arial" charset="0"/>
              </a:rPr>
              <a:t>EVEN</a:t>
            </a:r>
          </a:p>
        </p:txBody>
      </p:sp>
      <p:sp>
        <p:nvSpPr>
          <p:cNvPr id="7" name="Rectangle 6"/>
          <p:cNvSpPr/>
          <p:nvPr/>
        </p:nvSpPr>
        <p:spPr bwMode="auto">
          <a:xfrm>
            <a:off x="5638800" y="1219200"/>
            <a:ext cx="2209800" cy="9144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kumimoji="0" lang="en-US" sz="4000" b="0" i="0" u="none" strike="noStrike" cap="none" normalizeH="0" baseline="0" dirty="0" smtClean="0">
                <a:ln>
                  <a:noFill/>
                </a:ln>
                <a:effectLst/>
                <a:latin typeface="Arial" charset="0"/>
              </a:rPr>
              <a:t>ODD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Optimized</a:t>
            </a:r>
            <a:endParaRPr lang="en-GB" sz="3600" b="1" dirty="0">
              <a:solidFill>
                <a:srgbClr val="336699"/>
              </a:solidFill>
              <a:ea typeface="MS Gothic" charset="0"/>
              <a:cs typeface="MS Gothic" charset="0"/>
            </a:endParaRPr>
          </a:p>
        </p:txBody>
      </p:sp>
      <p:sp>
        <p:nvSpPr>
          <p:cNvPr id="6" name="TextBox 5"/>
          <p:cNvSpPr txBox="1"/>
          <p:nvPr/>
        </p:nvSpPr>
        <p:spPr>
          <a:xfrm>
            <a:off x="304800" y="2057400"/>
            <a:ext cx="9144000" cy="3970318"/>
          </a:xfrm>
          <a:prstGeom prst="rect">
            <a:avLst/>
          </a:prstGeom>
          <a:noFill/>
        </p:spPr>
        <p:txBody>
          <a:bodyPr wrap="square" rtlCol="0">
            <a:spAutoFit/>
          </a:bodyPr>
          <a:lstStyle/>
          <a:p>
            <a:pPr>
              <a:lnSpc>
                <a:spcPct val="100000"/>
              </a:lnSpc>
            </a:pPr>
            <a:r>
              <a:rPr lang="en-US" sz="1200" dirty="0" smtClean="0">
                <a:solidFill>
                  <a:schemeClr val="tx2">
                    <a:lumMod val="65000"/>
                    <a:lumOff val="35000"/>
                  </a:schemeClr>
                </a:solidFill>
              </a:rPr>
              <a:t>loop:</a:t>
            </a:r>
          </a:p>
          <a:p>
            <a:pPr>
              <a:lnSpc>
                <a:spcPct val="100000"/>
              </a:lnSpc>
            </a:pPr>
            <a:r>
              <a:rPr lang="pt-BR" sz="1200" dirty="0" smtClean="0">
                <a:solidFill>
                  <a:schemeClr val="tx2">
                    <a:lumMod val="65000"/>
                    <a:lumOff val="35000"/>
                  </a:schemeClr>
                </a:solidFill>
              </a:rPr>
              <a:t>{e2:x} ai ao_n1__, ao_n1_, 0							{o4:x} shlqbii currAo_, currAo, 0</a:t>
            </a:r>
          </a:p>
          <a:p>
            <a:pPr>
              <a:lnSpc>
                <a:spcPct val="100000"/>
              </a:lnSpc>
            </a:pPr>
            <a:r>
              <a:rPr lang="pt-BR" sz="1200" dirty="0" smtClean="0">
                <a:solidFill>
                  <a:schemeClr val="bg1"/>
                </a:solidFill>
              </a:rPr>
              <a:t>{e6:1} fa ao_n4, ao_n4, nextAo							{o6:0} lqx currAo, pvColor, colorOffset</a:t>
            </a:r>
          </a:p>
          <a:p>
            <a:pPr>
              <a:lnSpc>
                <a:spcPct val="100000"/>
              </a:lnSpc>
            </a:pPr>
            <a:r>
              <a:rPr lang="pt-BR" sz="1200" dirty="0" smtClean="0">
                <a:solidFill>
                  <a:schemeClr val="tx2">
                    <a:lumMod val="65000"/>
                    <a:lumOff val="35000"/>
                  </a:schemeClr>
                </a:solidFill>
              </a:rPr>
              <a:t>{e6:1} fa ao_n3, ao_n3, ao_p3							{o6:0} lqx nextAo, pvNextColor, colorOffset</a:t>
            </a:r>
          </a:p>
          <a:p>
            <a:pPr>
              <a:lnSpc>
                <a:spcPct val="100000"/>
              </a:lnSpc>
            </a:pPr>
            <a:r>
              <a:rPr lang="en-US" sz="1200" dirty="0" smtClean="0">
                <a:solidFill>
                  <a:schemeClr val="tx2">
                    <a:lumMod val="65000"/>
                    <a:lumOff val="35000"/>
                  </a:schemeClr>
                </a:solidFill>
              </a:rPr>
              <a:t>{e6:2} </a:t>
            </a:r>
            <a:r>
              <a:rPr lang="en-US" sz="1200" dirty="0" err="1" smtClean="0">
                <a:solidFill>
                  <a:schemeClr val="tx2">
                    <a:lumMod val="65000"/>
                    <a:lumOff val="35000"/>
                  </a:schemeClr>
                </a:solidFill>
              </a:rPr>
              <a:t>fma</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 ao_n2_, w2,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shlqbii</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0</a:t>
            </a:r>
          </a:p>
          <a:p>
            <a:pPr>
              <a:lnSpc>
                <a:spcPct val="100000"/>
              </a:lnSpc>
            </a:pPr>
            <a:r>
              <a:rPr lang="pt-BR" sz="1200" dirty="0" smtClean="0">
                <a:solidFill>
                  <a:schemeClr val="tx2">
                    <a:lumMod val="65000"/>
                    <a:lumOff val="35000"/>
                  </a:schemeClr>
                </a:solidFill>
              </a:rPr>
              <a:t>{e6:1} fa ao_n1_, ao_n1, ao_p1							{o4:x} shlqbii ao_p1_, ao_p1, 0</a:t>
            </a:r>
          </a:p>
          <a:p>
            <a:pPr>
              <a:lnSpc>
                <a:spcPct val="100000"/>
              </a:lnSpc>
            </a:pPr>
            <a:r>
              <a:rPr lang="pt-BR" sz="1200" dirty="0" smtClean="0">
                <a:solidFill>
                  <a:schemeClr val="tx2">
                    <a:lumMod val="65000"/>
                    <a:lumOff val="35000"/>
                  </a:schemeClr>
                </a:solidFill>
              </a:rPr>
              <a:t>{e6:1} fa ao_n2_, ao_n2, ao_p2							{o4:x} shlqbii ao_p2_, ao_p2, 0</a:t>
            </a:r>
          </a:p>
          <a:p>
            <a:pPr>
              <a:lnSpc>
                <a:spcPct val="100000"/>
              </a:lnSpc>
            </a:pPr>
            <a:r>
              <a:rPr lang="en-US" sz="1200" dirty="0" smtClean="0">
                <a:solidFill>
                  <a:schemeClr val="tx2">
                    <a:lumMod val="65000"/>
                    <a:lumOff val="35000"/>
                  </a:schemeClr>
                </a:solidFill>
              </a:rPr>
              <a:t>{e6:3} </a:t>
            </a:r>
            <a:r>
              <a:rPr lang="en-US" sz="1200" dirty="0" err="1" smtClean="0">
                <a:solidFill>
                  <a:schemeClr val="tx2">
                    <a:lumMod val="65000"/>
                    <a:lumOff val="35000"/>
                  </a:schemeClr>
                </a:solidFill>
              </a:rPr>
              <a:t>fma</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___,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___, w0,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__					{o4:x} </a:t>
            </a:r>
            <a:r>
              <a:rPr lang="en-US" sz="1200" dirty="0" err="1" smtClean="0">
                <a:solidFill>
                  <a:schemeClr val="tx2">
                    <a:lumMod val="65000"/>
                    <a:lumOff val="35000"/>
                  </a:schemeClr>
                </a:solidFill>
              </a:rPr>
              <a:t>shlqbii</a:t>
            </a:r>
            <a:r>
              <a:rPr lang="en-US" sz="1200" dirty="0" smtClean="0">
                <a:solidFill>
                  <a:schemeClr val="tx2">
                    <a:lumMod val="65000"/>
                    <a:lumOff val="35000"/>
                  </a:schemeClr>
                </a:solidFill>
              </a:rPr>
              <a:t> ao_p3_, ao_p3, 0</a:t>
            </a:r>
          </a:p>
          <a:p>
            <a:pPr>
              <a:lnSpc>
                <a:spcPct val="100000"/>
              </a:lnSpc>
            </a:pPr>
            <a:r>
              <a:rPr lang="pt-BR" sz="1200" dirty="0" smtClean="0">
                <a:solidFill>
                  <a:schemeClr val="tx2">
                    <a:lumMod val="65000"/>
                    <a:lumOff val="35000"/>
                  </a:schemeClr>
                </a:solidFill>
              </a:rPr>
              <a:t>{e6:1} fm blurAo, ao_n4, w4							{o4:0} shufb prevAo0, currAo, currAo, s_AAAA</a:t>
            </a: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ceq</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ao_p1,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nextAo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s_BCDa</a:t>
            </a:r>
            <a:endParaRPr lang="en-US" sz="1200" dirty="0" smtClean="0">
              <a:solidFill>
                <a:schemeClr val="tx2">
                  <a:lumMod val="65000"/>
                  <a:lumOff val="35000"/>
                </a:schemeClr>
              </a:solidFill>
            </a:endParaRP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ceq</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endBlockMask</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endOffset</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ao_p2,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nextAo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s_CDab</a:t>
            </a:r>
            <a:endParaRPr lang="en-US" sz="1200" dirty="0" smtClean="0">
              <a:solidFill>
                <a:schemeClr val="tx2">
                  <a:lumMod val="65000"/>
                  <a:lumOff val="35000"/>
                </a:schemeClr>
              </a:solidFill>
            </a:endParaRP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selb</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endLineOffsetIncr</a:t>
            </a:r>
            <a:r>
              <a:rPr lang="en-US" sz="1200" dirty="0" smtClean="0">
                <a:solidFill>
                  <a:schemeClr val="tx2">
                    <a:lumMod val="65000"/>
                    <a:lumOff val="35000"/>
                  </a:schemeClr>
                </a:solidFill>
              </a:rPr>
              <a:t>, zero, </a:t>
            </a:r>
            <a:r>
              <a:rPr lang="en-US" sz="1200" dirty="0" err="1" smtClean="0">
                <a:solidFill>
                  <a:schemeClr val="tx2">
                    <a:lumMod val="65000"/>
                    <a:lumOff val="35000"/>
                  </a:schemeClr>
                </a:solidFill>
              </a:rPr>
              <a:t>colorLineBytes</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ao_p3,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nextAo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s_Dabc</a:t>
            </a:r>
            <a:endParaRPr lang="en-US" sz="1200" dirty="0" smtClean="0">
              <a:solidFill>
                <a:schemeClr val="tx2">
                  <a:lumMod val="65000"/>
                  <a:lumOff val="35000"/>
                </a:schemeClr>
              </a:solidFill>
            </a:endParaRPr>
          </a:p>
          <a:p>
            <a:pPr>
              <a:lnSpc>
                <a:spcPct val="100000"/>
              </a:lnSpc>
            </a:pPr>
            <a:r>
              <a:rPr lang="pt-BR" sz="1200" dirty="0" smtClean="0">
                <a:solidFill>
                  <a:schemeClr val="tx2">
                    <a:lumMod val="65000"/>
                    <a:lumOff val="35000"/>
                  </a:schemeClr>
                </a:solidFill>
              </a:rPr>
              <a:t>{e2:0} selb ao_n4, currAo_, prevAo0, endLineMask_				{o4:0} shufb ao_n30, prevAo0, currAo, s_BCDa</a:t>
            </a:r>
          </a:p>
          <a:p>
            <a:pPr>
              <a:lnSpc>
                <a:spcPct val="100000"/>
              </a:lnSpc>
            </a:pPr>
            <a:r>
              <a:rPr lang="pt-BR" sz="1200" dirty="0" smtClean="0">
                <a:solidFill>
                  <a:schemeClr val="tx2">
                    <a:lumMod val="65000"/>
                    <a:lumOff val="35000"/>
                  </a:schemeClr>
                </a:solidFill>
              </a:rPr>
              <a:t>{e6:2} fma blurAo__, ao_n1__, w1, blurAo_					{o4:0} shufb ao_n20, prevAo0, currAo, s_CDab</a:t>
            </a:r>
          </a:p>
          <a:p>
            <a:pPr>
              <a:lnSpc>
                <a:spcPct val="100000"/>
              </a:lnSpc>
            </a:pPr>
            <a:r>
              <a:rPr lang="pt-BR" sz="1200" dirty="0" smtClean="0">
                <a:solidFill>
                  <a:schemeClr val="tx2">
                    <a:lumMod val="65000"/>
                    <a:lumOff val="35000"/>
                  </a:schemeClr>
                </a:solidFill>
              </a:rPr>
              <a:t>{e6:1} fma blurAo, ao_n3, w3, blurAo						{o4:0} shufb ao_n10, prevAo0, currAo, s_Dabc</a:t>
            </a: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selb</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defOffsetIncr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endColorOffsetIncr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{o6:3} </a:t>
            </a:r>
            <a:r>
              <a:rPr lang="en-US" sz="1200" dirty="0" err="1" smtClean="0">
                <a:solidFill>
                  <a:schemeClr val="tx2">
                    <a:lumMod val="65000"/>
                    <a:lumOff val="35000"/>
                  </a:schemeClr>
                </a:solidFill>
              </a:rPr>
              <a:t>stqx</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___, </a:t>
            </a:r>
            <a:r>
              <a:rPr lang="en-US" sz="1200" dirty="0" err="1" smtClean="0">
                <a:solidFill>
                  <a:schemeClr val="tx2">
                    <a:lumMod val="65000"/>
                    <a:lumOff val="35000"/>
                  </a:schemeClr>
                </a:solidFill>
              </a:rPr>
              <a:t>pvColor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a:t>
            </a: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selb</a:t>
            </a:r>
            <a:r>
              <a:rPr lang="en-US" sz="1200" dirty="0" smtClean="0">
                <a:solidFill>
                  <a:schemeClr val="tx2">
                    <a:lumMod val="65000"/>
                    <a:lumOff val="35000"/>
                  </a:schemeClr>
                </a:solidFill>
              </a:rPr>
              <a:t> ao_n3, ao_p1_, ao_n30,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_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s_BCa0</a:t>
            </a:r>
          </a:p>
          <a:p>
            <a:pPr>
              <a:lnSpc>
                <a:spcPct val="100000"/>
              </a:lnSpc>
            </a:pPr>
            <a:r>
              <a:rPr lang="pt-BR" sz="1200" dirty="0" smtClean="0">
                <a:solidFill>
                  <a:schemeClr val="tx2">
                    <a:lumMod val="65000"/>
                    <a:lumOff val="35000"/>
                  </a:schemeClr>
                </a:solidFill>
              </a:rPr>
              <a:t>{e2:0} selb ao_n2, ao_p2_, ao_n20, endLineMask_				{o4:x} shlqbii currAo___, currAo__, 0</a:t>
            </a:r>
          </a:p>
          <a:p>
            <a:pPr>
              <a:lnSpc>
                <a:spcPct val="100000"/>
              </a:lnSpc>
            </a:pPr>
            <a:r>
              <a:rPr lang="pt-BR" sz="1200" dirty="0" smtClean="0">
                <a:solidFill>
                  <a:schemeClr val="tx2">
                    <a:lumMod val="65000"/>
                    <a:lumOff val="35000"/>
                  </a:schemeClr>
                </a:solidFill>
              </a:rPr>
              <a:t>{e2:0} selb ao_n1, ao_p3_, ao_n10, endLineMask_				{o4:x} shlqbii currAo__, currAo_, 0</a:t>
            </a:r>
          </a:p>
          <a:p>
            <a:pPr>
              <a:lnSpc>
                <a:spcPct val="100000"/>
              </a:lnSpc>
            </a:pPr>
            <a:r>
              <a:rPr lang="en-US" sz="1200" dirty="0" smtClean="0">
                <a:solidFill>
                  <a:schemeClr val="tx2">
                    <a:lumMod val="65000"/>
                    <a:lumOff val="35000"/>
                  </a:schemeClr>
                </a:solidFill>
              </a:rPr>
              <a:t>{e2:0} a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lnop</a:t>
            </a:r>
            <a:endParaRPr lang="en-US" sz="1200" dirty="0" smtClean="0">
              <a:solidFill>
                <a:schemeClr val="tx2">
                  <a:lumMod val="65000"/>
                  <a:lumOff val="35000"/>
                </a:schemeClr>
              </a:solidFill>
            </a:endParaRPr>
          </a:p>
          <a:p>
            <a:pPr>
              <a:lnSpc>
                <a:spcPct val="100000"/>
              </a:lnSpc>
            </a:pPr>
            <a:r>
              <a:rPr lang="en-US" sz="1200" dirty="0" smtClean="0">
                <a:solidFill>
                  <a:schemeClr val="tx2">
                    <a:lumMod val="65000"/>
                    <a:lumOff val="35000"/>
                  </a:schemeClr>
                </a:solidFill>
              </a:rPr>
              <a:t>{e2:0} a </a:t>
            </a:r>
            <a:r>
              <a:rPr lang="en-US" sz="1200" dirty="0" err="1" smtClean="0">
                <a:solidFill>
                  <a:schemeClr val="tx2">
                    <a:lumMod val="65000"/>
                    <a:lumOff val="35000"/>
                  </a:schemeClr>
                </a:solidFill>
              </a:rPr>
              <a:t>endLineOffset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endLineOffsetIncr</a:t>
            </a:r>
            <a:r>
              <a:rPr lang="en-US" sz="1200" dirty="0" smtClean="0">
                <a:solidFill>
                  <a:schemeClr val="tx2">
                    <a:lumMod val="65000"/>
                    <a:lumOff val="35000"/>
                  </a:schemeClr>
                </a:solidFill>
              </a:rPr>
              <a:t>			branch: {o?:0} </a:t>
            </a:r>
            <a:r>
              <a:rPr lang="en-US" sz="1200" dirty="0" err="1" smtClean="0">
                <a:solidFill>
                  <a:schemeClr val="tx2">
                    <a:lumMod val="65000"/>
                    <a:lumOff val="35000"/>
                  </a:schemeClr>
                </a:solidFill>
              </a:rPr>
              <a:t>brz</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endBlockMask</a:t>
            </a:r>
            <a:r>
              <a:rPr lang="en-US" sz="1200" dirty="0" smtClean="0">
                <a:solidFill>
                  <a:schemeClr val="tx2">
                    <a:lumMod val="65000"/>
                    <a:lumOff val="35000"/>
                  </a:schemeClr>
                </a:solidFill>
              </a:rPr>
              <a:t>, loop		</a:t>
            </a:r>
          </a:p>
        </p:txBody>
      </p:sp>
      <p:sp>
        <p:nvSpPr>
          <p:cNvPr id="4" name="Rectangle 3"/>
          <p:cNvSpPr/>
          <p:nvPr/>
        </p:nvSpPr>
        <p:spPr bwMode="auto">
          <a:xfrm>
            <a:off x="990600" y="1219200"/>
            <a:ext cx="2209800" cy="9144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kumimoji="0" lang="en-US" sz="4000" b="0" i="0" u="none" strike="noStrike" cap="none" normalizeH="0" baseline="0" dirty="0" smtClean="0">
                <a:ln>
                  <a:noFill/>
                </a:ln>
                <a:effectLst/>
                <a:latin typeface="Arial" charset="0"/>
              </a:rPr>
              <a:t>EVEN</a:t>
            </a:r>
          </a:p>
        </p:txBody>
      </p:sp>
      <p:sp>
        <p:nvSpPr>
          <p:cNvPr id="7" name="Rectangle 6"/>
          <p:cNvSpPr/>
          <p:nvPr/>
        </p:nvSpPr>
        <p:spPr bwMode="auto">
          <a:xfrm>
            <a:off x="5638800" y="1219200"/>
            <a:ext cx="2209800" cy="9144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kumimoji="0" lang="en-US" sz="4000" b="0" i="0" u="none" strike="noStrike" cap="none" normalizeH="0" baseline="0" dirty="0" smtClean="0">
                <a:ln>
                  <a:noFill/>
                </a:ln>
                <a:effectLst/>
                <a:latin typeface="Arial" charset="0"/>
              </a:rPr>
              <a:t>ODD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Optimized</a:t>
            </a:r>
            <a:endParaRPr lang="en-GB" sz="3600" b="1" dirty="0">
              <a:solidFill>
                <a:srgbClr val="336699"/>
              </a:solidFill>
              <a:ea typeface="MS Gothic" charset="0"/>
              <a:cs typeface="MS Gothic" charset="0"/>
            </a:endParaRPr>
          </a:p>
        </p:txBody>
      </p:sp>
      <p:sp>
        <p:nvSpPr>
          <p:cNvPr id="6" name="TextBox 5"/>
          <p:cNvSpPr txBox="1"/>
          <p:nvPr/>
        </p:nvSpPr>
        <p:spPr>
          <a:xfrm>
            <a:off x="304800" y="2057400"/>
            <a:ext cx="9144000" cy="3970318"/>
          </a:xfrm>
          <a:prstGeom prst="rect">
            <a:avLst/>
          </a:prstGeom>
          <a:noFill/>
        </p:spPr>
        <p:txBody>
          <a:bodyPr wrap="square" rtlCol="0">
            <a:spAutoFit/>
          </a:bodyPr>
          <a:lstStyle/>
          <a:p>
            <a:pPr>
              <a:lnSpc>
                <a:spcPct val="100000"/>
              </a:lnSpc>
            </a:pPr>
            <a:r>
              <a:rPr lang="en-US" sz="1200" dirty="0" smtClean="0">
                <a:solidFill>
                  <a:schemeClr val="tx2">
                    <a:lumMod val="65000"/>
                    <a:lumOff val="35000"/>
                  </a:schemeClr>
                </a:solidFill>
              </a:rPr>
              <a:t>loop:</a:t>
            </a:r>
          </a:p>
          <a:p>
            <a:pPr>
              <a:lnSpc>
                <a:spcPct val="100000"/>
              </a:lnSpc>
            </a:pPr>
            <a:r>
              <a:rPr lang="pt-BR" sz="1200" dirty="0" smtClean="0">
                <a:solidFill>
                  <a:schemeClr val="tx2">
                    <a:lumMod val="65000"/>
                    <a:lumOff val="35000"/>
                  </a:schemeClr>
                </a:solidFill>
              </a:rPr>
              <a:t>{e2:x} ai ao_n1__, ao_n1_, 0							{o4:x} shlqbii currAo_, currAo, 0</a:t>
            </a:r>
          </a:p>
          <a:p>
            <a:pPr>
              <a:lnSpc>
                <a:spcPct val="100000"/>
              </a:lnSpc>
            </a:pPr>
            <a:r>
              <a:rPr lang="pt-BR" sz="1200" dirty="0" smtClean="0">
                <a:solidFill>
                  <a:schemeClr val="tx2">
                    <a:lumMod val="65000"/>
                    <a:lumOff val="35000"/>
                  </a:schemeClr>
                </a:solidFill>
              </a:rPr>
              <a:t>{e6:1} fa ao_n4, ao_n4, nextAo							{o6:0} lqx currAo, pvColor, colorOffset</a:t>
            </a:r>
          </a:p>
          <a:p>
            <a:pPr>
              <a:lnSpc>
                <a:spcPct val="100000"/>
              </a:lnSpc>
            </a:pPr>
            <a:r>
              <a:rPr lang="pt-BR" sz="1200" dirty="0" smtClean="0">
                <a:solidFill>
                  <a:schemeClr val="bg1">
                    <a:lumMod val="95000"/>
                  </a:schemeClr>
                </a:solidFill>
              </a:rPr>
              <a:t>{e6:1} fa ao_n3, ao_n3, ao_p3							{o6:0} lqx nextAo, pvNextColor, colorOffset</a:t>
            </a:r>
          </a:p>
          <a:p>
            <a:pPr>
              <a:lnSpc>
                <a:spcPct val="100000"/>
              </a:lnSpc>
            </a:pPr>
            <a:r>
              <a:rPr lang="en-US" sz="1200" dirty="0" smtClean="0">
                <a:solidFill>
                  <a:schemeClr val="tx2">
                    <a:lumMod val="65000"/>
                    <a:lumOff val="35000"/>
                  </a:schemeClr>
                </a:solidFill>
              </a:rPr>
              <a:t>{e6:2} </a:t>
            </a:r>
            <a:r>
              <a:rPr lang="en-US" sz="1200" dirty="0" err="1" smtClean="0">
                <a:solidFill>
                  <a:schemeClr val="tx2">
                    <a:lumMod val="65000"/>
                    <a:lumOff val="35000"/>
                  </a:schemeClr>
                </a:solidFill>
              </a:rPr>
              <a:t>fma</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 ao_n2_, w2,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shlqbii</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0</a:t>
            </a:r>
          </a:p>
          <a:p>
            <a:pPr>
              <a:lnSpc>
                <a:spcPct val="100000"/>
              </a:lnSpc>
            </a:pPr>
            <a:r>
              <a:rPr lang="pt-BR" sz="1200" dirty="0" smtClean="0">
                <a:solidFill>
                  <a:schemeClr val="tx2">
                    <a:lumMod val="65000"/>
                    <a:lumOff val="35000"/>
                  </a:schemeClr>
                </a:solidFill>
              </a:rPr>
              <a:t>{e6:1} fa ao_n1_, ao_n1, ao_p1							{o4:x} shlqbii ao_p1_, ao_p1, 0</a:t>
            </a:r>
          </a:p>
          <a:p>
            <a:pPr>
              <a:lnSpc>
                <a:spcPct val="100000"/>
              </a:lnSpc>
            </a:pPr>
            <a:r>
              <a:rPr lang="pt-BR" sz="1200" dirty="0" smtClean="0">
                <a:solidFill>
                  <a:schemeClr val="tx2">
                    <a:lumMod val="65000"/>
                    <a:lumOff val="35000"/>
                  </a:schemeClr>
                </a:solidFill>
              </a:rPr>
              <a:t>{e6:1} fa ao_n2_, ao_n2, ao_p2							{o4:x} shlqbii ao_p2_, ao_p2, 0</a:t>
            </a:r>
          </a:p>
          <a:p>
            <a:pPr>
              <a:lnSpc>
                <a:spcPct val="100000"/>
              </a:lnSpc>
            </a:pPr>
            <a:r>
              <a:rPr lang="en-US" sz="1200" dirty="0" smtClean="0">
                <a:solidFill>
                  <a:schemeClr val="tx2">
                    <a:lumMod val="65000"/>
                    <a:lumOff val="35000"/>
                  </a:schemeClr>
                </a:solidFill>
              </a:rPr>
              <a:t>{e6:3} </a:t>
            </a:r>
            <a:r>
              <a:rPr lang="en-US" sz="1200" dirty="0" err="1" smtClean="0">
                <a:solidFill>
                  <a:schemeClr val="tx2">
                    <a:lumMod val="65000"/>
                    <a:lumOff val="35000"/>
                  </a:schemeClr>
                </a:solidFill>
              </a:rPr>
              <a:t>fma</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___,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___, w0,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__					{o4:x} </a:t>
            </a:r>
            <a:r>
              <a:rPr lang="en-US" sz="1200" dirty="0" err="1" smtClean="0">
                <a:solidFill>
                  <a:schemeClr val="tx2">
                    <a:lumMod val="65000"/>
                    <a:lumOff val="35000"/>
                  </a:schemeClr>
                </a:solidFill>
              </a:rPr>
              <a:t>shlqbii</a:t>
            </a:r>
            <a:r>
              <a:rPr lang="en-US" sz="1200" dirty="0" smtClean="0">
                <a:solidFill>
                  <a:schemeClr val="tx2">
                    <a:lumMod val="65000"/>
                    <a:lumOff val="35000"/>
                  </a:schemeClr>
                </a:solidFill>
              </a:rPr>
              <a:t> ao_p3_, ao_p3, 0</a:t>
            </a:r>
          </a:p>
          <a:p>
            <a:pPr>
              <a:lnSpc>
                <a:spcPct val="100000"/>
              </a:lnSpc>
            </a:pPr>
            <a:r>
              <a:rPr lang="pt-BR" sz="1200" dirty="0" smtClean="0">
                <a:solidFill>
                  <a:schemeClr val="tx2">
                    <a:lumMod val="65000"/>
                    <a:lumOff val="35000"/>
                  </a:schemeClr>
                </a:solidFill>
              </a:rPr>
              <a:t>{e6:1} fm blurAo, ao_n4, w4							{o4:0} shufb prevAo0, currAo, currAo, s_AAAA</a:t>
            </a: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ceq</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ao_p1,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nextAo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s_BCDa</a:t>
            </a:r>
            <a:endParaRPr lang="en-US" sz="1200" dirty="0" smtClean="0">
              <a:solidFill>
                <a:schemeClr val="tx2">
                  <a:lumMod val="65000"/>
                  <a:lumOff val="35000"/>
                </a:schemeClr>
              </a:solidFill>
            </a:endParaRP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ceq</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endBlockMask</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endOffset</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ao_p2,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nextAo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s_CDab</a:t>
            </a:r>
            <a:endParaRPr lang="en-US" sz="1200" dirty="0" smtClean="0">
              <a:solidFill>
                <a:schemeClr val="tx2">
                  <a:lumMod val="65000"/>
                  <a:lumOff val="35000"/>
                </a:schemeClr>
              </a:solidFill>
            </a:endParaRP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selb</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endLineOffsetIncr</a:t>
            </a:r>
            <a:r>
              <a:rPr lang="en-US" sz="1200" dirty="0" smtClean="0">
                <a:solidFill>
                  <a:schemeClr val="tx2">
                    <a:lumMod val="65000"/>
                    <a:lumOff val="35000"/>
                  </a:schemeClr>
                </a:solidFill>
              </a:rPr>
              <a:t>, zero, </a:t>
            </a:r>
            <a:r>
              <a:rPr lang="en-US" sz="1200" dirty="0" err="1" smtClean="0">
                <a:solidFill>
                  <a:schemeClr val="tx2">
                    <a:lumMod val="65000"/>
                    <a:lumOff val="35000"/>
                  </a:schemeClr>
                </a:solidFill>
              </a:rPr>
              <a:t>colorLineBytes</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ao_p3, </a:t>
            </a:r>
            <a:r>
              <a:rPr lang="en-US" sz="1200" dirty="0" err="1" smtClean="0">
                <a:solidFill>
                  <a:schemeClr val="tx2">
                    <a:lumMod val="65000"/>
                    <a:lumOff val="35000"/>
                  </a:schemeClr>
                </a:solidFill>
              </a:rPr>
              <a:t>currAo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nextAo</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s_Dabc</a:t>
            </a:r>
            <a:endParaRPr lang="en-US" sz="1200" dirty="0" smtClean="0">
              <a:solidFill>
                <a:schemeClr val="tx2">
                  <a:lumMod val="65000"/>
                  <a:lumOff val="35000"/>
                </a:schemeClr>
              </a:solidFill>
            </a:endParaRPr>
          </a:p>
          <a:p>
            <a:pPr>
              <a:lnSpc>
                <a:spcPct val="100000"/>
              </a:lnSpc>
            </a:pPr>
            <a:r>
              <a:rPr lang="pt-BR" sz="1200" dirty="0" smtClean="0">
                <a:solidFill>
                  <a:schemeClr val="tx2">
                    <a:lumMod val="65000"/>
                    <a:lumOff val="35000"/>
                  </a:schemeClr>
                </a:solidFill>
              </a:rPr>
              <a:t>{e2:0} selb ao_n4, currAo_, prevAo0, endLineMask_				{o4:0} shufb ao_n30, prevAo0, currAo, s_BCDa</a:t>
            </a:r>
          </a:p>
          <a:p>
            <a:pPr>
              <a:lnSpc>
                <a:spcPct val="100000"/>
              </a:lnSpc>
            </a:pPr>
            <a:r>
              <a:rPr lang="pt-BR" sz="1200" dirty="0" smtClean="0">
                <a:solidFill>
                  <a:schemeClr val="tx2">
                    <a:lumMod val="65000"/>
                    <a:lumOff val="35000"/>
                  </a:schemeClr>
                </a:solidFill>
              </a:rPr>
              <a:t>{e6:2} fma blurAo__, ao_n1__, w1, blurAo_					{o4:0} shufb ao_n20, prevAo0, currAo, s_CDab</a:t>
            </a:r>
          </a:p>
          <a:p>
            <a:pPr>
              <a:lnSpc>
                <a:spcPct val="100000"/>
              </a:lnSpc>
            </a:pPr>
            <a:r>
              <a:rPr lang="pt-BR" sz="1200" dirty="0" smtClean="0">
                <a:solidFill>
                  <a:schemeClr val="tx2">
                    <a:lumMod val="65000"/>
                    <a:lumOff val="35000"/>
                  </a:schemeClr>
                </a:solidFill>
              </a:rPr>
              <a:t>{e6:1} fma blurAo, ao_n3, w3, blurAo						{o4:0} shufb ao_n10, prevAo0, currAo, s_Dabc</a:t>
            </a: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selb</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defOffsetIncr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endColorOffsetIncr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	{o6:3} </a:t>
            </a:r>
            <a:r>
              <a:rPr lang="en-US" sz="1200" dirty="0" err="1" smtClean="0">
                <a:solidFill>
                  <a:schemeClr val="tx2">
                    <a:lumMod val="65000"/>
                    <a:lumOff val="35000"/>
                  </a:schemeClr>
                </a:solidFill>
              </a:rPr>
              <a:t>stqx</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blurAo</a:t>
            </a:r>
            <a:r>
              <a:rPr lang="en-US" sz="1200" dirty="0" smtClean="0">
                <a:solidFill>
                  <a:schemeClr val="tx2">
                    <a:lumMod val="65000"/>
                    <a:lumOff val="35000"/>
                  </a:schemeClr>
                </a:solidFill>
              </a:rPr>
              <a:t>___, </a:t>
            </a:r>
            <a:r>
              <a:rPr lang="en-US" sz="1200" dirty="0" err="1" smtClean="0">
                <a:solidFill>
                  <a:schemeClr val="tx2">
                    <a:lumMod val="65000"/>
                    <a:lumOff val="35000"/>
                  </a:schemeClr>
                </a:solidFill>
              </a:rPr>
              <a:t>pvColor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a:t>
            </a:r>
          </a:p>
          <a:p>
            <a:pPr>
              <a:lnSpc>
                <a:spcPct val="100000"/>
              </a:lnSpc>
            </a:pPr>
            <a:r>
              <a:rPr lang="en-US" sz="1200" dirty="0" smtClean="0">
                <a:solidFill>
                  <a:schemeClr val="tx2">
                    <a:lumMod val="65000"/>
                    <a:lumOff val="35000"/>
                  </a:schemeClr>
                </a:solidFill>
              </a:rPr>
              <a:t>{e2:0} </a:t>
            </a:r>
            <a:r>
              <a:rPr lang="en-US" sz="1200" dirty="0" err="1" smtClean="0">
                <a:solidFill>
                  <a:schemeClr val="tx2">
                    <a:lumMod val="65000"/>
                    <a:lumOff val="35000"/>
                  </a:schemeClr>
                </a:solidFill>
              </a:rPr>
              <a:t>selb</a:t>
            </a:r>
            <a:r>
              <a:rPr lang="en-US" sz="1200" dirty="0" smtClean="0">
                <a:solidFill>
                  <a:schemeClr val="tx2">
                    <a:lumMod val="65000"/>
                    <a:lumOff val="35000"/>
                  </a:schemeClr>
                </a:solidFill>
              </a:rPr>
              <a:t> ao_n3, ao_p1_, ao_n30, </a:t>
            </a:r>
            <a:r>
              <a:rPr lang="en-US" sz="1200" dirty="0" err="1" smtClean="0">
                <a:solidFill>
                  <a:schemeClr val="tx2">
                    <a:lumMod val="65000"/>
                    <a:lumOff val="35000"/>
                  </a:schemeClr>
                </a:solidFill>
              </a:rPr>
              <a:t>endLineMask</a:t>
            </a:r>
            <a:r>
              <a:rPr lang="en-US" sz="1200" dirty="0" smtClean="0">
                <a:solidFill>
                  <a:schemeClr val="tx2">
                    <a:lumMod val="65000"/>
                    <a:lumOff val="35000"/>
                  </a:schemeClr>
                </a:solidFill>
              </a:rPr>
              <a:t>_			{o4:0} </a:t>
            </a:r>
            <a:r>
              <a:rPr lang="en-US" sz="1200" dirty="0" err="1" smtClean="0">
                <a:solidFill>
                  <a:schemeClr val="tx2">
                    <a:lumMod val="65000"/>
                    <a:lumOff val="35000"/>
                  </a:schemeClr>
                </a:solidFill>
              </a:rPr>
              <a:t>shufb</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_,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s_BCa0</a:t>
            </a:r>
          </a:p>
          <a:p>
            <a:pPr>
              <a:lnSpc>
                <a:spcPct val="100000"/>
              </a:lnSpc>
            </a:pPr>
            <a:r>
              <a:rPr lang="pt-BR" sz="1200" dirty="0" smtClean="0">
                <a:solidFill>
                  <a:schemeClr val="tx2">
                    <a:lumMod val="65000"/>
                    <a:lumOff val="35000"/>
                  </a:schemeClr>
                </a:solidFill>
              </a:rPr>
              <a:t>{e2:0} selb ao_n2, ao_p2_, ao_n20, endLineMask_				{o4:x} shlqbii currAo___, currAo__, 0</a:t>
            </a:r>
          </a:p>
          <a:p>
            <a:pPr>
              <a:lnSpc>
                <a:spcPct val="100000"/>
              </a:lnSpc>
            </a:pPr>
            <a:r>
              <a:rPr lang="pt-BR" sz="1200" dirty="0" smtClean="0">
                <a:solidFill>
                  <a:schemeClr val="tx2">
                    <a:lumMod val="65000"/>
                    <a:lumOff val="35000"/>
                  </a:schemeClr>
                </a:solidFill>
              </a:rPr>
              <a:t>{e2:0} selb ao_n1, ao_p3_, ao_n10, endLineMask_				{o4:x} shlqbii currAo__, currAo_, 0</a:t>
            </a:r>
          </a:p>
          <a:p>
            <a:pPr>
              <a:lnSpc>
                <a:spcPct val="100000"/>
              </a:lnSpc>
            </a:pPr>
            <a:r>
              <a:rPr lang="en-US" sz="1200" dirty="0" smtClean="0">
                <a:solidFill>
                  <a:schemeClr val="tx2">
                    <a:lumMod val="65000"/>
                    <a:lumOff val="35000"/>
                  </a:schemeClr>
                </a:solidFill>
              </a:rPr>
              <a:t>{e2:0} a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colorOffsetIncr</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lnop</a:t>
            </a:r>
            <a:endParaRPr lang="en-US" sz="1200" dirty="0" smtClean="0">
              <a:solidFill>
                <a:schemeClr val="tx2">
                  <a:lumMod val="65000"/>
                  <a:lumOff val="35000"/>
                </a:schemeClr>
              </a:solidFill>
            </a:endParaRPr>
          </a:p>
          <a:p>
            <a:pPr>
              <a:lnSpc>
                <a:spcPct val="100000"/>
              </a:lnSpc>
            </a:pPr>
            <a:r>
              <a:rPr lang="en-US" sz="1200" dirty="0" smtClean="0">
                <a:solidFill>
                  <a:schemeClr val="tx2">
                    <a:lumMod val="65000"/>
                    <a:lumOff val="35000"/>
                  </a:schemeClr>
                </a:solidFill>
              </a:rPr>
              <a:t>{e2:0} a </a:t>
            </a:r>
            <a:r>
              <a:rPr lang="en-US" sz="1200" dirty="0" err="1" smtClean="0">
                <a:solidFill>
                  <a:schemeClr val="tx2">
                    <a:lumMod val="65000"/>
                    <a:lumOff val="35000"/>
                  </a:schemeClr>
                </a:solidFill>
              </a:rPr>
              <a:t>endLineOffset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endLineOffsetIncr</a:t>
            </a:r>
            <a:r>
              <a:rPr lang="en-US" sz="1200" dirty="0" smtClean="0">
                <a:solidFill>
                  <a:schemeClr val="tx2">
                    <a:lumMod val="65000"/>
                    <a:lumOff val="35000"/>
                  </a:schemeClr>
                </a:solidFill>
              </a:rPr>
              <a:t>			branch: {o?:0} </a:t>
            </a:r>
            <a:r>
              <a:rPr lang="en-US" sz="1200" dirty="0" err="1" smtClean="0">
                <a:solidFill>
                  <a:schemeClr val="tx2">
                    <a:lumMod val="65000"/>
                    <a:lumOff val="35000"/>
                  </a:schemeClr>
                </a:solidFill>
              </a:rPr>
              <a:t>brz</a:t>
            </a:r>
            <a:r>
              <a:rPr lang="en-US" sz="1200" dirty="0" smtClean="0">
                <a:solidFill>
                  <a:schemeClr val="tx2">
                    <a:lumMod val="65000"/>
                    <a:lumOff val="35000"/>
                  </a:schemeClr>
                </a:solidFill>
              </a:rPr>
              <a:t> </a:t>
            </a:r>
            <a:r>
              <a:rPr lang="en-US" sz="1200" dirty="0" err="1" smtClean="0">
                <a:solidFill>
                  <a:schemeClr val="tx2">
                    <a:lumMod val="65000"/>
                    <a:lumOff val="35000"/>
                  </a:schemeClr>
                </a:solidFill>
              </a:rPr>
              <a:t>endBlockMask</a:t>
            </a:r>
            <a:r>
              <a:rPr lang="en-US" sz="1200" dirty="0" smtClean="0">
                <a:solidFill>
                  <a:schemeClr val="tx2">
                    <a:lumMod val="65000"/>
                    <a:lumOff val="35000"/>
                  </a:schemeClr>
                </a:solidFill>
              </a:rPr>
              <a:t>, loop		</a:t>
            </a:r>
          </a:p>
        </p:txBody>
      </p:sp>
      <p:sp>
        <p:nvSpPr>
          <p:cNvPr id="4" name="Rectangle 3"/>
          <p:cNvSpPr/>
          <p:nvPr/>
        </p:nvSpPr>
        <p:spPr bwMode="auto">
          <a:xfrm>
            <a:off x="990600" y="1219200"/>
            <a:ext cx="2209800" cy="9144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kumimoji="0" lang="en-US" sz="4000" b="0" i="0" u="none" strike="noStrike" cap="none" normalizeH="0" baseline="0" dirty="0" smtClean="0">
                <a:ln>
                  <a:noFill/>
                </a:ln>
                <a:effectLst/>
                <a:latin typeface="Arial" charset="0"/>
              </a:rPr>
              <a:t>EVEN</a:t>
            </a:r>
          </a:p>
        </p:txBody>
      </p:sp>
      <p:sp>
        <p:nvSpPr>
          <p:cNvPr id="7" name="Rectangle 6"/>
          <p:cNvSpPr/>
          <p:nvPr/>
        </p:nvSpPr>
        <p:spPr bwMode="auto">
          <a:xfrm>
            <a:off x="5638800" y="1219200"/>
            <a:ext cx="2209800" cy="9144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45000"/>
              <a:buFont typeface="Wingdings" charset="2"/>
              <a:buNone/>
              <a:tabLst/>
            </a:pPr>
            <a:r>
              <a:rPr kumimoji="0" lang="en-US" sz="4000" b="0" i="0" u="none" strike="noStrike" cap="none" normalizeH="0" baseline="0" dirty="0" smtClean="0">
                <a:ln>
                  <a:noFill/>
                </a:ln>
                <a:effectLst/>
                <a:latin typeface="Arial" charset="0"/>
              </a:rPr>
              <a:t>ODD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Solution</a:t>
            </a:r>
            <a:endParaRPr lang="en-GB" sz="3600" b="1" dirty="0">
              <a:solidFill>
                <a:srgbClr val="336699"/>
              </a:solidFill>
              <a:ea typeface="MS Gothic" charset="0"/>
              <a:cs typeface="MS Gothic" charset="0"/>
            </a:endParaRPr>
          </a:p>
        </p:txBody>
      </p:sp>
      <p:sp>
        <p:nvSpPr>
          <p:cNvPr id="276482"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ea typeface="MS Gothic" charset="0"/>
                <a:cs typeface="MS Gothic" charset="0"/>
              </a:rPr>
              <a:t>Gives about a 2x performance boost</a:t>
            </a:r>
          </a:p>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ea typeface="MS Gothic" charset="0"/>
                <a:cs typeface="MS Gothic" charset="0"/>
              </a:rPr>
              <a:t>Sometimes more or less</a:t>
            </a:r>
          </a:p>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ea typeface="MS Gothic" charset="0"/>
                <a:cs typeface="MS Gothic" charset="0"/>
              </a:rPr>
              <a:t>SSAO went from 2ms on all 6 SPUs to 1ms on all 6 SPUs</a:t>
            </a:r>
          </a:p>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ea typeface="MS Gothic" charset="0"/>
                <a:cs typeface="MS Gothic" charset="0"/>
              </a:rPr>
              <a:t>With practice, can do about 1-2 loops per day.</a:t>
            </a:r>
          </a:p>
          <a:p>
            <a:pPr marL="781050" lvl="1"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ea typeface="MS Gothic" charset="0"/>
                <a:cs typeface="MS Gothic" charset="0"/>
              </a:rPr>
              <a:t>SSAO has 6 loops, and took a little over a week.</a:t>
            </a:r>
          </a:p>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ea typeface="MS Gothic" charset="0"/>
                <a:cs typeface="MS Gothic" charset="0"/>
              </a:rPr>
              <a:t>Same process for:</a:t>
            </a:r>
          </a:p>
          <a:p>
            <a:pPr marL="781050" lvl="1"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smtClean="0">
                <a:solidFill>
                  <a:srgbClr val="FFFFFF"/>
                </a:solidFill>
                <a:ea typeface="MS Gothic" charset="0"/>
                <a:cs typeface="MS Gothic" charset="0"/>
              </a:rPr>
              <a:t>PostFX</a:t>
            </a:r>
            <a:endParaRPr lang="en-GB" sz="2400" dirty="0" smtClean="0">
              <a:solidFill>
                <a:srgbClr val="FFFFFF"/>
              </a:solidFill>
              <a:ea typeface="MS Gothic" charset="0"/>
              <a:cs typeface="MS Gothic" charset="0"/>
            </a:endParaRPr>
          </a:p>
          <a:p>
            <a:pPr marL="781050" lvl="1"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smtClean="0">
                <a:solidFill>
                  <a:srgbClr val="FFFFFF"/>
                </a:solidFill>
                <a:ea typeface="MS Gothic" charset="0"/>
                <a:cs typeface="MS Gothic" charset="0"/>
              </a:rPr>
              <a:t>Fullscreen</a:t>
            </a:r>
            <a:r>
              <a:rPr lang="en-GB" sz="2400" dirty="0" smtClean="0">
                <a:solidFill>
                  <a:srgbClr val="FFFFFF"/>
                </a:solidFill>
                <a:ea typeface="MS Gothic" charset="0"/>
                <a:cs typeface="MS Gothic" charset="0"/>
              </a:rPr>
              <a:t> Lighting</a:t>
            </a:r>
          </a:p>
          <a:p>
            <a:pPr marL="781050" lvl="1"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ea typeface="MS Gothic" charset="0"/>
                <a:cs typeface="MS Gothic" charset="0"/>
              </a:rPr>
              <a:t>Ambient </a:t>
            </a:r>
            <a:r>
              <a:rPr lang="en-GB" sz="2400" dirty="0" err="1" smtClean="0">
                <a:solidFill>
                  <a:srgbClr val="FFFFFF"/>
                </a:solidFill>
                <a:ea typeface="MS Gothic" charset="0"/>
                <a:cs typeface="MS Gothic" charset="0"/>
              </a:rPr>
              <a:t>Cubemaps</a:t>
            </a:r>
            <a:endParaRPr lang="en-GB" sz="2400" dirty="0" smtClean="0">
              <a:solidFill>
                <a:srgbClr val="FFFFFF"/>
              </a:solidFill>
              <a:ea typeface="MS Gothic" charset="0"/>
              <a:cs typeface="MS Gothic" charset="0"/>
            </a:endParaRPr>
          </a:p>
          <a:p>
            <a:pPr marL="781050" lvl="1"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ea typeface="MS Gothic" charset="0"/>
                <a:cs typeface="MS Gothic" charset="0"/>
              </a:rPr>
              <a:t>Many more</a:t>
            </a:r>
          </a:p>
          <a:p>
            <a:pPr marL="781050" lvl="1" indent="-323850" eaLnBrk="1" hangingPunct="1">
              <a:lnSpc>
                <a:spcPct val="81000"/>
              </a:lnSpc>
              <a:spcBef>
                <a:spcPts val="600"/>
              </a:spcBef>
              <a:buClr>
                <a:srgbClr val="FFFFFF"/>
              </a:buClr>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smtClean="0">
              <a:solidFill>
                <a:srgbClr val="FFFFFF"/>
              </a:solidFill>
              <a:ea typeface="MS Gothic" charset="0"/>
              <a:cs typeface="MS Gothic" charset="0"/>
            </a:endParaRPr>
          </a:p>
          <a:p>
            <a:pPr>
              <a:lnSpc>
                <a:spcPct val="100000"/>
              </a:lnSpc>
            </a:pPr>
            <a:r>
              <a:rPr lang="en-US" sz="2400" dirty="0" smtClean="0"/>
              <a:t>	</a:t>
            </a:r>
            <a:endParaRPr lang="en-GB" sz="2400" dirty="0" smtClean="0">
              <a:solidFill>
                <a:srgbClr val="FFFFFF"/>
              </a:solidFill>
              <a:ea typeface="MS Gothic" charset="0"/>
              <a:cs typeface="MS Gothic" charset="0"/>
            </a:endParaRPr>
          </a:p>
          <a:p>
            <a:pPr>
              <a:lnSpc>
                <a:spcPct val="100000"/>
              </a:lnSpc>
            </a:pPr>
            <a:endParaRPr lang="en-US" sz="2400" dirty="0" smtClean="0"/>
          </a:p>
          <a:p>
            <a:pPr marL="781050" lvl="1" indent="-323850" eaLnBrk="1"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a typeface="MS Gothic" charset="0"/>
              <a:cs typeface="MS Gothic"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299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Full Timeline</a:t>
            </a:r>
          </a:p>
        </p:txBody>
      </p:sp>
      <p:sp>
        <p:nvSpPr>
          <p:cNvPr id="149299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Hand-Optimized by ICE Team</a:t>
            </a:r>
          </a:p>
        </p:txBody>
      </p:sp>
      <p:pic>
        <p:nvPicPr>
          <p:cNvPr id="149299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50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Skeletons in the Closet</a:t>
            </a:r>
            <a:endParaRPr lang="en-GB" sz="3600" b="1" dirty="0">
              <a:solidFill>
                <a:srgbClr val="336699"/>
              </a:solidFill>
            </a:endParaRPr>
          </a:p>
        </p:txBody>
      </p:sp>
      <p:sp>
        <p:nvSpPr>
          <p:cNvPr id="11950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Used to work for EA Black Box (Vancouver)</a:t>
            </a:r>
            <a:r>
              <a:rPr lang="ar-SA" sz="2400" dirty="0">
                <a:solidFill>
                  <a:srgbClr val="FFFFFF"/>
                </a:solidFill>
                <a:cs typeface="Arial" charset="0"/>
              </a:rPr>
              <a:t>‏</a:t>
            </a:r>
            <a:endParaRPr lang="en-GB" sz="2400" dirty="0">
              <a:solidFill>
                <a:srgbClr val="FFFFFF"/>
              </a:solidFill>
            </a:endParaRP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a:solidFill>
                  <a:srgbClr val="FFFFFF"/>
                </a:solidFill>
              </a:rPr>
              <a:t>Ucap</a:t>
            </a:r>
            <a:r>
              <a:rPr lang="en-GB" sz="2400" dirty="0">
                <a:solidFill>
                  <a:srgbClr val="FFFFFF"/>
                </a:solidFill>
              </a:rPr>
              <a:t> Project</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I.e. Tiger Woods's Face</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Also used to work for EA Los Angeles</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LMNO (Spielberg Project)</a:t>
            </a:r>
            <a:r>
              <a:rPr lang="ar-SA" sz="2400" dirty="0">
                <a:solidFill>
                  <a:srgbClr val="FFFFFF"/>
                </a:solidFill>
                <a:cs typeface="Arial" charset="0"/>
              </a:rPr>
              <a:t>‏</a:t>
            </a:r>
            <a:endParaRPr lang="en-GB" sz="2400" dirty="0">
              <a:solidFill>
                <a:srgbClr val="FFFFFF"/>
              </a:solidFill>
            </a:endParaRP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Not PQRS (Boom </a:t>
            </a:r>
            <a:r>
              <a:rPr lang="en-GB" sz="2400" dirty="0" err="1">
                <a:solidFill>
                  <a:srgbClr val="FFFFFF"/>
                </a:solidFill>
              </a:rPr>
              <a:t>Blox</a:t>
            </a:r>
            <a:r>
              <a:rPr lang="en-GB" sz="2400" dirty="0">
                <a:solidFill>
                  <a:srgbClr val="FFFFFF"/>
                </a:solidFill>
              </a:rPr>
              <a:t>)</a:t>
            </a:r>
            <a:r>
              <a:rPr lang="ar-SA" sz="2400" dirty="0">
                <a:solidFill>
                  <a:srgbClr val="FFFFFF"/>
                </a:solidFill>
                <a:cs typeface="Arial" charset="0"/>
              </a:rPr>
              <a:t>‏</a:t>
            </a:r>
            <a:endParaRPr lang="en-GB" sz="2400" dirty="0">
              <a:solidFill>
                <a:srgbClr val="FFFFFF"/>
              </a:solidFill>
            </a:endParaRP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Now at Naughty Dog</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Uncharted 2</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16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16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If your game is not gamma correct, it looks like the image on the left</a:t>
            </a:r>
            <a:r>
              <a:rPr lang="en-GB" sz="2400" dirty="0" smtClean="0">
                <a:solidFill>
                  <a:srgbClr val="FFFFFF"/>
                </a:solidFill>
              </a:rPr>
              <a:t>..</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Note: we’re talking about “correct”, not “good”</a:t>
            </a:r>
            <a:endParaRPr lang="en-GB" sz="2400" dirty="0">
              <a:solidFill>
                <a:srgbClr val="FFFFFF"/>
              </a:solidFill>
            </a:endParaRPr>
          </a:p>
        </p:txBody>
      </p:sp>
      <p:pic>
        <p:nvPicPr>
          <p:cNvPr id="1221636" name="Picture 3"/>
          <p:cNvPicPr>
            <a:picLocks noChangeAspect="1" noChangeArrowheads="1"/>
          </p:cNvPicPr>
          <p:nvPr/>
        </p:nvPicPr>
        <p:blipFill>
          <a:blip r:embed="rId3"/>
          <a:srcRect/>
          <a:stretch>
            <a:fillRect/>
          </a:stretch>
        </p:blipFill>
        <p:spPr bwMode="auto">
          <a:xfrm>
            <a:off x="533400" y="2743200"/>
            <a:ext cx="3711575" cy="3025775"/>
          </a:xfrm>
          <a:prstGeom prst="rect">
            <a:avLst/>
          </a:prstGeom>
          <a:noFill/>
          <a:ln w="25560">
            <a:noFill/>
            <a:round/>
            <a:headEnd/>
            <a:tailEnd/>
          </a:ln>
        </p:spPr>
      </p:pic>
      <p:pic>
        <p:nvPicPr>
          <p:cNvPr id="1221637" name="Picture 4"/>
          <p:cNvPicPr>
            <a:picLocks noChangeAspect="1" noChangeArrowheads="1"/>
          </p:cNvPicPr>
          <p:nvPr/>
        </p:nvPicPr>
        <p:blipFill>
          <a:blip r:embed="rId4"/>
          <a:srcRect/>
          <a:stretch>
            <a:fillRect/>
          </a:stretch>
        </p:blipFill>
        <p:spPr bwMode="auto">
          <a:xfrm>
            <a:off x="4572000" y="2743200"/>
            <a:ext cx="3711575" cy="30257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401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Full Timeline</a:t>
            </a:r>
          </a:p>
        </p:txBody>
      </p:sp>
      <p:sp>
        <p:nvSpPr>
          <p:cNvPr id="149401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Hand-Optimized by Uncharted 2 Team</a:t>
            </a:r>
          </a:p>
        </p:txBody>
      </p:sp>
      <p:pic>
        <p:nvPicPr>
          <p:cNvPr id="1494020"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Performance</a:t>
            </a:r>
          </a:p>
        </p:txBody>
      </p:sp>
      <p:sp>
        <p:nvSpPr>
          <p:cNvPr id="14950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Final Render</a:t>
            </a:r>
          </a:p>
        </p:txBody>
      </p:sp>
      <p:pic>
        <p:nvPicPr>
          <p:cNvPr id="1495044"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606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Performance</a:t>
            </a:r>
          </a:p>
        </p:txBody>
      </p:sp>
      <p:sp>
        <p:nvSpPr>
          <p:cNvPr id="149606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Without Fullscreen Lighting</a:t>
            </a:r>
          </a:p>
        </p:txBody>
      </p:sp>
      <p:pic>
        <p:nvPicPr>
          <p:cNvPr id="1496068"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709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Performance</a:t>
            </a:r>
          </a:p>
        </p:txBody>
      </p:sp>
      <p:sp>
        <p:nvSpPr>
          <p:cNvPr id="149709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Fullscreen Lighting Results</a:t>
            </a:r>
          </a:p>
        </p:txBody>
      </p:sp>
      <p:pic>
        <p:nvPicPr>
          <p:cNvPr id="1497092"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81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Performance</a:t>
            </a:r>
          </a:p>
        </p:txBody>
      </p:sp>
      <p:sp>
        <p:nvSpPr>
          <p:cNvPr id="14981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a:solidFill>
                  <a:srgbClr val="FFFFFF"/>
                </a:solidFill>
              </a:rPr>
              <a:t>Fullscreen</a:t>
            </a:r>
            <a:r>
              <a:rPr lang="en-GB" sz="2400" dirty="0">
                <a:solidFill>
                  <a:srgbClr val="FFFFFF"/>
                </a:solidFill>
              </a:rPr>
              <a:t> Lighting / SSAO Performance</a:t>
            </a:r>
          </a:p>
        </p:txBody>
      </p:sp>
      <p:pic>
        <p:nvPicPr>
          <p:cNvPr id="1498116"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ea typeface="MS Gothic" charset="0"/>
                <a:cs typeface="MS Gothic" charset="0"/>
              </a:rPr>
              <a:t>Performance</a:t>
            </a:r>
          </a:p>
        </p:txBody>
      </p:sp>
      <p:pic>
        <p:nvPicPr>
          <p:cNvPr id="281603" name="Picture 3"/>
          <p:cNvPicPr>
            <a:picLocks noChangeAspect="1" noChangeArrowheads="1"/>
          </p:cNvPicPr>
          <p:nvPr/>
        </p:nvPicPr>
        <p:blipFill>
          <a:blip r:embed="rId3" cstate="print"/>
          <a:stretch>
            <a:fillRect/>
          </a:stretch>
        </p:blipFill>
        <p:spPr bwMode="auto">
          <a:xfrm>
            <a:off x="914401" y="1828800"/>
            <a:ext cx="7315198" cy="4114800"/>
          </a:xfrm>
          <a:prstGeom prst="rect">
            <a:avLst/>
          </a:prstGeom>
          <a:ln>
            <a:noFill/>
          </a:ln>
          <a:effectLst>
            <a:softEdge rad="112500"/>
          </a:effectLst>
        </p:spPr>
      </p:pic>
      <p:sp>
        <p:nvSpPr>
          <p:cNvPr id="281604" name="Line 4"/>
          <p:cNvSpPr>
            <a:spLocks noChangeShapeType="1"/>
          </p:cNvSpPr>
          <p:nvPr/>
        </p:nvSpPr>
        <p:spPr bwMode="auto">
          <a:xfrm flipV="1">
            <a:off x="1371600" y="2970213"/>
            <a:ext cx="1371600" cy="917575"/>
          </a:xfrm>
          <a:prstGeom prst="line">
            <a:avLst/>
          </a:prstGeom>
          <a:noFill/>
          <a:ln w="50760">
            <a:solidFill>
              <a:srgbClr val="FF99CC"/>
            </a:solidFill>
            <a:miter lim="800000"/>
            <a:headEnd/>
            <a:tailEnd type="triangle" w="med" len="med"/>
          </a:ln>
          <a:effectLst/>
        </p:spPr>
        <p:txBody>
          <a:bodyPr/>
          <a:lstStyle/>
          <a:p>
            <a:endParaRPr lang="en-US"/>
          </a:p>
        </p:txBody>
      </p:sp>
      <p:sp>
        <p:nvSpPr>
          <p:cNvPr id="281605" name="AutoShape 5"/>
          <p:cNvSpPr>
            <a:spLocks noChangeArrowheads="1"/>
          </p:cNvSpPr>
          <p:nvPr/>
        </p:nvSpPr>
        <p:spPr bwMode="auto">
          <a:xfrm>
            <a:off x="114300" y="3886200"/>
            <a:ext cx="24003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ea typeface="MS Gothic" charset="0"/>
                <a:cs typeface="MS Gothic" charset="0"/>
              </a:rPr>
              <a:t>Fullscreen Lighting</a:t>
            </a:r>
          </a:p>
        </p:txBody>
      </p:sp>
      <p:sp>
        <p:nvSpPr>
          <p:cNvPr id="281606" name="AutoShape 6"/>
          <p:cNvSpPr>
            <a:spLocks noChangeArrowheads="1"/>
          </p:cNvSpPr>
          <p:nvPr/>
        </p:nvSpPr>
        <p:spPr bwMode="auto">
          <a:xfrm>
            <a:off x="4114800" y="3886200"/>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ea typeface="MS Gothic" charset="0"/>
                <a:cs typeface="MS Gothic" charset="0"/>
              </a:rPr>
              <a:t>SSAO</a:t>
            </a:r>
          </a:p>
        </p:txBody>
      </p:sp>
      <p:sp>
        <p:nvSpPr>
          <p:cNvPr id="281609" name="Line 9"/>
          <p:cNvSpPr>
            <a:spLocks noChangeShapeType="1"/>
          </p:cNvSpPr>
          <p:nvPr/>
        </p:nvSpPr>
        <p:spPr bwMode="auto">
          <a:xfrm flipH="1" flipV="1">
            <a:off x="3656013" y="2741613"/>
            <a:ext cx="1146175" cy="1168400"/>
          </a:xfrm>
          <a:prstGeom prst="line">
            <a:avLst/>
          </a:prstGeom>
          <a:noFill/>
          <a:ln w="50760">
            <a:solidFill>
              <a:srgbClr val="FF99CC"/>
            </a:solidFill>
            <a:miter lim="800000"/>
            <a:headEnd/>
            <a:tailEnd type="triangle" w="med" len="med"/>
          </a:ln>
          <a:effectLst/>
        </p:spPr>
        <p:txBody>
          <a:bodyPr/>
          <a:lstStyle/>
          <a:p>
            <a:endParaRPr lang="en-US"/>
          </a:p>
        </p:txBody>
      </p:sp>
      <p:sp>
        <p:nvSpPr>
          <p:cNvPr id="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a:solidFill>
                  <a:srgbClr val="FFFFFF"/>
                </a:solidFill>
              </a:rPr>
              <a:t>Fullscreen</a:t>
            </a:r>
            <a:r>
              <a:rPr lang="en-GB" sz="2400" dirty="0">
                <a:solidFill>
                  <a:srgbClr val="FFFFFF"/>
                </a:solidFill>
              </a:rPr>
              <a:t> Lighting / SSAO Performance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01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Performance</a:t>
            </a:r>
          </a:p>
        </p:txBody>
      </p:sp>
      <p:sp>
        <p:nvSpPr>
          <p:cNvPr id="15001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Fullscreen Lighting / SSAO Performance</a:t>
            </a:r>
          </a:p>
        </p:txBody>
      </p:sp>
      <p:pic>
        <p:nvPicPr>
          <p:cNvPr id="1500164"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11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Performance</a:t>
            </a:r>
          </a:p>
        </p:txBody>
      </p:sp>
      <p:sp>
        <p:nvSpPr>
          <p:cNvPr id="15011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Fullscreen Lighting / SSAO Performance</a:t>
            </a:r>
          </a:p>
        </p:txBody>
      </p:sp>
      <p:pic>
        <p:nvPicPr>
          <p:cNvPr id="1501188"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22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Performance</a:t>
            </a:r>
          </a:p>
        </p:txBody>
      </p:sp>
      <p:sp>
        <p:nvSpPr>
          <p:cNvPr id="15022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a:solidFill>
                  <a:srgbClr val="FFFFFF"/>
                </a:solidFill>
              </a:rPr>
              <a:t>Fullscreen</a:t>
            </a:r>
            <a:r>
              <a:rPr lang="en-GB" sz="2400" dirty="0">
                <a:solidFill>
                  <a:srgbClr val="FFFFFF"/>
                </a:solidFill>
              </a:rPr>
              <a:t> Lighting / SSAO Performance</a:t>
            </a:r>
          </a:p>
        </p:txBody>
      </p:sp>
      <p:pic>
        <p:nvPicPr>
          <p:cNvPr id="1502212"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ea typeface="MS Gothic" charset="0"/>
                <a:cs typeface="MS Gothic" charset="0"/>
              </a:rPr>
              <a:t>Performance</a:t>
            </a:r>
          </a:p>
        </p:txBody>
      </p:sp>
      <p:pic>
        <p:nvPicPr>
          <p:cNvPr id="285699" name="Picture 3"/>
          <p:cNvPicPr>
            <a:picLocks noChangeAspect="1" noChangeArrowheads="1"/>
          </p:cNvPicPr>
          <p:nvPr/>
        </p:nvPicPr>
        <p:blipFill>
          <a:blip r:embed="rId3" cstate="print"/>
          <a:stretch>
            <a:fillRect/>
          </a:stretch>
        </p:blipFill>
        <p:spPr bwMode="auto">
          <a:xfrm>
            <a:off x="914401" y="1828800"/>
            <a:ext cx="7315198" cy="4114800"/>
          </a:xfrm>
          <a:prstGeom prst="rect">
            <a:avLst/>
          </a:prstGeom>
          <a:ln>
            <a:noFill/>
          </a:ln>
          <a:effectLst>
            <a:softEdge rad="112500"/>
          </a:effectLst>
        </p:spPr>
      </p:pic>
      <p:sp>
        <p:nvSpPr>
          <p:cNvPr id="285700" name="AutoShape 4"/>
          <p:cNvSpPr>
            <a:spLocks noChangeArrowheads="1"/>
          </p:cNvSpPr>
          <p:nvPr/>
        </p:nvSpPr>
        <p:spPr bwMode="auto">
          <a:xfrm>
            <a:off x="114300" y="3886200"/>
            <a:ext cx="24003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ea typeface="MS Gothic" charset="0"/>
                <a:cs typeface="MS Gothic" charset="0"/>
              </a:rPr>
              <a:t>Fullscreen Lighting</a:t>
            </a:r>
          </a:p>
        </p:txBody>
      </p:sp>
      <p:sp>
        <p:nvSpPr>
          <p:cNvPr id="285701" name="AutoShape 5"/>
          <p:cNvSpPr>
            <a:spLocks noChangeArrowheads="1"/>
          </p:cNvSpPr>
          <p:nvPr/>
        </p:nvSpPr>
        <p:spPr bwMode="auto">
          <a:xfrm>
            <a:off x="4114800" y="3886200"/>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ea typeface="MS Gothic" charset="0"/>
                <a:cs typeface="MS Gothic" charset="0"/>
              </a:rPr>
              <a:t>SSAO</a:t>
            </a:r>
          </a:p>
        </p:txBody>
      </p:sp>
      <p:sp>
        <p:nvSpPr>
          <p:cNvPr id="285704" name="Line 8"/>
          <p:cNvSpPr>
            <a:spLocks noChangeShapeType="1"/>
          </p:cNvSpPr>
          <p:nvPr/>
        </p:nvSpPr>
        <p:spPr bwMode="auto">
          <a:xfrm flipH="1" flipV="1">
            <a:off x="3427413" y="2741613"/>
            <a:ext cx="1374775" cy="1168400"/>
          </a:xfrm>
          <a:prstGeom prst="line">
            <a:avLst/>
          </a:prstGeom>
          <a:noFill/>
          <a:ln w="50760">
            <a:solidFill>
              <a:srgbClr val="FF99CC"/>
            </a:solidFill>
            <a:miter lim="800000"/>
            <a:headEnd/>
            <a:tailEnd type="triangle" w="med" len="med"/>
          </a:ln>
          <a:effectLst/>
        </p:spPr>
        <p:txBody>
          <a:bodyPr/>
          <a:lstStyle/>
          <a:p>
            <a:endParaRPr lang="en-US"/>
          </a:p>
        </p:txBody>
      </p:sp>
      <p:sp>
        <p:nvSpPr>
          <p:cNvPr id="285705" name="Line 9"/>
          <p:cNvSpPr>
            <a:spLocks noChangeShapeType="1"/>
          </p:cNvSpPr>
          <p:nvPr/>
        </p:nvSpPr>
        <p:spPr bwMode="auto">
          <a:xfrm flipV="1">
            <a:off x="1371600" y="2970213"/>
            <a:ext cx="1371600" cy="917575"/>
          </a:xfrm>
          <a:prstGeom prst="line">
            <a:avLst/>
          </a:prstGeom>
          <a:noFill/>
          <a:ln w="50760">
            <a:solidFill>
              <a:srgbClr val="FF99CC"/>
            </a:solidFill>
            <a:miter lim="800000"/>
            <a:headEnd/>
            <a:tailEnd type="triangle" w="med" len="med"/>
          </a:ln>
          <a:effectLst/>
        </p:spPr>
        <p:txBody>
          <a:bodyPr/>
          <a:lstStyle/>
          <a:p>
            <a:endParaRPr lang="en-US"/>
          </a:p>
        </p:txBody>
      </p:sp>
      <p:sp>
        <p:nvSpPr>
          <p:cNvPr id="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a:solidFill>
                  <a:srgbClr val="FFFFFF"/>
                </a:solidFill>
              </a:rPr>
              <a:t>Fullscreen</a:t>
            </a:r>
            <a:r>
              <a:rPr lang="en-GB" sz="2400" dirty="0">
                <a:solidFill>
                  <a:srgbClr val="FFFFFF"/>
                </a:solidFill>
              </a:rPr>
              <a:t> Lighting / SSAO Performance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31746"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Here's what is going on.</a:t>
            </a:r>
          </a:p>
        </p:txBody>
      </p:sp>
      <p:pic>
        <p:nvPicPr>
          <p:cNvPr id="31747" name="Picture 3"/>
          <p:cNvPicPr>
            <a:picLocks noChangeAspect="1" noChangeArrowheads="1"/>
          </p:cNvPicPr>
          <p:nvPr/>
        </p:nvPicPr>
        <p:blipFill>
          <a:blip r:embed="rId3"/>
          <a:srcRect/>
          <a:stretch>
            <a:fillRect/>
          </a:stretch>
        </p:blipFill>
        <p:spPr bwMode="auto">
          <a:xfrm>
            <a:off x="914400" y="4302125"/>
            <a:ext cx="2286000" cy="1865313"/>
          </a:xfrm>
          <a:prstGeom prst="rect">
            <a:avLst/>
          </a:prstGeom>
          <a:noFill/>
          <a:ln w="9525">
            <a:noFill/>
            <a:round/>
            <a:headEnd/>
            <a:tailEnd/>
          </a:ln>
          <a:effectLst/>
        </p:spPr>
      </p:pic>
      <p:pic>
        <p:nvPicPr>
          <p:cNvPr id="31748" name="Picture 4"/>
          <p:cNvPicPr>
            <a:picLocks noChangeAspect="1" noChangeArrowheads="1"/>
          </p:cNvPicPr>
          <p:nvPr/>
        </p:nvPicPr>
        <p:blipFill>
          <a:blip r:embed="rId4"/>
          <a:srcRect/>
          <a:stretch>
            <a:fillRect/>
          </a:stretch>
        </p:blipFill>
        <p:spPr bwMode="auto">
          <a:xfrm>
            <a:off x="3429000" y="1600200"/>
            <a:ext cx="2286000" cy="1865313"/>
          </a:xfrm>
          <a:prstGeom prst="rect">
            <a:avLst/>
          </a:prstGeom>
          <a:noFill/>
          <a:ln w="9525">
            <a:noFill/>
            <a:round/>
            <a:headEnd/>
            <a:tailEnd/>
          </a:ln>
          <a:effectLst/>
        </p:spPr>
      </p:pic>
      <p:pic>
        <p:nvPicPr>
          <p:cNvPr id="31749" name="Picture 5"/>
          <p:cNvPicPr>
            <a:picLocks noChangeAspect="1" noChangeArrowheads="1"/>
          </p:cNvPicPr>
          <p:nvPr/>
        </p:nvPicPr>
        <p:blipFill>
          <a:blip r:embed="rId5"/>
          <a:srcRect/>
          <a:stretch>
            <a:fillRect/>
          </a:stretch>
        </p:blipFill>
        <p:spPr bwMode="auto">
          <a:xfrm>
            <a:off x="5943600" y="4302125"/>
            <a:ext cx="2286000" cy="1865313"/>
          </a:xfrm>
          <a:prstGeom prst="rect">
            <a:avLst/>
          </a:prstGeom>
          <a:noFill/>
          <a:ln w="9525">
            <a:noFill/>
            <a:round/>
            <a:headEnd/>
            <a:tailEnd/>
          </a:ln>
          <a:effectLst/>
        </p:spPr>
      </p:pic>
      <p:sp>
        <p:nvSpPr>
          <p:cNvPr id="31750" name="Line 6"/>
          <p:cNvSpPr>
            <a:spLocks noChangeShapeType="1"/>
          </p:cNvSpPr>
          <p:nvPr/>
        </p:nvSpPr>
        <p:spPr bwMode="auto">
          <a:xfrm flipV="1">
            <a:off x="2514600" y="2730500"/>
            <a:ext cx="914400" cy="1625600"/>
          </a:xfrm>
          <a:prstGeom prst="line">
            <a:avLst/>
          </a:prstGeom>
          <a:noFill/>
          <a:ln w="50760">
            <a:solidFill>
              <a:srgbClr val="FF99CC"/>
            </a:solidFill>
            <a:miter lim="800000"/>
            <a:headEnd/>
            <a:tailEnd type="triangle" w="med" len="med"/>
          </a:ln>
          <a:effectLst/>
        </p:spPr>
        <p:txBody>
          <a:bodyPr/>
          <a:lstStyle/>
          <a:p>
            <a:endParaRPr lang="en-US"/>
          </a:p>
        </p:txBody>
      </p:sp>
      <p:sp>
        <p:nvSpPr>
          <p:cNvPr id="31751" name="AutoShape 7"/>
          <p:cNvSpPr>
            <a:spLocks noChangeArrowheads="1"/>
          </p:cNvSpPr>
          <p:nvPr/>
        </p:nvSpPr>
        <p:spPr bwMode="auto">
          <a:xfrm>
            <a:off x="6400800" y="2057400"/>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Screen</a:t>
            </a:r>
          </a:p>
        </p:txBody>
      </p:sp>
      <p:sp>
        <p:nvSpPr>
          <p:cNvPr id="31752" name="Line 8"/>
          <p:cNvSpPr>
            <a:spLocks noChangeShapeType="1"/>
          </p:cNvSpPr>
          <p:nvPr/>
        </p:nvSpPr>
        <p:spPr bwMode="auto">
          <a:xfrm>
            <a:off x="5715000" y="2743200"/>
            <a:ext cx="914400" cy="1600200"/>
          </a:xfrm>
          <a:prstGeom prst="line">
            <a:avLst/>
          </a:prstGeom>
          <a:noFill/>
          <a:ln w="50760">
            <a:solidFill>
              <a:srgbClr val="FF99CC"/>
            </a:solidFill>
            <a:miter lim="800000"/>
            <a:headEnd/>
            <a:tailEnd type="triangle" w="med" len="med"/>
          </a:ln>
          <a:effectLst/>
        </p:spPr>
        <p:txBody>
          <a:bodyPr/>
          <a:lstStyle/>
          <a:p>
            <a:endParaRPr lang="en-US"/>
          </a:p>
        </p:txBody>
      </p:sp>
      <p:sp>
        <p:nvSpPr>
          <p:cNvPr id="31753" name="Line 9"/>
          <p:cNvSpPr>
            <a:spLocks noChangeShapeType="1"/>
          </p:cNvSpPr>
          <p:nvPr/>
        </p:nvSpPr>
        <p:spPr bwMode="auto">
          <a:xfrm>
            <a:off x="1143000" y="2743200"/>
            <a:ext cx="228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31754" name="Line 10"/>
          <p:cNvSpPr>
            <a:spLocks noChangeShapeType="1"/>
          </p:cNvSpPr>
          <p:nvPr/>
        </p:nvSpPr>
        <p:spPr bwMode="auto">
          <a:xfrm>
            <a:off x="7315200" y="2743200"/>
            <a:ext cx="228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31755" name="AutoShape 11"/>
          <p:cNvSpPr>
            <a:spLocks noChangeArrowheads="1"/>
          </p:cNvSpPr>
          <p:nvPr/>
        </p:nvSpPr>
        <p:spPr bwMode="auto">
          <a:xfrm>
            <a:off x="914400" y="2057400"/>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dirty="0">
                <a:solidFill>
                  <a:srgbClr val="000000"/>
                </a:solidFill>
              </a:rPr>
              <a:t>Hard</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dirty="0">
                <a:solidFill>
                  <a:srgbClr val="000000"/>
                </a:solidFill>
              </a:rPr>
              <a:t>Drive</a:t>
            </a:r>
          </a:p>
        </p:txBody>
      </p:sp>
      <p:sp>
        <p:nvSpPr>
          <p:cNvPr id="31756" name="AutoShape 12"/>
          <p:cNvSpPr>
            <a:spLocks noChangeArrowheads="1"/>
          </p:cNvSpPr>
          <p:nvPr/>
        </p:nvSpPr>
        <p:spPr bwMode="auto">
          <a:xfrm>
            <a:off x="3657600" y="4800600"/>
            <a:ext cx="16002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Lighting</a:t>
            </a:r>
          </a:p>
        </p:txBody>
      </p:sp>
      <p:sp>
        <p:nvSpPr>
          <p:cNvPr id="31757" name="Line 13"/>
          <p:cNvSpPr>
            <a:spLocks noChangeShapeType="1"/>
          </p:cNvSpPr>
          <p:nvPr/>
        </p:nvSpPr>
        <p:spPr bwMode="auto">
          <a:xfrm flipV="1">
            <a:off x="4343400" y="3416300"/>
            <a:ext cx="457200" cy="1397000"/>
          </a:xfrm>
          <a:prstGeom prst="line">
            <a:avLst/>
          </a:prstGeom>
          <a:noFill/>
          <a:ln w="50760">
            <a:solidFill>
              <a:srgbClr val="FF0066"/>
            </a:solidFill>
            <a:miter lim="800000"/>
            <a:headEnd/>
            <a:tailEnd type="triangle" w="med" len="me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ea typeface="MS Gothic" charset="0"/>
                <a:cs typeface="MS Gothic" charset="0"/>
              </a:rPr>
              <a:t>Architecture Conclusions</a:t>
            </a:r>
            <a:endParaRPr lang="en-GB" sz="3600" b="1" dirty="0">
              <a:solidFill>
                <a:srgbClr val="336699"/>
              </a:solidFill>
              <a:ea typeface="MS Gothic" charset="0"/>
              <a:cs typeface="MS Gothic" charset="0"/>
            </a:endParaRPr>
          </a:p>
        </p:txBody>
      </p:sp>
      <p:sp>
        <p:nvSpPr>
          <p:cNvPr id="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“So, you are the scheduler that has been nipping at my heels...”</a:t>
            </a:r>
            <a:endParaRPr lang="en-GB" sz="2400" dirty="0">
              <a:solidFill>
                <a:srgbClr val="FFFFFF"/>
              </a:solidFill>
            </a:endParaRPr>
          </a:p>
        </p:txBody>
      </p:sp>
      <p:pic>
        <p:nvPicPr>
          <p:cNvPr id="3074" name="Picture 2" descr="F:\screenshot_11170107_054139.jpg"/>
          <p:cNvPicPr>
            <a:picLocks noChangeAspect="1" noChangeArrowheads="1"/>
          </p:cNvPicPr>
          <p:nvPr/>
        </p:nvPicPr>
        <p:blipFill>
          <a:blip r:embed="rId3"/>
          <a:srcRect/>
          <a:stretch>
            <a:fillRect/>
          </a:stretch>
        </p:blipFill>
        <p:spPr bwMode="auto">
          <a:xfrm>
            <a:off x="533400" y="2286000"/>
            <a:ext cx="8047037" cy="3733800"/>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42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Final Final Thoughts</a:t>
            </a:r>
          </a:p>
        </p:txBody>
      </p:sp>
      <p:sp>
        <p:nvSpPr>
          <p:cNvPr id="15042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Gamma is super-duper important.</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Filmic </a:t>
            </a:r>
            <a:r>
              <a:rPr lang="en-GB" sz="2400" dirty="0" err="1">
                <a:solidFill>
                  <a:srgbClr val="FFFFFF"/>
                </a:solidFill>
              </a:rPr>
              <a:t>Tonemapping</a:t>
            </a:r>
            <a:r>
              <a:rPr lang="en-GB" sz="2400" dirty="0">
                <a:solidFill>
                  <a:srgbClr val="FFFFFF"/>
                </a:solidFill>
              </a:rPr>
              <a:t> changes your life.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SSAO is cool, and keep it out of your sunlight.</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SPUs are awesome.</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They don’t optimize themselves.</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For a tight for-loop, you can do about 2x better than the compiler.</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52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Btw...</a:t>
            </a:r>
            <a:endParaRPr lang="en-GB" sz="3600" b="1" dirty="0">
              <a:solidFill>
                <a:srgbClr val="336699"/>
              </a:solidFill>
            </a:endParaRPr>
          </a:p>
        </p:txBody>
      </p:sp>
      <p:sp>
        <p:nvSpPr>
          <p:cNvPr id="15052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Naughty Dog is hiring!</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We’re also looking for</a:t>
            </a:r>
          </a:p>
          <a:p>
            <a:pPr marL="7556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Senior Lighting Artist.</a:t>
            </a:r>
          </a:p>
          <a:p>
            <a:pPr marL="7556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Graphics Programmer</a:t>
            </a: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That’s it!</a:t>
            </a:r>
          </a:p>
        </p:txBody>
      </p:sp>
      <p:sp>
        <p:nvSpPr>
          <p:cNvPr id="15052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Questions…</a:t>
            </a:r>
          </a:p>
        </p:txBody>
      </p:sp>
      <p:pic>
        <p:nvPicPr>
          <p:cNvPr id="5" name="Picture 3"/>
          <p:cNvPicPr>
            <a:picLocks noChangeAspect="1" noChangeArrowheads="1"/>
          </p:cNvPicPr>
          <p:nvPr/>
        </p:nvPicPr>
        <p:blipFill>
          <a:blip r:embed="rId3"/>
          <a:srcRect/>
          <a:stretch>
            <a:fillRect/>
          </a:stretch>
        </p:blipFill>
        <p:spPr bwMode="auto">
          <a:xfrm>
            <a:off x="914400" y="1828800"/>
            <a:ext cx="7315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32770"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Account for gamma when reading textures</a:t>
            </a:r>
          </a:p>
          <a:p>
            <a:pPr marL="723900" lvl="1" indent="-266700" eaLnBrk="1" hangingPunct="1">
              <a:lnSpc>
                <a:spcPct val="87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err="1">
                <a:solidFill>
                  <a:srgbClr val="FFFFFF"/>
                </a:solidFill>
              </a:rPr>
              <a:t>color</a:t>
            </a:r>
            <a:r>
              <a:rPr lang="en-GB" sz="2000" dirty="0">
                <a:solidFill>
                  <a:srgbClr val="FFFFFF"/>
                </a:solidFill>
              </a:rPr>
              <a:t> = </a:t>
            </a:r>
            <a:r>
              <a:rPr lang="en-GB" sz="2000" dirty="0" err="1">
                <a:solidFill>
                  <a:srgbClr val="FFFFFF"/>
                </a:solidFill>
              </a:rPr>
              <a:t>pow</a:t>
            </a:r>
            <a:r>
              <a:rPr lang="en-GB" sz="2000" dirty="0">
                <a:solidFill>
                  <a:srgbClr val="FFFFFF"/>
                </a:solidFill>
              </a:rPr>
              <a:t>( tex2D( Sampler, </a:t>
            </a:r>
            <a:r>
              <a:rPr lang="en-GB" sz="2000" dirty="0" err="1">
                <a:solidFill>
                  <a:srgbClr val="FFFFFF"/>
                </a:solidFill>
              </a:rPr>
              <a:t>Uv</a:t>
            </a:r>
            <a:r>
              <a:rPr lang="en-GB" sz="2000" dirty="0">
                <a:solidFill>
                  <a:srgbClr val="FFFFFF"/>
                </a:solidFill>
              </a:rPr>
              <a:t> ), 2.2 )</a:t>
            </a:r>
            <a:r>
              <a:rPr lang="ar-SA" sz="2000" dirty="0">
                <a:solidFill>
                  <a:srgbClr val="FFFFFF"/>
                </a:solidFill>
                <a:cs typeface="Arial" charset="0"/>
              </a:rPr>
              <a:t>‏</a:t>
            </a:r>
            <a:endParaRPr lang="en-GB" sz="2000" dirty="0">
              <a:solidFill>
                <a:srgbClr val="FFFFFF"/>
              </a:solidFill>
            </a:endParaRPr>
          </a:p>
          <a:p>
            <a:pPr marL="323850" indent="-323850" eaLnBrk="1" hangingPunct="1">
              <a:lnSpc>
                <a:spcPct val="87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Do your lighting calculations</a:t>
            </a:r>
          </a:p>
          <a:p>
            <a:pPr marL="323850" indent="-323850" eaLnBrk="1" hangingPunct="1">
              <a:lnSpc>
                <a:spcPct val="87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Account for gamma on </a:t>
            </a:r>
            <a:r>
              <a:rPr lang="en-GB" sz="2400" dirty="0" err="1">
                <a:solidFill>
                  <a:srgbClr val="FFFFFF"/>
                </a:solidFill>
              </a:rPr>
              <a:t>color</a:t>
            </a:r>
            <a:r>
              <a:rPr lang="en-GB" sz="2400" dirty="0">
                <a:solidFill>
                  <a:srgbClr val="FFFFFF"/>
                </a:solidFill>
              </a:rPr>
              <a:t> output</a:t>
            </a:r>
          </a:p>
          <a:p>
            <a:pPr marL="723900" lvl="1" indent="-266700" eaLnBrk="1" hangingPunct="1">
              <a:lnSpc>
                <a:spcPct val="87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err="1">
                <a:solidFill>
                  <a:srgbClr val="FFFFFF"/>
                </a:solidFill>
              </a:rPr>
              <a:t>finalcolor</a:t>
            </a:r>
            <a:r>
              <a:rPr lang="en-GB" sz="2000" dirty="0">
                <a:solidFill>
                  <a:srgbClr val="FFFFFF"/>
                </a:solidFill>
              </a:rPr>
              <a:t> = </a:t>
            </a:r>
            <a:r>
              <a:rPr lang="en-GB" sz="2000" dirty="0" err="1">
                <a:solidFill>
                  <a:srgbClr val="FFFFFF"/>
                </a:solidFill>
              </a:rPr>
              <a:t>pow</a:t>
            </a:r>
            <a:r>
              <a:rPr lang="en-GB" sz="2000" dirty="0">
                <a:solidFill>
                  <a:srgbClr val="FFFFFF"/>
                </a:solidFill>
              </a:rPr>
              <a:t>( </a:t>
            </a:r>
            <a:r>
              <a:rPr lang="en-GB" sz="2000" dirty="0" err="1">
                <a:solidFill>
                  <a:srgbClr val="FFFFFF"/>
                </a:solidFill>
              </a:rPr>
              <a:t>color</a:t>
            </a:r>
            <a:r>
              <a:rPr lang="en-GB" sz="2000" dirty="0">
                <a:solidFill>
                  <a:srgbClr val="FFFFFF"/>
                </a:solidFill>
              </a:rPr>
              <a:t>, 1/2.2 )</a:t>
            </a:r>
            <a:r>
              <a:rPr lang="ar-SA" sz="2000" dirty="0">
                <a:solidFill>
                  <a:srgbClr val="FFFFFF"/>
                </a:solidFill>
                <a:cs typeface="Arial" charset="0"/>
              </a:rPr>
              <a:t>‏</a:t>
            </a:r>
            <a:endParaRPr lang="en-GB" sz="2000" dirty="0">
              <a:solidFill>
                <a:srgbClr val="FFFFFF"/>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33794"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Here's what is going on.</a:t>
            </a:r>
          </a:p>
        </p:txBody>
      </p:sp>
      <p:pic>
        <p:nvPicPr>
          <p:cNvPr id="33795" name="Picture 3"/>
          <p:cNvPicPr>
            <a:picLocks noChangeAspect="1" noChangeArrowheads="1"/>
          </p:cNvPicPr>
          <p:nvPr/>
        </p:nvPicPr>
        <p:blipFill>
          <a:blip r:embed="rId3"/>
          <a:srcRect/>
          <a:stretch>
            <a:fillRect/>
          </a:stretch>
        </p:blipFill>
        <p:spPr bwMode="auto">
          <a:xfrm>
            <a:off x="228600" y="4343400"/>
            <a:ext cx="2057400" cy="1679575"/>
          </a:xfrm>
          <a:prstGeom prst="rect">
            <a:avLst/>
          </a:prstGeom>
          <a:noFill/>
          <a:ln w="9525">
            <a:noFill/>
            <a:round/>
            <a:headEnd/>
            <a:tailEnd/>
          </a:ln>
          <a:effectLst/>
        </p:spPr>
      </p:pic>
      <p:pic>
        <p:nvPicPr>
          <p:cNvPr id="33796" name="Picture 4"/>
          <p:cNvPicPr>
            <a:picLocks noChangeAspect="1" noChangeArrowheads="1"/>
          </p:cNvPicPr>
          <p:nvPr/>
        </p:nvPicPr>
        <p:blipFill>
          <a:blip r:embed="rId4"/>
          <a:srcRect/>
          <a:stretch>
            <a:fillRect/>
          </a:stretch>
        </p:blipFill>
        <p:spPr bwMode="auto">
          <a:xfrm>
            <a:off x="1828800" y="1828800"/>
            <a:ext cx="2057400" cy="1679575"/>
          </a:xfrm>
          <a:prstGeom prst="rect">
            <a:avLst/>
          </a:prstGeom>
          <a:noFill/>
          <a:ln w="9525">
            <a:noFill/>
            <a:round/>
            <a:headEnd/>
            <a:tailEnd/>
          </a:ln>
          <a:effectLst/>
        </p:spPr>
      </p:pic>
      <p:pic>
        <p:nvPicPr>
          <p:cNvPr id="33797" name="Picture 5"/>
          <p:cNvPicPr>
            <a:picLocks noChangeAspect="1" noChangeArrowheads="1"/>
          </p:cNvPicPr>
          <p:nvPr/>
        </p:nvPicPr>
        <p:blipFill>
          <a:blip r:embed="rId5"/>
          <a:srcRect/>
          <a:stretch>
            <a:fillRect/>
          </a:stretch>
        </p:blipFill>
        <p:spPr bwMode="auto">
          <a:xfrm>
            <a:off x="3657600" y="4343400"/>
            <a:ext cx="2057400" cy="1704975"/>
          </a:xfrm>
          <a:prstGeom prst="rect">
            <a:avLst/>
          </a:prstGeom>
          <a:noFill/>
          <a:ln w="9525">
            <a:noFill/>
            <a:round/>
            <a:headEnd/>
            <a:tailEnd/>
          </a:ln>
          <a:effectLst/>
        </p:spPr>
      </p:pic>
      <p:pic>
        <p:nvPicPr>
          <p:cNvPr id="33798" name="Picture 6"/>
          <p:cNvPicPr>
            <a:picLocks noChangeAspect="1" noChangeArrowheads="1"/>
          </p:cNvPicPr>
          <p:nvPr/>
        </p:nvPicPr>
        <p:blipFill>
          <a:blip r:embed="rId6"/>
          <a:srcRect/>
          <a:stretch>
            <a:fillRect/>
          </a:stretch>
        </p:blipFill>
        <p:spPr bwMode="auto">
          <a:xfrm>
            <a:off x="5257800" y="1828800"/>
            <a:ext cx="2111375" cy="1724025"/>
          </a:xfrm>
          <a:prstGeom prst="rect">
            <a:avLst/>
          </a:prstGeom>
          <a:noFill/>
          <a:ln w="9525">
            <a:noFill/>
            <a:round/>
            <a:headEnd/>
            <a:tailEnd/>
          </a:ln>
          <a:effectLst/>
        </p:spPr>
      </p:pic>
      <p:pic>
        <p:nvPicPr>
          <p:cNvPr id="33799" name="Picture 7"/>
          <p:cNvPicPr>
            <a:picLocks noChangeAspect="1" noChangeArrowheads="1"/>
          </p:cNvPicPr>
          <p:nvPr/>
        </p:nvPicPr>
        <p:blipFill>
          <a:blip r:embed="rId5"/>
          <a:srcRect/>
          <a:stretch>
            <a:fillRect/>
          </a:stretch>
        </p:blipFill>
        <p:spPr bwMode="auto">
          <a:xfrm>
            <a:off x="6858000" y="4343400"/>
            <a:ext cx="1939925" cy="1608138"/>
          </a:xfrm>
          <a:prstGeom prst="rect">
            <a:avLst/>
          </a:prstGeom>
          <a:noFill/>
          <a:ln w="9525">
            <a:noFill/>
            <a:round/>
            <a:headEnd/>
            <a:tailEnd/>
          </a:ln>
          <a:effectLst/>
        </p:spPr>
      </p:pic>
      <p:sp>
        <p:nvSpPr>
          <p:cNvPr id="33800" name="Line 8"/>
          <p:cNvSpPr>
            <a:spLocks noChangeShapeType="1"/>
          </p:cNvSpPr>
          <p:nvPr/>
        </p:nvSpPr>
        <p:spPr bwMode="auto">
          <a:xfrm flipV="1">
            <a:off x="1828800" y="3416300"/>
            <a:ext cx="457200" cy="939800"/>
          </a:xfrm>
          <a:prstGeom prst="line">
            <a:avLst/>
          </a:prstGeom>
          <a:noFill/>
          <a:ln w="50760">
            <a:solidFill>
              <a:srgbClr val="FF99CC"/>
            </a:solidFill>
            <a:miter lim="800000"/>
            <a:headEnd/>
            <a:tailEnd type="triangle" w="med" len="med"/>
          </a:ln>
          <a:effectLst/>
        </p:spPr>
        <p:txBody>
          <a:bodyPr/>
          <a:lstStyle/>
          <a:p>
            <a:endParaRPr lang="en-US"/>
          </a:p>
        </p:txBody>
      </p:sp>
      <p:sp>
        <p:nvSpPr>
          <p:cNvPr id="33801" name="Line 9"/>
          <p:cNvSpPr>
            <a:spLocks noChangeShapeType="1"/>
          </p:cNvSpPr>
          <p:nvPr/>
        </p:nvSpPr>
        <p:spPr bwMode="auto">
          <a:xfrm flipV="1">
            <a:off x="5257800" y="3416300"/>
            <a:ext cx="457200" cy="939800"/>
          </a:xfrm>
          <a:prstGeom prst="line">
            <a:avLst/>
          </a:prstGeom>
          <a:noFill/>
          <a:ln w="50760">
            <a:solidFill>
              <a:srgbClr val="FF99CC"/>
            </a:solidFill>
            <a:miter lim="800000"/>
            <a:headEnd/>
            <a:tailEnd type="triangle" w="med" len="med"/>
          </a:ln>
          <a:effectLst/>
        </p:spPr>
        <p:txBody>
          <a:bodyPr/>
          <a:lstStyle/>
          <a:p>
            <a:endParaRPr lang="en-US"/>
          </a:p>
        </p:txBody>
      </p:sp>
      <p:sp>
        <p:nvSpPr>
          <p:cNvPr id="33802" name="Line 10"/>
          <p:cNvSpPr>
            <a:spLocks noChangeShapeType="1"/>
          </p:cNvSpPr>
          <p:nvPr/>
        </p:nvSpPr>
        <p:spPr bwMode="auto">
          <a:xfrm>
            <a:off x="3429000" y="3429000"/>
            <a:ext cx="457200" cy="914400"/>
          </a:xfrm>
          <a:prstGeom prst="line">
            <a:avLst/>
          </a:prstGeom>
          <a:noFill/>
          <a:ln w="50760">
            <a:solidFill>
              <a:srgbClr val="FF99CC"/>
            </a:solidFill>
            <a:miter lim="800000"/>
            <a:headEnd/>
            <a:tailEnd type="triangle" w="med" len="med"/>
          </a:ln>
          <a:effectLst/>
        </p:spPr>
        <p:txBody>
          <a:bodyPr/>
          <a:lstStyle/>
          <a:p>
            <a:endParaRPr lang="en-US"/>
          </a:p>
        </p:txBody>
      </p:sp>
      <p:sp>
        <p:nvSpPr>
          <p:cNvPr id="33803" name="Line 11"/>
          <p:cNvSpPr>
            <a:spLocks noChangeShapeType="1"/>
          </p:cNvSpPr>
          <p:nvPr/>
        </p:nvSpPr>
        <p:spPr bwMode="auto">
          <a:xfrm>
            <a:off x="6858000" y="3429000"/>
            <a:ext cx="457200" cy="914400"/>
          </a:xfrm>
          <a:prstGeom prst="line">
            <a:avLst/>
          </a:prstGeom>
          <a:noFill/>
          <a:ln w="50760">
            <a:solidFill>
              <a:srgbClr val="FF99CC"/>
            </a:solidFill>
            <a:miter lim="800000"/>
            <a:headEnd/>
            <a:tailEnd type="triangle" w="med" len="med"/>
          </a:ln>
          <a:effectLst/>
        </p:spPr>
        <p:txBody>
          <a:bodyPr/>
          <a:lstStyle/>
          <a:p>
            <a:endParaRPr lang="en-US"/>
          </a:p>
        </p:txBody>
      </p:sp>
      <p:sp>
        <p:nvSpPr>
          <p:cNvPr id="33804" name="AutoShape 12"/>
          <p:cNvSpPr>
            <a:spLocks noChangeArrowheads="1"/>
          </p:cNvSpPr>
          <p:nvPr/>
        </p:nvSpPr>
        <p:spPr bwMode="auto">
          <a:xfrm>
            <a:off x="342900" y="3543300"/>
            <a:ext cx="1143000" cy="4572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Hard</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Drive</a:t>
            </a:r>
          </a:p>
        </p:txBody>
      </p:sp>
      <p:sp>
        <p:nvSpPr>
          <p:cNvPr id="33805" name="AutoShape 13"/>
          <p:cNvSpPr>
            <a:spLocks noChangeArrowheads="1"/>
          </p:cNvSpPr>
          <p:nvPr/>
        </p:nvSpPr>
        <p:spPr bwMode="auto">
          <a:xfrm>
            <a:off x="2286000" y="3886200"/>
            <a:ext cx="1143000" cy="4572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Gamma</a:t>
            </a:r>
          </a:p>
        </p:txBody>
      </p:sp>
      <p:sp>
        <p:nvSpPr>
          <p:cNvPr id="33806" name="AutoShape 14"/>
          <p:cNvSpPr>
            <a:spLocks noChangeArrowheads="1"/>
          </p:cNvSpPr>
          <p:nvPr/>
        </p:nvSpPr>
        <p:spPr bwMode="auto">
          <a:xfrm>
            <a:off x="4000500" y="3543300"/>
            <a:ext cx="1143000" cy="4572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Lighting</a:t>
            </a:r>
          </a:p>
        </p:txBody>
      </p:sp>
      <p:sp>
        <p:nvSpPr>
          <p:cNvPr id="33807" name="AutoShape 15"/>
          <p:cNvSpPr>
            <a:spLocks noChangeArrowheads="1"/>
          </p:cNvSpPr>
          <p:nvPr/>
        </p:nvSpPr>
        <p:spPr bwMode="auto">
          <a:xfrm>
            <a:off x="5715000" y="3771900"/>
            <a:ext cx="1143000" cy="4572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Shader</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Correct</a:t>
            </a:r>
          </a:p>
        </p:txBody>
      </p:sp>
      <p:sp>
        <p:nvSpPr>
          <p:cNvPr id="33808" name="AutoShape 16"/>
          <p:cNvSpPr>
            <a:spLocks noChangeArrowheads="1"/>
          </p:cNvSpPr>
          <p:nvPr/>
        </p:nvSpPr>
        <p:spPr bwMode="auto">
          <a:xfrm>
            <a:off x="7658100" y="3314700"/>
            <a:ext cx="1143000" cy="4572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Monitor</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Adjust</a:t>
            </a:r>
          </a:p>
        </p:txBody>
      </p:sp>
      <p:sp>
        <p:nvSpPr>
          <p:cNvPr id="33809" name="Line 17"/>
          <p:cNvSpPr>
            <a:spLocks noChangeShapeType="1"/>
          </p:cNvSpPr>
          <p:nvPr/>
        </p:nvSpPr>
        <p:spPr bwMode="auto">
          <a:xfrm>
            <a:off x="4457700" y="4000500"/>
            <a:ext cx="228600" cy="342900"/>
          </a:xfrm>
          <a:prstGeom prst="line">
            <a:avLst/>
          </a:prstGeom>
          <a:noFill/>
          <a:ln w="50760">
            <a:solidFill>
              <a:srgbClr val="FF0066"/>
            </a:solidFill>
            <a:miter lim="800000"/>
            <a:headEnd/>
            <a:tailEnd type="triangle" w="med" len="med"/>
          </a:ln>
          <a:effectLst/>
        </p:spPr>
        <p:txBody>
          <a:bodyPr/>
          <a:lstStyle/>
          <a:p>
            <a:endParaRPr lang="en-US"/>
          </a:p>
        </p:txBody>
      </p:sp>
      <p:sp>
        <p:nvSpPr>
          <p:cNvPr id="33810" name="Line 18"/>
          <p:cNvSpPr>
            <a:spLocks noChangeShapeType="1"/>
          </p:cNvSpPr>
          <p:nvPr/>
        </p:nvSpPr>
        <p:spPr bwMode="auto">
          <a:xfrm>
            <a:off x="8001000" y="3771900"/>
            <a:ext cx="342900" cy="571500"/>
          </a:xfrm>
          <a:prstGeom prst="line">
            <a:avLst/>
          </a:prstGeom>
          <a:noFill/>
          <a:ln w="50760">
            <a:solidFill>
              <a:srgbClr val="FF0066"/>
            </a:solidFill>
            <a:miter lim="800000"/>
            <a:headEnd/>
            <a:tailEnd type="triangle" w="med" len="med"/>
          </a:ln>
          <a:effectLst/>
        </p:spPr>
        <p:txBody>
          <a:bodyPr/>
          <a:lstStyle/>
          <a:p>
            <a:endParaRPr lang="en-US"/>
          </a:p>
        </p:txBody>
      </p:sp>
      <p:sp>
        <p:nvSpPr>
          <p:cNvPr id="33811" name="Line 19"/>
          <p:cNvSpPr>
            <a:spLocks noChangeShapeType="1"/>
          </p:cNvSpPr>
          <p:nvPr/>
        </p:nvSpPr>
        <p:spPr bwMode="auto">
          <a:xfrm>
            <a:off x="800100" y="4000500"/>
            <a:ext cx="228600" cy="342900"/>
          </a:xfrm>
          <a:prstGeom prst="line">
            <a:avLst/>
          </a:prstGeom>
          <a:noFill/>
          <a:ln w="50760">
            <a:solidFill>
              <a:srgbClr val="FF0066"/>
            </a:solidFill>
            <a:miter lim="800000"/>
            <a:headEnd/>
            <a:tailEnd type="triangle" w="med" len="med"/>
          </a:ln>
          <a:effectLst/>
        </p:spPr>
        <p:txBody>
          <a:bodyPr/>
          <a:lstStyle/>
          <a:p>
            <a:endParaRPr lang="en-US"/>
          </a:p>
        </p:txBody>
      </p:sp>
      <p:sp>
        <p:nvSpPr>
          <p:cNvPr id="33812" name="Line 20"/>
          <p:cNvSpPr>
            <a:spLocks noChangeShapeType="1"/>
          </p:cNvSpPr>
          <p:nvPr/>
        </p:nvSpPr>
        <p:spPr bwMode="auto">
          <a:xfrm flipV="1">
            <a:off x="2743200" y="3416300"/>
            <a:ext cx="228600" cy="482600"/>
          </a:xfrm>
          <a:prstGeom prst="line">
            <a:avLst/>
          </a:prstGeom>
          <a:noFill/>
          <a:ln w="50760">
            <a:solidFill>
              <a:srgbClr val="FF0066"/>
            </a:solidFill>
            <a:miter lim="800000"/>
            <a:headEnd/>
            <a:tailEnd type="triangle" w="med" len="med"/>
          </a:ln>
          <a:effectLst/>
        </p:spPr>
        <p:txBody>
          <a:bodyPr/>
          <a:lstStyle/>
          <a:p>
            <a:endParaRPr lang="en-US"/>
          </a:p>
        </p:txBody>
      </p:sp>
      <p:sp>
        <p:nvSpPr>
          <p:cNvPr id="33813" name="Line 21"/>
          <p:cNvSpPr>
            <a:spLocks noChangeShapeType="1"/>
          </p:cNvSpPr>
          <p:nvPr/>
        </p:nvSpPr>
        <p:spPr bwMode="auto">
          <a:xfrm flipV="1">
            <a:off x="6172200" y="3530600"/>
            <a:ext cx="228600" cy="254000"/>
          </a:xfrm>
          <a:prstGeom prst="line">
            <a:avLst/>
          </a:prstGeom>
          <a:noFill/>
          <a:ln w="50760">
            <a:solidFill>
              <a:srgbClr val="FF0066"/>
            </a:solidFill>
            <a:miter lim="800000"/>
            <a:headEnd/>
            <a:tailEnd type="triangle" w="med" len="me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573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573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Comparison again...</a:t>
            </a:r>
          </a:p>
        </p:txBody>
      </p:sp>
      <p:pic>
        <p:nvPicPr>
          <p:cNvPr id="1225732" name="Picture 3"/>
          <p:cNvPicPr>
            <a:picLocks noChangeAspect="1" noChangeArrowheads="1"/>
          </p:cNvPicPr>
          <p:nvPr/>
        </p:nvPicPr>
        <p:blipFill>
          <a:blip r:embed="rId3"/>
          <a:srcRect/>
          <a:stretch>
            <a:fillRect/>
          </a:stretch>
        </p:blipFill>
        <p:spPr bwMode="auto">
          <a:xfrm>
            <a:off x="457200" y="2743200"/>
            <a:ext cx="3711575" cy="3025775"/>
          </a:xfrm>
          <a:prstGeom prst="rect">
            <a:avLst/>
          </a:prstGeom>
          <a:noFill/>
          <a:ln w="25560">
            <a:noFill/>
            <a:round/>
            <a:headEnd/>
            <a:tailEnd/>
          </a:ln>
        </p:spPr>
      </p:pic>
      <p:pic>
        <p:nvPicPr>
          <p:cNvPr id="1225733" name="Picture 4"/>
          <p:cNvPicPr>
            <a:picLocks noChangeAspect="1" noChangeArrowheads="1"/>
          </p:cNvPicPr>
          <p:nvPr/>
        </p:nvPicPr>
        <p:blipFill>
          <a:blip r:embed="rId4"/>
          <a:srcRect/>
          <a:stretch>
            <a:fillRect/>
          </a:stretch>
        </p:blipFill>
        <p:spPr bwMode="auto">
          <a:xfrm>
            <a:off x="4572000" y="2743200"/>
            <a:ext cx="3711575" cy="30257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675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675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The Wrong Shader?</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Spec = CalSpec();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Diff = tex2D( Sampler, UV );</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Color = Diff * max( 0, dot( N, L ) ) + 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return Color;</a:t>
            </a:r>
          </a:p>
        </p:txBody>
      </p:sp>
      <p:pic>
        <p:nvPicPr>
          <p:cNvPr id="1226756" name="Picture 3"/>
          <p:cNvPicPr>
            <a:picLocks noChangeAspect="1" noChangeArrowheads="1"/>
          </p:cNvPicPr>
          <p:nvPr/>
        </p:nvPicPr>
        <p:blipFill>
          <a:blip r:embed="rId3"/>
          <a:srcRect/>
          <a:stretch>
            <a:fillRect/>
          </a:stretch>
        </p:blipFill>
        <p:spPr bwMode="auto">
          <a:xfrm>
            <a:off x="2743200" y="2971800"/>
            <a:ext cx="3886200" cy="31623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777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777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The Right Shader?</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Spec = CalSpec();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Diff = pow( tex2D( Sampler, UV ), 2.2 );</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Color = Diff * max( 0, dot( N, L ) ) + 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return pow( Color, 1/2.2);</a:t>
            </a:r>
          </a:p>
        </p:txBody>
      </p:sp>
      <p:pic>
        <p:nvPicPr>
          <p:cNvPr id="1227780" name="Picture 3"/>
          <p:cNvPicPr>
            <a:picLocks noChangeAspect="1" noChangeArrowheads="1"/>
          </p:cNvPicPr>
          <p:nvPr/>
        </p:nvPicPr>
        <p:blipFill>
          <a:blip r:embed="rId3"/>
          <a:srcRect/>
          <a:stretch>
            <a:fillRect/>
          </a:stretch>
        </p:blipFill>
        <p:spPr bwMode="auto">
          <a:xfrm>
            <a:off x="2743200" y="2971800"/>
            <a:ext cx="3886200" cy="31623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0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880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But, there is hardware to do this for us.</a:t>
            </a:r>
          </a:p>
          <a:p>
            <a:pPr marL="723900" lvl="1"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Hardware does sampling for free</a:t>
            </a:r>
          </a:p>
          <a:p>
            <a:pPr marL="723900" lvl="1"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For Texture read:</a:t>
            </a:r>
          </a:p>
          <a:p>
            <a:pPr marL="1143000" lvl="2" indent="-2286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D3DSAMP_SRGBTEXTURE</a:t>
            </a:r>
          </a:p>
          <a:p>
            <a:pPr marL="723900" lvl="1"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For RenderTarget write:</a:t>
            </a:r>
          </a:p>
          <a:p>
            <a:pPr marL="1143000" lvl="2" indent="-2286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D3DRS_SRGBWRITEENABLE</a:t>
            </a:r>
          </a:p>
          <a:p>
            <a:pPr marL="723900" lvl="1" indent="-266700" hangingPunct="1">
              <a:lnSpc>
                <a:spcPct val="81000"/>
              </a:lnSpc>
              <a:spcBef>
                <a:spcPts val="500"/>
              </a:spcBef>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a:solidFill>
                <a:srgbClr val="FFFFFF"/>
              </a:solidFill>
            </a:endParaRPr>
          </a:p>
          <a:p>
            <a:pPr marL="723900" lvl="1" indent="-266700" hangingPunct="1">
              <a:lnSpc>
                <a:spcPct val="81000"/>
              </a:lnSpc>
              <a:spcBef>
                <a:spcPts val="500"/>
              </a:spcBef>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8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98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With those states we can remove the pow functions.</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Spec = CalSpec();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Diff = tex2D( Sampler, UV );</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Color = Diff * max( 0, dot( N, L ) ) + 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return Color;</a:t>
            </a:r>
          </a:p>
        </p:txBody>
      </p:sp>
      <p:pic>
        <p:nvPicPr>
          <p:cNvPr id="1229828" name="Picture 3"/>
          <p:cNvPicPr>
            <a:picLocks noChangeAspect="1" noChangeArrowheads="1"/>
          </p:cNvPicPr>
          <p:nvPr/>
        </p:nvPicPr>
        <p:blipFill>
          <a:blip r:embed="rId3"/>
          <a:srcRect/>
          <a:stretch>
            <a:fillRect/>
          </a:stretch>
        </p:blipFill>
        <p:spPr bwMode="auto">
          <a:xfrm>
            <a:off x="3657600" y="3657600"/>
            <a:ext cx="3200400" cy="26050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08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308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What does the real world look like?</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Notice the harsh line.</a:t>
            </a:r>
          </a:p>
        </p:txBody>
      </p:sp>
      <p:pic>
        <p:nvPicPr>
          <p:cNvPr id="1230852" name="Picture 3"/>
          <p:cNvPicPr>
            <a:picLocks noChangeAspect="1" noChangeArrowheads="1"/>
          </p:cNvPicPr>
          <p:nvPr/>
        </p:nvPicPr>
        <p:blipFill>
          <a:blip r:embed="rId3"/>
          <a:srcRect/>
          <a:stretch>
            <a:fillRect/>
          </a:stretch>
        </p:blipFill>
        <p:spPr bwMode="auto">
          <a:xfrm>
            <a:off x="581025" y="2282825"/>
            <a:ext cx="4270375" cy="3200400"/>
          </a:xfrm>
          <a:prstGeom prst="rect">
            <a:avLst/>
          </a:prstGeom>
          <a:noFill/>
          <a:ln w="25560">
            <a:noFill/>
            <a:round/>
            <a:headEnd/>
            <a:tailEnd/>
          </a:ln>
        </p:spPr>
      </p:pic>
      <p:pic>
        <p:nvPicPr>
          <p:cNvPr id="1230853" name="Picture 4"/>
          <p:cNvPicPr>
            <a:picLocks noChangeAspect="1" noChangeArrowheads="1"/>
          </p:cNvPicPr>
          <p:nvPr/>
        </p:nvPicPr>
        <p:blipFill>
          <a:blip r:embed="rId4"/>
          <a:srcRect/>
          <a:stretch>
            <a:fillRect/>
          </a:stretch>
        </p:blipFill>
        <p:spPr bwMode="auto">
          <a:xfrm>
            <a:off x="5461000" y="1587500"/>
            <a:ext cx="2768600" cy="2252663"/>
          </a:xfrm>
          <a:prstGeom prst="rect">
            <a:avLst/>
          </a:prstGeom>
          <a:noFill/>
          <a:ln w="25560">
            <a:noFill/>
            <a:round/>
            <a:headEnd/>
            <a:tailEnd/>
          </a:ln>
        </p:spPr>
      </p:pic>
      <p:pic>
        <p:nvPicPr>
          <p:cNvPr id="1230854" name="Picture 5"/>
          <p:cNvPicPr>
            <a:picLocks noChangeAspect="1" noChangeArrowheads="1"/>
          </p:cNvPicPr>
          <p:nvPr/>
        </p:nvPicPr>
        <p:blipFill>
          <a:blip r:embed="rId5"/>
          <a:srcRect/>
          <a:stretch>
            <a:fillRect/>
          </a:stretch>
        </p:blipFill>
        <p:spPr bwMode="auto">
          <a:xfrm>
            <a:off x="5483225" y="4103688"/>
            <a:ext cx="2746375" cy="2235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6034" name="Text Box 1"/>
          <p:cNvSpPr txBox="1">
            <a:spLocks noChangeArrowheads="1"/>
          </p:cNvSpPr>
          <p:nvPr/>
        </p:nvSpPr>
        <p:spPr bwMode="auto">
          <a:xfrm>
            <a:off x="457200" y="152400"/>
            <a:ext cx="8229600" cy="9144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Part 1: Gamma!</a:t>
            </a:r>
          </a:p>
        </p:txBody>
      </p:sp>
      <p:sp>
        <p:nvSpPr>
          <p:cNvPr id="1196035" name="Text Box 2"/>
          <p:cNvSpPr txBox="1">
            <a:spLocks noChangeArrowheads="1"/>
          </p:cNvSpPr>
          <p:nvPr/>
        </p:nvSpPr>
        <p:spPr bwMode="auto">
          <a:xfrm>
            <a:off x="457200" y="914400"/>
            <a:ext cx="8229600" cy="914400"/>
          </a:xfrm>
          <a:prstGeom prst="rect">
            <a:avLst/>
          </a:prstGeom>
          <a:noFill/>
          <a:ln w="9525">
            <a:noFill/>
            <a:round/>
            <a:headEnd/>
            <a:tailEnd/>
          </a:ln>
        </p:spPr>
        <p:txBody>
          <a:bodyPr wrap="none" anchor="ctr"/>
          <a:lstStyle/>
          <a:p>
            <a:endParaRPr lang="en-US"/>
          </a:p>
        </p:txBody>
      </p:sp>
      <p:pic>
        <p:nvPicPr>
          <p:cNvPr id="104451" name="Picture 3"/>
          <p:cNvPicPr>
            <a:picLocks noChangeAspect="1" noChangeArrowheads="1"/>
          </p:cNvPicPr>
          <p:nvPr/>
        </p:nvPicPr>
        <p:blipFill>
          <a:blip r:embed="rId3"/>
          <a:srcRect/>
          <a:stretch>
            <a:fillRect/>
          </a:stretch>
        </p:blipFill>
        <p:spPr bwMode="auto">
          <a:xfrm>
            <a:off x="1600200" y="1524000"/>
            <a:ext cx="5943600" cy="4437063"/>
          </a:xfrm>
          <a:prstGeom prst="rect">
            <a:avLst/>
          </a:prstGeom>
          <a:noFill/>
          <a:ln w="25560">
            <a:noFill/>
            <a:round/>
            <a:headEnd/>
            <a:tailEnd/>
          </a:ln>
          <a:effectLst>
            <a:outerShdw dist="139498" dir="2700000" algn="ctr" rotWithShape="0">
              <a:srgbClr val="333333">
                <a:alpha val="65019"/>
              </a:srgbClr>
            </a:outerShdw>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18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318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Another Example</a:t>
            </a:r>
          </a:p>
        </p:txBody>
      </p:sp>
      <p:pic>
        <p:nvPicPr>
          <p:cNvPr id="1231876" name="Picture 3"/>
          <p:cNvPicPr>
            <a:picLocks noChangeAspect="1" noChangeArrowheads="1"/>
          </p:cNvPicPr>
          <p:nvPr/>
        </p:nvPicPr>
        <p:blipFill>
          <a:blip r:embed="rId3"/>
          <a:srcRect/>
          <a:stretch>
            <a:fillRect/>
          </a:stretch>
        </p:blipFill>
        <p:spPr bwMode="auto">
          <a:xfrm>
            <a:off x="1752600" y="1752600"/>
            <a:ext cx="5738813" cy="43053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28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FAQs</a:t>
            </a:r>
          </a:p>
        </p:txBody>
      </p:sp>
      <p:sp>
        <p:nvSpPr>
          <p:cNvPr id="12328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Q1) But I like the soft </a:t>
            </a:r>
            <a:r>
              <a:rPr lang="en-GB" sz="2400" dirty="0" smtClean="0">
                <a:solidFill>
                  <a:srgbClr val="FFFFFF"/>
                </a:solidFill>
              </a:rPr>
              <a:t>falloff!</a:t>
            </a:r>
            <a:endParaRPr lang="en-GB" sz="2400" dirty="0">
              <a:solidFill>
                <a:srgbClr val="FFFFFF"/>
              </a:solidFill>
            </a:endParaRP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A1) </a:t>
            </a:r>
            <a:r>
              <a:rPr lang="en-GB" sz="2400" dirty="0" smtClean="0">
                <a:solidFill>
                  <a:srgbClr val="FFFFFF"/>
                </a:solidFill>
              </a:rPr>
              <a:t>Don’t be so sure.</a:t>
            </a:r>
            <a:endParaRPr lang="en-GB" sz="2400" dirty="0">
              <a:solidFill>
                <a:srgbClr val="FFFFFF"/>
              </a:solidFill>
            </a:endParaRP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dirty="0">
              <a:solidFill>
                <a:srgbClr val="FFFFFF"/>
              </a:solidFill>
            </a:endParaRPr>
          </a:p>
        </p:txBody>
      </p:sp>
      <p:pic>
        <p:nvPicPr>
          <p:cNvPr id="5" name="Picture 5"/>
          <p:cNvPicPr>
            <a:picLocks noChangeAspect="1" noChangeArrowheads="1"/>
          </p:cNvPicPr>
          <p:nvPr/>
        </p:nvPicPr>
        <p:blipFill>
          <a:blip r:embed="rId3"/>
          <a:srcRect/>
          <a:stretch>
            <a:fillRect/>
          </a:stretch>
        </p:blipFill>
        <p:spPr bwMode="auto">
          <a:xfrm>
            <a:off x="2590800" y="2362200"/>
            <a:ext cx="4724400" cy="384506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FAQs</a:t>
            </a:r>
          </a:p>
        </p:txBody>
      </p:sp>
      <p:sp>
        <p:nvSpPr>
          <p:cNvPr id="12328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It looks like the one on top before the monitor’s 2.2</a:t>
            </a:r>
          </a:p>
          <a:p>
            <a:pPr marL="323850" indent="-323850" hangingPunct="1">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dirty="0">
              <a:solidFill>
                <a:srgbClr val="FFFFFF"/>
              </a:solidFill>
            </a:endParaRPr>
          </a:p>
        </p:txBody>
      </p:sp>
      <p:pic>
        <p:nvPicPr>
          <p:cNvPr id="5" name="Picture 5"/>
          <p:cNvPicPr>
            <a:picLocks noChangeAspect="1" noChangeArrowheads="1"/>
          </p:cNvPicPr>
          <p:nvPr/>
        </p:nvPicPr>
        <p:blipFill>
          <a:blip r:embed="rId3"/>
          <a:srcRect/>
          <a:stretch>
            <a:fillRect/>
          </a:stretch>
        </p:blipFill>
        <p:spPr bwMode="auto">
          <a:xfrm>
            <a:off x="762000" y="4114800"/>
            <a:ext cx="2621540" cy="2133600"/>
          </a:xfrm>
          <a:prstGeom prst="rect">
            <a:avLst/>
          </a:prstGeom>
          <a:noFill/>
          <a:ln w="25560">
            <a:noFill/>
            <a:round/>
            <a:headEnd/>
            <a:tailEnd/>
          </a:ln>
        </p:spPr>
      </p:pic>
      <p:pic>
        <p:nvPicPr>
          <p:cNvPr id="6" name="Picture 4"/>
          <p:cNvPicPr>
            <a:picLocks noChangeAspect="1" noChangeArrowheads="1"/>
          </p:cNvPicPr>
          <p:nvPr/>
        </p:nvPicPr>
        <p:blipFill>
          <a:blip r:embed="rId4"/>
          <a:srcRect/>
          <a:stretch>
            <a:fillRect/>
          </a:stretch>
        </p:blipFill>
        <p:spPr bwMode="auto">
          <a:xfrm>
            <a:off x="762000" y="1752600"/>
            <a:ext cx="2614794" cy="2133600"/>
          </a:xfrm>
          <a:prstGeom prst="rect">
            <a:avLst/>
          </a:prstGeom>
          <a:noFill/>
          <a:ln w="9525">
            <a:noFill/>
            <a:round/>
            <a:headEnd/>
            <a:tailEnd/>
          </a:ln>
          <a:effectLst/>
        </p:spPr>
      </p:pic>
      <p:pic>
        <p:nvPicPr>
          <p:cNvPr id="7" name="Picture 3"/>
          <p:cNvPicPr>
            <a:picLocks noChangeAspect="1" noChangeArrowheads="1"/>
          </p:cNvPicPr>
          <p:nvPr/>
        </p:nvPicPr>
        <p:blipFill>
          <a:blip r:embed="rId5"/>
          <a:srcRect/>
          <a:stretch>
            <a:fillRect/>
          </a:stretch>
        </p:blipFill>
        <p:spPr bwMode="auto">
          <a:xfrm>
            <a:off x="3810000" y="1905000"/>
            <a:ext cx="5045957" cy="374332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Harsh Falloff</a:t>
            </a:r>
            <a:endParaRPr lang="en-GB" sz="3600" b="1" dirty="0">
              <a:solidFill>
                <a:srgbClr val="336699"/>
              </a:solidFill>
            </a:endParaRPr>
          </a:p>
        </p:txBody>
      </p:sp>
      <p:sp>
        <p:nvSpPr>
          <p:cNvPr id="12328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Devastating.</a:t>
            </a:r>
            <a:endParaRPr lang="en-GB" sz="2400" dirty="0" smtClean="0">
              <a:solidFill>
                <a:srgbClr val="FFFFFF"/>
              </a:solidFill>
            </a:endParaRP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dirty="0">
              <a:solidFill>
                <a:srgbClr val="FFFFFF"/>
              </a:solidFill>
            </a:endParaRPr>
          </a:p>
        </p:txBody>
      </p:sp>
      <p:pic>
        <p:nvPicPr>
          <p:cNvPr id="4098" name="Picture 2"/>
          <p:cNvPicPr>
            <a:picLocks noChangeAspect="1" noChangeArrowheads="1"/>
          </p:cNvPicPr>
          <p:nvPr/>
        </p:nvPicPr>
        <p:blipFill>
          <a:blip r:embed="rId3"/>
          <a:srcRect/>
          <a:stretch>
            <a:fillRect/>
          </a:stretch>
        </p:blipFill>
        <p:spPr bwMode="auto">
          <a:xfrm>
            <a:off x="381000" y="1828800"/>
            <a:ext cx="8373533" cy="4710113"/>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Harsh Falloff</a:t>
            </a:r>
            <a:endParaRPr lang="en-GB" sz="3600" b="1" dirty="0">
              <a:solidFill>
                <a:srgbClr val="336699"/>
              </a:solidFill>
            </a:endParaRPr>
          </a:p>
        </p:txBody>
      </p:sp>
      <p:sp>
        <p:nvSpPr>
          <p:cNvPr id="12328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Devastating.</a:t>
            </a:r>
            <a:endParaRPr lang="en-GB" sz="2400" dirty="0" smtClean="0">
              <a:solidFill>
                <a:srgbClr val="FFFFFF"/>
              </a:solidFill>
            </a:endParaRP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dirty="0">
              <a:solidFill>
                <a:srgbClr val="FFFFFF"/>
              </a:solidFill>
            </a:endParaRPr>
          </a:p>
        </p:txBody>
      </p:sp>
      <p:pic>
        <p:nvPicPr>
          <p:cNvPr id="5122" name="Picture 2"/>
          <p:cNvPicPr>
            <a:picLocks noChangeAspect="1" noChangeArrowheads="1"/>
          </p:cNvPicPr>
          <p:nvPr/>
        </p:nvPicPr>
        <p:blipFill>
          <a:blip r:embed="rId3"/>
          <a:srcRect/>
          <a:stretch>
            <a:fillRect/>
          </a:stretch>
        </p:blipFill>
        <p:spPr bwMode="auto">
          <a:xfrm>
            <a:off x="685800" y="1752600"/>
            <a:ext cx="7696200" cy="4636723"/>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Harsh Falloff</a:t>
            </a:r>
            <a:endParaRPr lang="en-GB" sz="3600" b="1" dirty="0">
              <a:solidFill>
                <a:srgbClr val="336699"/>
              </a:solidFill>
            </a:endParaRPr>
          </a:p>
        </p:txBody>
      </p:sp>
      <p:sp>
        <p:nvSpPr>
          <p:cNvPr id="12328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Devastating.</a:t>
            </a:r>
            <a:endParaRPr lang="en-GB" sz="2400" dirty="0" smtClean="0">
              <a:solidFill>
                <a:srgbClr val="FFFFFF"/>
              </a:solidFill>
            </a:endParaRP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dirty="0">
              <a:solidFill>
                <a:srgbClr val="FFFFFF"/>
              </a:solidFill>
            </a:endParaRPr>
          </a:p>
        </p:txBody>
      </p:sp>
      <p:pic>
        <p:nvPicPr>
          <p:cNvPr id="4098" name="Picture 2"/>
          <p:cNvPicPr>
            <a:picLocks noChangeAspect="1" noChangeArrowheads="1"/>
          </p:cNvPicPr>
          <p:nvPr/>
        </p:nvPicPr>
        <p:blipFill>
          <a:blip r:embed="rId3"/>
          <a:srcRect/>
          <a:stretch>
            <a:fillRect/>
          </a:stretch>
        </p:blipFill>
        <p:spPr bwMode="auto">
          <a:xfrm>
            <a:off x="381000" y="1828800"/>
            <a:ext cx="8373533" cy="4710113"/>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49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Which Maps?</a:t>
            </a:r>
          </a:p>
        </p:txBody>
      </p:sp>
      <p:sp>
        <p:nvSpPr>
          <p:cNvPr id="12349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Which maps should be Linear-Space vs Gamma-Space?</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Gamma-Space</a:t>
            </a:r>
          </a:p>
          <a:p>
            <a:pPr marL="1238250" lvl="2"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Use sRGB hardware or pow(2.2) on read</a:t>
            </a:r>
          </a:p>
          <a:p>
            <a:pPr marL="1238250" lvl="2"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128 ~= 0.2</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Linear-Space</a:t>
            </a:r>
          </a:p>
          <a:p>
            <a:pPr marL="1238250" lvl="2"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Don’t use sRGB or pow(2.2) on read</a:t>
            </a:r>
          </a:p>
          <a:p>
            <a:pPr marL="1238250" lvl="2"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128 = 0.5</a:t>
            </a:r>
          </a:p>
          <a:p>
            <a:pPr marL="1238250" lvl="2"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a:p>
            <a:pPr marL="1238250" lvl="2"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597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Which Maps?</a:t>
            </a:r>
          </a:p>
        </p:txBody>
      </p:sp>
      <p:sp>
        <p:nvSpPr>
          <p:cNvPr id="123597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Diffuse Map</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Definitely Gamma</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Normal Map</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Definitely Linear</a:t>
            </a:r>
          </a:p>
          <a:p>
            <a:pPr marL="1238250" lvl="2"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699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Which Maps?</a:t>
            </a:r>
          </a:p>
        </p:txBody>
      </p:sp>
      <p:sp>
        <p:nvSpPr>
          <p:cNvPr id="123699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Specular?</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Uncharted 2 had them as Linear</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Artists have trouble tweaking them to look right</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Probably should be in Gamma</a:t>
            </a:r>
          </a:p>
          <a:p>
            <a:pPr marL="1238250" lvl="2"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801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Which Maps?</a:t>
            </a:r>
          </a:p>
        </p:txBody>
      </p:sp>
      <p:sp>
        <p:nvSpPr>
          <p:cNvPr id="123801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Ambient Occlusion</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Technically, it’s a mathematical value like a normal map.</a:t>
            </a:r>
          </a:p>
          <a:p>
            <a:pPr marL="1238250" lvl="2"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But artists tweak them a lot and bake extra lighting into them.</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Uncharted 2 had them as Linear</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Probably should be Gamma</a:t>
            </a:r>
          </a:p>
          <a:p>
            <a:pPr marL="1238250" lvl="2"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Gamma</a:t>
            </a:r>
            <a:endParaRPr lang="en-GB" sz="3600" b="1" dirty="0">
              <a:solidFill>
                <a:srgbClr val="336699"/>
              </a:solidFill>
            </a:endParaRPr>
          </a:p>
        </p:txBody>
      </p:sp>
      <p:sp>
        <p:nvSpPr>
          <p:cNvPr id="11970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Mostly solved in Film Industry after lots of kicking and screaming</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Never heard about it in college</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George </a:t>
            </a:r>
            <a:r>
              <a:rPr lang="en-GB" sz="2400" dirty="0" err="1" smtClean="0">
                <a:solidFill>
                  <a:srgbClr val="FFFFFF"/>
                </a:solidFill>
              </a:rPr>
              <a:t>Borshukov</a:t>
            </a:r>
            <a:r>
              <a:rPr lang="en-GB" sz="2400" dirty="0" smtClean="0">
                <a:solidFill>
                  <a:srgbClr val="FFFFFF"/>
                </a:solidFill>
              </a:rPr>
              <a:t> taught it to me back at EA</a:t>
            </a:r>
          </a:p>
          <a:p>
            <a:pPr marL="7556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Matrix Sequels</a:t>
            </a:r>
            <a:endParaRPr lang="en-GB" sz="2400" dirty="0" smtClean="0">
              <a:solidFill>
                <a:srgbClr val="FFFFFF"/>
              </a:solidFill>
            </a:endParaRP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Issue is getting more traction now</a:t>
            </a:r>
          </a:p>
          <a:p>
            <a:pPr marL="7556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Eugene </a:t>
            </a:r>
            <a:r>
              <a:rPr lang="en-GB" sz="2400" dirty="0" err="1" smtClean="0">
                <a:solidFill>
                  <a:srgbClr val="FFFFFF"/>
                </a:solidFill>
              </a:rPr>
              <a:t>d’Eon’s</a:t>
            </a:r>
            <a:r>
              <a:rPr lang="en-GB" sz="2400" dirty="0" smtClean="0">
                <a:solidFill>
                  <a:srgbClr val="FFFFFF"/>
                </a:solidFill>
              </a:rPr>
              <a:t> chapter in GPU Gems 3</a:t>
            </a: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Exercise for the Reader</a:t>
            </a:r>
            <a:endParaRPr lang="en-GB" sz="3600" b="1" dirty="0">
              <a:solidFill>
                <a:srgbClr val="336699"/>
              </a:solidFill>
            </a:endParaRPr>
          </a:p>
        </p:txBody>
      </p:sp>
      <p:sp>
        <p:nvSpPr>
          <p:cNvPr id="12390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Gamma 2.2 != </a:t>
            </a:r>
            <a:r>
              <a:rPr lang="en-GB" sz="2400" dirty="0" err="1" smtClean="0">
                <a:solidFill>
                  <a:srgbClr val="FFFFFF"/>
                </a:solidFill>
              </a:rPr>
              <a:t>sRGB</a:t>
            </a:r>
            <a:r>
              <a:rPr lang="en-GB" sz="2400" dirty="0" smtClean="0">
                <a:solidFill>
                  <a:srgbClr val="FFFFFF"/>
                </a:solidFill>
              </a:rPr>
              <a:t> != Xenon PWL</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smtClean="0">
                <a:solidFill>
                  <a:srgbClr val="FFFFFF"/>
                </a:solidFill>
              </a:rPr>
              <a:t>sRGB</a:t>
            </a:r>
            <a:r>
              <a:rPr lang="en-GB" sz="2400" dirty="0" smtClean="0">
                <a:solidFill>
                  <a:srgbClr val="FFFFFF"/>
                </a:solidFill>
              </a:rPr>
              <a:t>: PC and PS3 gamma</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Xenon PWL: Piecewise linear gamma</a:t>
            </a:r>
            <a:endParaRPr lang="en-GB" sz="2400" dirty="0">
              <a:solidFill>
                <a:srgbClr val="FFFFFF"/>
              </a:solidFill>
            </a:endParaRPr>
          </a:p>
          <a:p>
            <a:pPr marL="1181100" lvl="2" indent="-26670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Xenon Gotchas</a:t>
            </a:r>
          </a:p>
        </p:txBody>
      </p:sp>
      <p:sp>
        <p:nvSpPr>
          <p:cNvPr id="12390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Xbox 360 Gamma Curve is wonky</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Way too bright at the low end.</a:t>
            </a:r>
          </a:p>
          <a:p>
            <a:pPr marL="1181100" lvl="2"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i="1" dirty="0">
                <a:solidFill>
                  <a:srgbClr val="FFFFFF"/>
                </a:solidFill>
              </a:rPr>
              <a:t>HDR the </a:t>
            </a:r>
            <a:r>
              <a:rPr lang="en-GB" sz="2400" i="1" dirty="0" err="1">
                <a:solidFill>
                  <a:srgbClr val="FFFFFF"/>
                </a:solidFill>
              </a:rPr>
              <a:t>Bungie</a:t>
            </a:r>
            <a:r>
              <a:rPr lang="en-GB" sz="2400" i="1" dirty="0">
                <a:solidFill>
                  <a:srgbClr val="FFFFFF"/>
                </a:solidFill>
              </a:rPr>
              <a:t> Way, </a:t>
            </a:r>
            <a:r>
              <a:rPr lang="en-GB" sz="2400" dirty="0">
                <a:solidFill>
                  <a:srgbClr val="FFFFFF"/>
                </a:solidFill>
              </a:rPr>
              <a:t>Chris </a:t>
            </a:r>
            <a:r>
              <a:rPr lang="en-GB" sz="2400" dirty="0" err="1">
                <a:solidFill>
                  <a:srgbClr val="FFFFFF"/>
                </a:solidFill>
              </a:rPr>
              <a:t>Tchou</a:t>
            </a:r>
            <a:endParaRPr lang="en-GB" sz="2400" dirty="0">
              <a:solidFill>
                <a:srgbClr val="FFFFFF"/>
              </a:solidFill>
            </a:endParaRPr>
          </a:p>
          <a:p>
            <a:pPr marL="1181100" lvl="2"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i="1" dirty="0">
                <a:solidFill>
                  <a:srgbClr val="FFFFFF"/>
                </a:solidFill>
              </a:rPr>
              <a:t>Post Processing in The Orange Box, </a:t>
            </a:r>
            <a:r>
              <a:rPr lang="en-GB" sz="2400" dirty="0">
                <a:solidFill>
                  <a:srgbClr val="FFFFFF"/>
                </a:solidFill>
              </a:rPr>
              <a:t>Alex Vlachos</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Output curve is extra </a:t>
            </a:r>
            <a:r>
              <a:rPr lang="en-GB" sz="2400" dirty="0" err="1">
                <a:solidFill>
                  <a:srgbClr val="FFFFFF"/>
                </a:solidFill>
              </a:rPr>
              <a:t>contrasty</a:t>
            </a:r>
            <a:endParaRPr lang="en-GB" sz="2400" dirty="0">
              <a:solidFill>
                <a:srgbClr val="FFFFFF"/>
              </a:solidFill>
            </a:endParaRPr>
          </a:p>
          <a:p>
            <a:pPr marL="1181100" lvl="2" indent="-26670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Henry </a:t>
            </a:r>
            <a:r>
              <a:rPr lang="en-GB" sz="2400" dirty="0" err="1">
                <a:solidFill>
                  <a:srgbClr val="FFFFFF"/>
                </a:solidFill>
              </a:rPr>
              <a:t>LaBounta</a:t>
            </a:r>
            <a:r>
              <a:rPr lang="en-GB" sz="2400" dirty="0">
                <a:solidFill>
                  <a:srgbClr val="FFFFFF"/>
                </a:solidFill>
              </a:rPr>
              <a:t> was going to talk </a:t>
            </a:r>
            <a:r>
              <a:rPr lang="en-GB" sz="2400" dirty="0" smtClean="0">
                <a:solidFill>
                  <a:srgbClr val="FFFFFF"/>
                </a:solidFill>
              </a:rPr>
              <a:t>about it.</a:t>
            </a:r>
            <a:endParaRPr lang="en-GB" sz="2400" dirty="0">
              <a:solidFill>
                <a:srgbClr val="FFFFFF"/>
              </a:solidFill>
            </a:endParaRPr>
          </a:p>
          <a:p>
            <a:pPr marL="1181100" lvl="2" indent="-26670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Try hooking up your Xenon to a waveform monitor and display a test pattern.  Prepare to be mortified.</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Both factors counteract each other</a:t>
            </a:r>
          </a:p>
          <a:p>
            <a:pPr marL="1181100" lvl="2" indent="-26670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Linear-Space Lighting: Conclusion</a:t>
            </a:r>
            <a:endParaRPr lang="en-GB" sz="3600" b="1" dirty="0">
              <a:solidFill>
                <a:srgbClr val="336699"/>
              </a:solidFill>
            </a:endParaRPr>
          </a:p>
        </p:txBody>
      </p:sp>
      <p:sp>
        <p:nvSpPr>
          <p:cNvPr id="12390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“Drake!  You must </a:t>
            </a:r>
            <a:r>
              <a:rPr lang="en-GB" sz="2400" i="1" dirty="0" smtClean="0">
                <a:solidFill>
                  <a:srgbClr val="FFFFFF"/>
                </a:solidFill>
              </a:rPr>
              <a:t>believe</a:t>
            </a:r>
            <a:r>
              <a:rPr lang="en-GB" sz="2400" dirty="0" smtClean="0">
                <a:solidFill>
                  <a:srgbClr val="FFFFFF"/>
                </a:solidFill>
              </a:rPr>
              <a:t> in linear-space lighting!”</a:t>
            </a:r>
            <a:endParaRPr lang="en-GB" sz="2400" dirty="0">
              <a:solidFill>
                <a:srgbClr val="FFFFFF"/>
              </a:solidFill>
            </a:endParaRPr>
          </a:p>
        </p:txBody>
      </p:sp>
      <p:pic>
        <p:nvPicPr>
          <p:cNvPr id="1027" name="Picture 3" descr="F:\screenshot_11170107_061419.jpg"/>
          <p:cNvPicPr>
            <a:picLocks noChangeAspect="1" noChangeArrowheads="1"/>
          </p:cNvPicPr>
          <p:nvPr/>
        </p:nvPicPr>
        <p:blipFill>
          <a:blip r:embed="rId3"/>
          <a:srcRect/>
          <a:stretch>
            <a:fillRect/>
          </a:stretch>
        </p:blipFill>
        <p:spPr bwMode="auto">
          <a:xfrm>
            <a:off x="609600" y="1828800"/>
            <a:ext cx="7696200" cy="4330349"/>
          </a:xfrm>
          <a:prstGeom prst="rect">
            <a:avLst/>
          </a:prstGeom>
          <a:noFill/>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0066" name="Text Box 1"/>
          <p:cNvSpPr txBox="1">
            <a:spLocks noChangeArrowheads="1"/>
          </p:cNvSpPr>
          <p:nvPr/>
        </p:nvSpPr>
        <p:spPr bwMode="auto">
          <a:xfrm>
            <a:off x="457200" y="152400"/>
            <a:ext cx="8229600" cy="9144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Part 2: Filmic Tonemaping</a:t>
            </a:r>
          </a:p>
        </p:txBody>
      </p:sp>
      <p:sp>
        <p:nvSpPr>
          <p:cNvPr id="1240067" name="Text Box 2"/>
          <p:cNvSpPr txBox="1">
            <a:spLocks noChangeArrowheads="1"/>
          </p:cNvSpPr>
          <p:nvPr/>
        </p:nvSpPr>
        <p:spPr bwMode="auto">
          <a:xfrm>
            <a:off x="457200" y="914400"/>
            <a:ext cx="8229600" cy="914400"/>
          </a:xfrm>
          <a:prstGeom prst="rect">
            <a:avLst/>
          </a:prstGeom>
          <a:noFill/>
          <a:ln w="9525">
            <a:noFill/>
            <a:round/>
            <a:headEnd/>
            <a:tailEnd/>
          </a:ln>
        </p:spPr>
        <p:txBody>
          <a:bodyPr wrap="none" anchor="ctr"/>
          <a:lstStyle/>
          <a:p>
            <a:endParaRPr lang="en-US"/>
          </a:p>
        </p:txBody>
      </p:sp>
      <p:pic>
        <p:nvPicPr>
          <p:cNvPr id="1240068" name="Picture 3"/>
          <p:cNvPicPr>
            <a:picLocks noChangeAspect="1" noChangeArrowheads="1"/>
          </p:cNvPicPr>
          <p:nvPr/>
        </p:nvPicPr>
        <p:blipFill>
          <a:blip r:embed="rId3"/>
          <a:srcRect/>
          <a:stretch>
            <a:fillRect/>
          </a:stretch>
        </p:blipFill>
        <p:spPr bwMode="auto">
          <a:xfrm>
            <a:off x="914400" y="1295400"/>
            <a:ext cx="7315200" cy="4902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109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4109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Let's talk about the magic of the human eye.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21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421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Real example from my apartment.</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Full Auto settings.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Outside blown out.</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Cello case looks empty.</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My eye somehow adjusts...</a:t>
            </a:r>
          </a:p>
        </p:txBody>
      </p:sp>
      <p:pic>
        <p:nvPicPr>
          <p:cNvPr id="1242116" name="Picture 3"/>
          <p:cNvPicPr>
            <a:picLocks noChangeAspect="1" noChangeArrowheads="1"/>
          </p:cNvPicPr>
          <p:nvPr/>
        </p:nvPicPr>
        <p:blipFill>
          <a:blip r:embed="rId3"/>
          <a:srcRect/>
          <a:stretch>
            <a:fillRect/>
          </a:stretch>
        </p:blipFill>
        <p:spPr bwMode="auto">
          <a:xfrm>
            <a:off x="4800600" y="1828800"/>
            <a:ext cx="2909888" cy="43434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313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4313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Adaptiveness of human eye.</a:t>
            </a:r>
          </a:p>
        </p:txBody>
      </p:sp>
      <p:pic>
        <p:nvPicPr>
          <p:cNvPr id="1243140" name="Picture 3"/>
          <p:cNvPicPr>
            <a:picLocks noChangeAspect="1" noChangeArrowheads="1"/>
          </p:cNvPicPr>
          <p:nvPr/>
        </p:nvPicPr>
        <p:blipFill>
          <a:blip r:embed="rId3"/>
          <a:srcRect/>
          <a:stretch>
            <a:fillRect/>
          </a:stretch>
        </p:blipFill>
        <p:spPr bwMode="auto">
          <a:xfrm>
            <a:off x="1828800" y="1828800"/>
            <a:ext cx="5486400" cy="4265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41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441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Adaptiveness of human eye.</a:t>
            </a:r>
          </a:p>
        </p:txBody>
      </p:sp>
      <p:pic>
        <p:nvPicPr>
          <p:cNvPr id="1244164" name="Picture 3"/>
          <p:cNvPicPr>
            <a:picLocks noChangeAspect="1" noChangeArrowheads="1"/>
          </p:cNvPicPr>
          <p:nvPr/>
        </p:nvPicPr>
        <p:blipFill>
          <a:blip r:embed="rId3"/>
          <a:srcRect/>
          <a:stretch>
            <a:fillRect/>
          </a:stretch>
        </p:blipFill>
        <p:spPr bwMode="auto">
          <a:xfrm>
            <a:off x="1828800" y="1828800"/>
            <a:ext cx="5486400" cy="4265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51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451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Adaptiveness of human eye.</a:t>
            </a:r>
          </a:p>
        </p:txBody>
      </p:sp>
      <p:pic>
        <p:nvPicPr>
          <p:cNvPr id="1245188" name="Picture 3"/>
          <p:cNvPicPr>
            <a:picLocks noChangeAspect="1" noChangeArrowheads="1"/>
          </p:cNvPicPr>
          <p:nvPr/>
        </p:nvPicPr>
        <p:blipFill>
          <a:blip r:embed="rId3"/>
          <a:srcRect/>
          <a:stretch>
            <a:fillRect/>
          </a:stretch>
        </p:blipFill>
        <p:spPr bwMode="auto">
          <a:xfrm>
            <a:off x="1828800" y="1828800"/>
            <a:ext cx="5486400" cy="4265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62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462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Adaptiveness of human eye.</a:t>
            </a:r>
          </a:p>
        </p:txBody>
      </p:sp>
      <p:pic>
        <p:nvPicPr>
          <p:cNvPr id="1246212" name="Picture 3"/>
          <p:cNvPicPr>
            <a:picLocks noChangeAspect="1" noChangeArrowheads="1"/>
          </p:cNvPicPr>
          <p:nvPr/>
        </p:nvPicPr>
        <p:blipFill>
          <a:blip r:embed="rId3"/>
          <a:srcRect/>
          <a:stretch>
            <a:fillRect/>
          </a:stretch>
        </p:blipFill>
        <p:spPr bwMode="auto">
          <a:xfrm>
            <a:off x="1828800" y="1828800"/>
            <a:ext cx="5486400" cy="42640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1970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What is halfway between white and black</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Suppose we show alternating light/dark lines.</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If </a:t>
            </a:r>
            <a:r>
              <a:rPr lang="en-GB" sz="2400" dirty="0">
                <a:solidFill>
                  <a:srgbClr val="FFFFFF"/>
                </a:solidFill>
              </a:rPr>
              <a:t>we squint, we get half the linear intensity.</a:t>
            </a:r>
          </a:p>
        </p:txBody>
      </p:sp>
      <p:pic>
        <p:nvPicPr>
          <p:cNvPr id="1197060" name="Picture 3"/>
          <p:cNvPicPr>
            <a:picLocks noChangeAspect="1" noChangeArrowheads="1"/>
          </p:cNvPicPr>
          <p:nvPr/>
        </p:nvPicPr>
        <p:blipFill>
          <a:blip r:embed="rId3"/>
          <a:srcRect/>
          <a:stretch>
            <a:fillRect/>
          </a:stretch>
        </p:blipFill>
        <p:spPr bwMode="auto">
          <a:xfrm>
            <a:off x="1828800" y="2743200"/>
            <a:ext cx="5486400" cy="33543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72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472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Adaptiveness of human eye.</a:t>
            </a:r>
          </a:p>
        </p:txBody>
      </p:sp>
      <p:pic>
        <p:nvPicPr>
          <p:cNvPr id="1247236" name="Picture 3"/>
          <p:cNvPicPr>
            <a:picLocks noChangeAspect="1" noChangeArrowheads="1"/>
          </p:cNvPicPr>
          <p:nvPr/>
        </p:nvPicPr>
        <p:blipFill>
          <a:blip r:embed="rId3"/>
          <a:srcRect/>
          <a:stretch>
            <a:fillRect/>
          </a:stretch>
        </p:blipFill>
        <p:spPr bwMode="auto">
          <a:xfrm>
            <a:off x="1828800" y="1828800"/>
            <a:ext cx="5486400" cy="4265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82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482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Adaptiveness of human eye.</a:t>
            </a:r>
          </a:p>
        </p:txBody>
      </p:sp>
      <p:pic>
        <p:nvPicPr>
          <p:cNvPr id="1248260" name="Picture 3"/>
          <p:cNvPicPr>
            <a:picLocks noChangeAspect="1" noChangeArrowheads="1"/>
          </p:cNvPicPr>
          <p:nvPr/>
        </p:nvPicPr>
        <p:blipFill>
          <a:blip r:embed="rId3"/>
          <a:srcRect/>
          <a:stretch>
            <a:fillRect/>
          </a:stretch>
        </p:blipFill>
        <p:spPr bwMode="auto">
          <a:xfrm>
            <a:off x="1828800" y="1828800"/>
            <a:ext cx="5486400" cy="42640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2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492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Adaptiveness of human eye.</a:t>
            </a:r>
          </a:p>
        </p:txBody>
      </p:sp>
      <p:pic>
        <p:nvPicPr>
          <p:cNvPr id="1249284" name="Picture 3"/>
          <p:cNvPicPr>
            <a:picLocks noChangeAspect="1" noChangeArrowheads="1"/>
          </p:cNvPicPr>
          <p:nvPr/>
        </p:nvPicPr>
        <p:blipFill>
          <a:blip r:embed="rId3"/>
          <a:srcRect/>
          <a:stretch>
            <a:fillRect/>
          </a:stretch>
        </p:blipFill>
        <p:spPr bwMode="auto">
          <a:xfrm>
            <a:off x="1828800" y="1828800"/>
            <a:ext cx="5486400" cy="4265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030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5030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Adaptiveness of human eye.</a:t>
            </a:r>
          </a:p>
        </p:txBody>
      </p:sp>
      <p:pic>
        <p:nvPicPr>
          <p:cNvPr id="1250308" name="Picture 3"/>
          <p:cNvPicPr>
            <a:picLocks noChangeAspect="1" noChangeArrowheads="1"/>
          </p:cNvPicPr>
          <p:nvPr/>
        </p:nvPicPr>
        <p:blipFill>
          <a:blip r:embed="rId3"/>
          <a:srcRect/>
          <a:stretch>
            <a:fillRect/>
          </a:stretch>
        </p:blipFill>
        <p:spPr bwMode="auto">
          <a:xfrm>
            <a:off x="1828800" y="1828800"/>
            <a:ext cx="5486400" cy="4265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133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5133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One more</a:t>
            </a:r>
          </a:p>
        </p:txBody>
      </p:sp>
      <p:pic>
        <p:nvPicPr>
          <p:cNvPr id="1251332" name="Picture 3"/>
          <p:cNvPicPr>
            <a:picLocks noChangeAspect="1" noChangeArrowheads="1"/>
          </p:cNvPicPr>
          <p:nvPr/>
        </p:nvPicPr>
        <p:blipFill>
          <a:blip r:embed="rId3"/>
          <a:srcRect/>
          <a:stretch>
            <a:fillRect/>
          </a:stretch>
        </p:blipFill>
        <p:spPr bwMode="auto">
          <a:xfrm>
            <a:off x="1295400" y="2057400"/>
            <a:ext cx="6096000" cy="34290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235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125235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One more</a:t>
            </a:r>
          </a:p>
        </p:txBody>
      </p:sp>
      <p:pic>
        <p:nvPicPr>
          <p:cNvPr id="1252356" name="Picture 3"/>
          <p:cNvPicPr>
            <a:picLocks noChangeAspect="1" noChangeArrowheads="1"/>
          </p:cNvPicPr>
          <p:nvPr/>
        </p:nvPicPr>
        <p:blipFill>
          <a:blip r:embed="rId3"/>
          <a:srcRect/>
          <a:stretch>
            <a:fillRect/>
          </a:stretch>
        </p:blipFill>
        <p:spPr bwMode="auto">
          <a:xfrm>
            <a:off x="2743200" y="1600200"/>
            <a:ext cx="6096000" cy="1143000"/>
          </a:xfrm>
          <a:prstGeom prst="rect">
            <a:avLst/>
          </a:prstGeom>
          <a:noFill/>
          <a:ln w="25560">
            <a:noFill/>
            <a:round/>
            <a:headEnd/>
            <a:tailEnd/>
          </a:ln>
        </p:spPr>
      </p:pic>
      <p:pic>
        <p:nvPicPr>
          <p:cNvPr id="1252357" name="Picture 4"/>
          <p:cNvPicPr>
            <a:picLocks noChangeAspect="1" noChangeArrowheads="1"/>
          </p:cNvPicPr>
          <p:nvPr/>
        </p:nvPicPr>
        <p:blipFill>
          <a:blip r:embed="rId3"/>
          <a:srcRect/>
          <a:stretch>
            <a:fillRect/>
          </a:stretch>
        </p:blipFill>
        <p:spPr bwMode="auto">
          <a:xfrm>
            <a:off x="2590800" y="5334000"/>
            <a:ext cx="6096000" cy="1143000"/>
          </a:xfrm>
          <a:prstGeom prst="rect">
            <a:avLst/>
          </a:prstGeom>
          <a:noFill/>
          <a:ln w="25560">
            <a:noFill/>
            <a:round/>
            <a:headEnd/>
            <a:tailEnd/>
          </a:ln>
        </p:spPr>
      </p:pic>
      <p:pic>
        <p:nvPicPr>
          <p:cNvPr id="1252358" name="Picture 5"/>
          <p:cNvPicPr>
            <a:picLocks noChangeAspect="1" noChangeArrowheads="1"/>
          </p:cNvPicPr>
          <p:nvPr/>
        </p:nvPicPr>
        <p:blipFill>
          <a:blip r:embed="rId4"/>
          <a:srcRect/>
          <a:stretch>
            <a:fillRect/>
          </a:stretch>
        </p:blipFill>
        <p:spPr bwMode="auto">
          <a:xfrm>
            <a:off x="304800" y="3505200"/>
            <a:ext cx="6096000" cy="11430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440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Gamma</a:t>
            </a:r>
          </a:p>
        </p:txBody>
      </p:sp>
      <p:sp>
        <p:nvSpPr>
          <p:cNvPr id="125440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Let’s take an HDR image</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Note: 1 F-Stop is a power of two</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So 4 F-stops is 2^4=16x difference in intensity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54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Gamma</a:t>
            </a:r>
          </a:p>
        </p:txBody>
      </p:sp>
      <p:sp>
        <p:nvSpPr>
          <p:cNvPr id="12554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-4</a:t>
            </a:r>
          </a:p>
        </p:txBody>
      </p:sp>
      <p:pic>
        <p:nvPicPr>
          <p:cNvPr id="1255428" name="Picture 3"/>
          <p:cNvPicPr>
            <a:picLocks noChangeAspect="1" noChangeArrowheads="1"/>
          </p:cNvPicPr>
          <p:nvPr/>
        </p:nvPicPr>
        <p:blipFill>
          <a:blip r:embed="rId3"/>
          <a:srcRect/>
          <a:stretch>
            <a:fillRect/>
          </a:stretch>
        </p:blipFill>
        <p:spPr bwMode="auto">
          <a:xfrm>
            <a:off x="2971800" y="1600200"/>
            <a:ext cx="3200400" cy="47767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64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Gamma</a:t>
            </a:r>
          </a:p>
        </p:txBody>
      </p:sp>
      <p:sp>
        <p:nvSpPr>
          <p:cNvPr id="12564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-2</a:t>
            </a:r>
          </a:p>
        </p:txBody>
      </p:sp>
      <p:pic>
        <p:nvPicPr>
          <p:cNvPr id="1256452" name="Picture 3"/>
          <p:cNvPicPr>
            <a:picLocks noChangeAspect="1" noChangeArrowheads="1"/>
          </p:cNvPicPr>
          <p:nvPr/>
        </p:nvPicPr>
        <p:blipFill>
          <a:blip r:embed="rId3"/>
          <a:srcRect/>
          <a:stretch>
            <a:fillRect/>
          </a:stretch>
        </p:blipFill>
        <p:spPr bwMode="auto">
          <a:xfrm>
            <a:off x="2971800" y="1600200"/>
            <a:ext cx="3200400" cy="47767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74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Gamma</a:t>
            </a:r>
          </a:p>
        </p:txBody>
      </p:sp>
      <p:sp>
        <p:nvSpPr>
          <p:cNvPr id="12574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0</a:t>
            </a:r>
          </a:p>
        </p:txBody>
      </p:sp>
      <p:pic>
        <p:nvPicPr>
          <p:cNvPr id="1257476" name="Picture 3"/>
          <p:cNvPicPr>
            <a:picLocks noChangeAspect="1" noChangeArrowheads="1"/>
          </p:cNvPicPr>
          <p:nvPr/>
        </p:nvPicPr>
        <p:blipFill>
          <a:blip r:embed="rId3"/>
          <a:stretch>
            <a:fillRect/>
          </a:stretch>
        </p:blipFill>
        <p:spPr bwMode="auto">
          <a:xfrm>
            <a:off x="2972292" y="1597025"/>
            <a:ext cx="3205765" cy="47847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0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1980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Test image with 4 rectangles.</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Real image of a computer screen shot from my camera.</a:t>
            </a:r>
          </a:p>
        </p:txBody>
      </p:sp>
      <p:pic>
        <p:nvPicPr>
          <p:cNvPr id="1198084" name="Picture 3"/>
          <p:cNvPicPr>
            <a:picLocks noChangeAspect="1" noChangeArrowheads="1"/>
          </p:cNvPicPr>
          <p:nvPr/>
        </p:nvPicPr>
        <p:blipFill>
          <a:blip r:embed="rId3"/>
          <a:srcRect/>
          <a:stretch>
            <a:fillRect/>
          </a:stretch>
        </p:blipFill>
        <p:spPr bwMode="auto">
          <a:xfrm>
            <a:off x="1905000" y="1981200"/>
            <a:ext cx="5410200" cy="42005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84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Gamma</a:t>
            </a:r>
          </a:p>
        </p:txBody>
      </p:sp>
      <p:sp>
        <p:nvSpPr>
          <p:cNvPr id="12584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2</a:t>
            </a:r>
          </a:p>
        </p:txBody>
      </p:sp>
      <p:pic>
        <p:nvPicPr>
          <p:cNvPr id="1258500" name="Picture 3"/>
          <p:cNvPicPr>
            <a:picLocks noChangeAspect="1" noChangeArrowheads="1"/>
          </p:cNvPicPr>
          <p:nvPr/>
        </p:nvPicPr>
        <p:blipFill>
          <a:blip r:embed="rId3"/>
          <a:stretch>
            <a:fillRect/>
          </a:stretch>
        </p:blipFill>
        <p:spPr bwMode="auto">
          <a:xfrm>
            <a:off x="2972292" y="1597025"/>
            <a:ext cx="3205765" cy="47847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2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Gamma</a:t>
            </a:r>
          </a:p>
        </p:txBody>
      </p:sp>
      <p:sp>
        <p:nvSpPr>
          <p:cNvPr id="125952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Exposure: 4</a:t>
            </a:r>
          </a:p>
        </p:txBody>
      </p:sp>
      <p:pic>
        <p:nvPicPr>
          <p:cNvPr id="1259524" name="Picture 3"/>
          <p:cNvPicPr>
            <a:picLocks noChangeAspect="1" noChangeArrowheads="1"/>
          </p:cNvPicPr>
          <p:nvPr/>
        </p:nvPicPr>
        <p:blipFill>
          <a:blip r:embed="rId3"/>
          <a:srcRect/>
          <a:stretch>
            <a:fillRect/>
          </a:stretch>
        </p:blipFill>
        <p:spPr bwMode="auto">
          <a:xfrm>
            <a:off x="2971800" y="1600200"/>
            <a:ext cx="3200400" cy="47767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05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Now what?</a:t>
            </a:r>
          </a:p>
        </p:txBody>
      </p:sp>
      <p:sp>
        <p:nvSpPr>
          <p:cNvPr id="1260547" name="Text Box 2"/>
          <p:cNvSpPr txBox="1">
            <a:spLocks noChangeArrowheads="1"/>
          </p:cNvSpPr>
          <p:nvPr/>
        </p:nvSpPr>
        <p:spPr bwMode="auto">
          <a:xfrm>
            <a:off x="457200" y="1219200"/>
            <a:ext cx="4713288"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We actually need 8 stops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Good News: HDR Image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Bad News: Now what?</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Re-tweaking exposure won't help</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260548" name="Picture 3"/>
          <p:cNvPicPr>
            <a:picLocks noChangeAspect="1" noChangeArrowheads="1"/>
          </p:cNvPicPr>
          <p:nvPr/>
        </p:nvPicPr>
        <p:blipFill>
          <a:blip r:embed="rId3"/>
          <a:srcRect/>
          <a:stretch>
            <a:fillRect/>
          </a:stretch>
        </p:blipFill>
        <p:spPr bwMode="auto">
          <a:xfrm>
            <a:off x="5257800" y="1600200"/>
            <a:ext cx="3200400" cy="47783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157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Gamma</a:t>
            </a:r>
          </a:p>
        </p:txBody>
      </p:sp>
      <p:sp>
        <p:nvSpPr>
          <p:cNvPr id="1261571" name="Text Box 2"/>
          <p:cNvSpPr txBox="1">
            <a:spLocks noChangeArrowheads="1"/>
          </p:cNvSpPr>
          <p:nvPr/>
        </p:nvSpPr>
        <p:spPr bwMode="auto">
          <a:xfrm>
            <a:off x="457200" y="1219200"/>
            <a:ext cx="4113213"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is what Photography people call </a:t>
            </a:r>
            <a:r>
              <a:rPr lang="en-GB" sz="2400" dirty="0" err="1">
                <a:solidFill>
                  <a:srgbClr val="FFFFFF"/>
                </a:solidFill>
              </a:rPr>
              <a:t>tonemapping</a:t>
            </a:r>
            <a:r>
              <a:rPr lang="en-GB" sz="2400" dirty="0">
                <a:solidFill>
                  <a:srgbClr val="FFFFFF"/>
                </a:solidFill>
              </a:rPr>
              <a:t>.</a:t>
            </a:r>
          </a:p>
          <a:p>
            <a:pPr marL="723900" lvl="1"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err="1" smtClean="0">
                <a:solidFill>
                  <a:srgbClr val="FFFFFF"/>
                </a:solidFill>
              </a:rPr>
              <a:t>Photomatix</a:t>
            </a:r>
            <a:endParaRPr lang="en-GB" sz="2000" dirty="0" smtClean="0">
              <a:solidFill>
                <a:srgbClr val="FFFFFF"/>
              </a:solidFill>
            </a:endParaRPr>
          </a:p>
          <a:p>
            <a:pPr marL="723900" lvl="1"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smtClean="0">
                <a:solidFill>
                  <a:srgbClr val="FFFFFF"/>
                </a:solidFill>
              </a:rPr>
              <a:t>This </a:t>
            </a:r>
            <a:r>
              <a:rPr lang="en-GB" sz="2000" dirty="0">
                <a:solidFill>
                  <a:srgbClr val="FFFFFF"/>
                </a:solidFill>
              </a:rPr>
              <a:t>one is </a:t>
            </a:r>
            <a:r>
              <a:rPr lang="en-GB" sz="2000" dirty="0" smtClean="0">
                <a:solidFill>
                  <a:srgbClr val="FFFFFF"/>
                </a:solidFill>
              </a:rPr>
              <a:t>local</a:t>
            </a:r>
          </a:p>
          <a:p>
            <a:pPr marL="723900" lvl="1"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smtClean="0">
                <a:solidFill>
                  <a:srgbClr val="FFFFFF"/>
                </a:solidFill>
              </a:rPr>
              <a:t>The one we’ll use is global</a:t>
            </a:r>
            <a:endParaRPr lang="en-GB" sz="2000" dirty="0">
              <a:solidFill>
                <a:srgbClr val="FFFFFF"/>
              </a:solidFill>
            </a:endParaRPr>
          </a:p>
        </p:txBody>
      </p:sp>
      <p:pic>
        <p:nvPicPr>
          <p:cNvPr id="1261572" name="Picture 3"/>
          <p:cNvPicPr>
            <a:picLocks noChangeAspect="1" noChangeArrowheads="1"/>
          </p:cNvPicPr>
          <p:nvPr/>
        </p:nvPicPr>
        <p:blipFill>
          <a:blip r:embed="rId3"/>
          <a:srcRect/>
          <a:stretch>
            <a:fillRect/>
          </a:stretch>
        </p:blipFill>
        <p:spPr bwMode="auto">
          <a:xfrm>
            <a:off x="4800600" y="1371600"/>
            <a:ext cx="3429000" cy="51165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259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Point of Confusion</a:t>
            </a:r>
          </a:p>
        </p:txBody>
      </p:sp>
      <p:sp>
        <p:nvSpPr>
          <p:cNvPr id="1262595" name="Text Box 2"/>
          <p:cNvSpPr txBox="1">
            <a:spLocks noChangeArrowheads="1"/>
          </p:cNvSpPr>
          <p:nvPr/>
        </p:nvSpPr>
        <p:spPr bwMode="auto">
          <a:xfrm>
            <a:off x="457200" y="1219200"/>
            <a:ext cx="73152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Two problems to solve.</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Simulate the Iris</a:t>
            </a:r>
          </a:p>
          <a:p>
            <a:pPr marL="1238250" lvl="2"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Dynamic Range in different </a:t>
            </a:r>
            <a:r>
              <a:rPr lang="en-GB" sz="2400" dirty="0" smtClean="0">
                <a:solidFill>
                  <a:srgbClr val="FFFFFF"/>
                </a:solidFill>
              </a:rPr>
              <a:t>shots</a:t>
            </a:r>
          </a:p>
          <a:p>
            <a:pPr marL="1238250" lvl="2"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Tunnel vs. Daylight</a:t>
            </a:r>
            <a:endParaRPr lang="en-GB" sz="2400" dirty="0">
              <a:solidFill>
                <a:srgbClr val="FFFFFF"/>
              </a:solidFill>
            </a:endParaRP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Simulate the Retina</a:t>
            </a:r>
          </a:p>
          <a:p>
            <a:pPr marL="1238250" lvl="2"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Different Range within a </a:t>
            </a:r>
            <a:r>
              <a:rPr lang="en-GB" sz="2400" dirty="0" smtClean="0">
                <a:solidFill>
                  <a:srgbClr val="FFFFFF"/>
                </a:solidFill>
              </a:rPr>
              <a:t>shot</a:t>
            </a:r>
          </a:p>
          <a:p>
            <a:pPr marL="1238250" lvl="2"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Inside looking outside</a:t>
            </a:r>
            <a:endParaRPr lang="en-GB" sz="2400" dirty="0">
              <a:solidFill>
                <a:srgbClr val="FFFFFF"/>
              </a:solidFill>
            </a:endParaRPr>
          </a:p>
          <a:p>
            <a:pPr marL="781050" lvl="1" indent="-323850" hangingPunct="1">
              <a:lnSpc>
                <a:spcPct val="81000"/>
              </a:lnSpc>
              <a:spcBef>
                <a:spcPts val="600"/>
              </a:spcBef>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361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Terminology</a:t>
            </a:r>
          </a:p>
        </p:txBody>
      </p:sp>
      <p:sp>
        <p:nvSpPr>
          <p:cNvPr id="1263619" name="Text Box 2"/>
          <p:cNvSpPr txBox="1">
            <a:spLocks noChangeArrowheads="1"/>
          </p:cNvSpPr>
          <p:nvPr/>
        </p:nvSpPr>
        <p:spPr bwMode="auto">
          <a:xfrm>
            <a:off x="457200" y="1219200"/>
            <a:ext cx="80010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Photography/Film</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Within a Shot – HDR Tonemapping</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Different Shots – Choosing the correct exposure?</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Video Games</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Within a Shot – HDR Tonemapping</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Different Shots – HDR Tonemapping?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46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Terminology</a:t>
            </a:r>
          </a:p>
        </p:txBody>
      </p:sp>
      <p:sp>
        <p:nvSpPr>
          <p:cNvPr id="1264643" name="Text Box 2"/>
          <p:cNvSpPr txBox="1">
            <a:spLocks noChangeArrowheads="1"/>
          </p:cNvSpPr>
          <p:nvPr/>
        </p:nvSpPr>
        <p:spPr bwMode="auto">
          <a:xfrm>
            <a:off x="457200" y="1219200"/>
            <a:ext cx="80010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For this presentation</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Within a Shot – HDR Tonemapping</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Different Shots</a:t>
            </a:r>
          </a:p>
          <a:p>
            <a:pPr marL="1238250" lvl="2"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Automatic Exposure Adjustment</a:t>
            </a:r>
          </a:p>
          <a:p>
            <a:pPr marL="1238250" lvl="2"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Dynamic Iris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Linear Curve</a:t>
            </a:r>
          </a:p>
        </p:txBody>
      </p:sp>
      <p:sp>
        <p:nvSpPr>
          <p:cNvPr id="126669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Apartment of Habib Zargarpour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Creative Director, Microsoft Game Studios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Used to be Art Director on LMNO at EA</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266692" name="Picture 3"/>
          <p:cNvPicPr>
            <a:picLocks noChangeAspect="1" noChangeArrowheads="1"/>
          </p:cNvPicPr>
          <p:nvPr/>
        </p:nvPicPr>
        <p:blipFill>
          <a:blip r:embed="rId3"/>
          <a:srcRect/>
          <a:stretch>
            <a:fillRect/>
          </a:stretch>
        </p:blipFill>
        <p:spPr bwMode="auto">
          <a:xfrm>
            <a:off x="2936875" y="2438400"/>
            <a:ext cx="5292725" cy="35448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77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Linear Curve</a:t>
            </a:r>
          </a:p>
        </p:txBody>
      </p:sp>
      <p:sp>
        <p:nvSpPr>
          <p:cNvPr id="12677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smtClean="0">
                <a:solidFill>
                  <a:srgbClr val="FFFFFF"/>
                </a:solidFill>
              </a:rPr>
              <a:t>OutColor</a:t>
            </a:r>
            <a:r>
              <a:rPr lang="en-GB" sz="2400" dirty="0" smtClean="0">
                <a:solidFill>
                  <a:srgbClr val="FFFFFF"/>
                </a:solidFill>
              </a:rPr>
              <a:t> = </a:t>
            </a:r>
            <a:r>
              <a:rPr lang="en-GB" sz="2400" dirty="0" err="1">
                <a:solidFill>
                  <a:srgbClr val="FFFFFF"/>
                </a:solidFill>
              </a:rPr>
              <a:t>pow</a:t>
            </a:r>
            <a:r>
              <a:rPr lang="en-GB" sz="2400" dirty="0">
                <a:solidFill>
                  <a:srgbClr val="FFFFFF"/>
                </a:solidFill>
              </a:rPr>
              <a:t>(x,1/2.2)</a:t>
            </a:r>
            <a:r>
              <a:rPr lang="ar-SA" sz="2400" dirty="0">
                <a:solidFill>
                  <a:srgbClr val="FFFFFF"/>
                </a:solidFill>
                <a:cs typeface="Arial" charset="0"/>
              </a:rPr>
              <a:t>‏</a:t>
            </a:r>
            <a:endParaRPr lang="en-GB" sz="2400" dirty="0">
              <a:solidFill>
                <a:srgbClr val="FFFFFF"/>
              </a:solidFill>
            </a:endParaRPr>
          </a:p>
        </p:txBody>
      </p:sp>
      <p:pic>
        <p:nvPicPr>
          <p:cNvPr id="1267716" name="Picture 3"/>
          <p:cNvPicPr>
            <a:picLocks noChangeAspect="1" noChangeArrowheads="1"/>
          </p:cNvPicPr>
          <p:nvPr/>
        </p:nvPicPr>
        <p:blipFill>
          <a:blip r:embed="rId3"/>
          <a:srcRect/>
          <a:stretch>
            <a:fillRect/>
          </a:stretch>
        </p:blipFill>
        <p:spPr bwMode="auto">
          <a:xfrm>
            <a:off x="914400" y="1600200"/>
            <a:ext cx="7315200" cy="4900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err="1" smtClean="0">
                <a:solidFill>
                  <a:srgbClr val="336699"/>
                </a:solidFill>
              </a:rPr>
              <a:t>Reinhard</a:t>
            </a:r>
            <a:endParaRPr lang="en-GB" sz="3600" b="1" dirty="0">
              <a:solidFill>
                <a:srgbClr val="336699"/>
              </a:solidFill>
            </a:endParaRPr>
          </a:p>
        </p:txBody>
      </p:sp>
      <p:sp>
        <p:nvSpPr>
          <p:cNvPr id="12697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Most common </a:t>
            </a:r>
            <a:r>
              <a:rPr lang="en-GB" sz="2400" dirty="0" err="1" smtClean="0">
                <a:solidFill>
                  <a:srgbClr val="FFFFFF"/>
                </a:solidFill>
              </a:rPr>
              <a:t>tonemapping</a:t>
            </a:r>
            <a:r>
              <a:rPr lang="en-GB" sz="2400" dirty="0" smtClean="0">
                <a:solidFill>
                  <a:srgbClr val="FFFFFF"/>
                </a:solidFill>
              </a:rPr>
              <a:t> operator is </a:t>
            </a:r>
            <a:r>
              <a:rPr lang="en-GB" sz="2400" dirty="0" err="1" smtClean="0">
                <a:solidFill>
                  <a:srgbClr val="FFFFFF"/>
                </a:solidFill>
              </a:rPr>
              <a:t>Reinhard</a:t>
            </a:r>
            <a:endParaRPr lang="en-GB" sz="2400" dirty="0" smtClean="0">
              <a:solidFill>
                <a:srgbClr val="FFFFFF"/>
              </a:solidFill>
            </a:endParaRP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Simplest version is:</a:t>
            </a:r>
          </a:p>
          <a:p>
            <a:pPr marL="7556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F(x) = x/(x+1)</a:t>
            </a:r>
          </a:p>
          <a:p>
            <a:pPr marL="7556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Yes, I’m </a:t>
            </a:r>
            <a:r>
              <a:rPr lang="en-GB" sz="2400" dirty="0" err="1" smtClean="0">
                <a:solidFill>
                  <a:srgbClr val="FFFFFF"/>
                </a:solidFill>
              </a:rPr>
              <a:t>oversimplifiying</a:t>
            </a:r>
            <a:r>
              <a:rPr lang="en-GB" sz="2400" dirty="0" smtClean="0">
                <a:solidFill>
                  <a:srgbClr val="FFFFFF"/>
                </a:solidFill>
              </a:rPr>
              <a:t> for time.</a:t>
            </a:r>
            <a:endParaRPr lang="en-GB" sz="2400" dirty="0">
              <a:solidFill>
                <a:srgbClr val="FFFFFF"/>
              </a:solidFill>
            </a:endParaRPr>
          </a:p>
        </p:txBody>
      </p:sp>
      <p:pic>
        <p:nvPicPr>
          <p:cNvPr id="1269764" name="Picture 3"/>
          <p:cNvPicPr>
            <a:picLocks noChangeAspect="1" noChangeArrowheads="1"/>
          </p:cNvPicPr>
          <p:nvPr/>
        </p:nvPicPr>
        <p:blipFill>
          <a:blip r:embed="rId3"/>
          <a:srcRect/>
          <a:stretch>
            <a:fillRect/>
          </a:stretch>
        </p:blipFill>
        <p:spPr bwMode="auto">
          <a:xfrm>
            <a:off x="2743200" y="2825354"/>
            <a:ext cx="5486400" cy="367546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910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19910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Alternating lines of black and white (0 and 255).</a:t>
            </a:r>
          </a:p>
        </p:txBody>
      </p:sp>
      <p:pic>
        <p:nvPicPr>
          <p:cNvPr id="1199108" name="Picture 3"/>
          <p:cNvPicPr>
            <a:picLocks noChangeAspect="1" noChangeArrowheads="1"/>
          </p:cNvPicPr>
          <p:nvPr/>
        </p:nvPicPr>
        <p:blipFill>
          <a:blip r:embed="rId3"/>
          <a:srcRect/>
          <a:stretch>
            <a:fillRect/>
          </a:stretch>
        </p:blipFill>
        <p:spPr bwMode="auto">
          <a:xfrm>
            <a:off x="1905000" y="1981200"/>
            <a:ext cx="5410200" cy="4200525"/>
          </a:xfrm>
          <a:prstGeom prst="rect">
            <a:avLst/>
          </a:prstGeom>
          <a:noFill/>
          <a:ln w="25560">
            <a:noFill/>
            <a:round/>
            <a:headEnd/>
            <a:tailEnd/>
          </a:ln>
        </p:spPr>
      </p:pic>
      <p:pic>
        <p:nvPicPr>
          <p:cNvPr id="7" name="Picture 5"/>
          <p:cNvPicPr>
            <a:picLocks noChangeAspect="1" noChangeArrowheads="1"/>
          </p:cNvPicPr>
          <p:nvPr/>
        </p:nvPicPr>
        <p:blipFill>
          <a:blip r:embed="rId4"/>
          <a:srcRect/>
          <a:stretch>
            <a:fillRect/>
          </a:stretch>
        </p:blipFill>
        <p:spPr bwMode="auto">
          <a:xfrm>
            <a:off x="6096000" y="3124200"/>
            <a:ext cx="1295400" cy="1444625"/>
          </a:xfrm>
          <a:prstGeom prst="rect">
            <a:avLst/>
          </a:prstGeom>
          <a:noFill/>
          <a:ln w="25560">
            <a:noFill/>
            <a:round/>
            <a:headEnd/>
            <a:tailEnd/>
          </a:ln>
        </p:spPr>
      </p:pic>
      <p:pic>
        <p:nvPicPr>
          <p:cNvPr id="8" name="Picture 6"/>
          <p:cNvPicPr>
            <a:picLocks noChangeAspect="1" noChangeArrowheads="1"/>
          </p:cNvPicPr>
          <p:nvPr/>
        </p:nvPicPr>
        <p:blipFill>
          <a:blip r:embed="rId4"/>
          <a:srcRect/>
          <a:stretch>
            <a:fillRect/>
          </a:stretch>
        </p:blipFill>
        <p:spPr bwMode="auto">
          <a:xfrm>
            <a:off x="1752600" y="3124200"/>
            <a:ext cx="1295400" cy="14446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Fade!</a:t>
            </a:r>
            <a:endParaRPr lang="en-GB" sz="3600" b="1" dirty="0">
              <a:solidFill>
                <a:srgbClr val="336699"/>
              </a:solidFill>
            </a:endParaRPr>
          </a:p>
        </p:txBody>
      </p:sp>
      <p:sp>
        <p:nvSpPr>
          <p:cNvPr id="12677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Let's fade from linear to </a:t>
            </a:r>
            <a:r>
              <a:rPr lang="en-GB" sz="2400" dirty="0" err="1" smtClean="0">
                <a:solidFill>
                  <a:srgbClr val="FFFFFF"/>
                </a:solidFill>
              </a:rPr>
              <a:t>Reinhard</a:t>
            </a:r>
            <a:r>
              <a:rPr lang="en-GB" sz="2400" dirty="0" smtClean="0">
                <a:solidFill>
                  <a:srgbClr val="FFFFFF"/>
                </a:solidFill>
              </a:rPr>
              <a:t>.</a:t>
            </a:r>
            <a:endParaRPr lang="en-GB" sz="2400" dirty="0">
              <a:solidFill>
                <a:srgbClr val="FFFFFF"/>
              </a:solidFill>
            </a:endParaRPr>
          </a:p>
        </p:txBody>
      </p:sp>
      <p:pic>
        <p:nvPicPr>
          <p:cNvPr id="1267716" name="Picture 3"/>
          <p:cNvPicPr>
            <a:picLocks noChangeAspect="1" noChangeArrowheads="1"/>
          </p:cNvPicPr>
          <p:nvPr/>
        </p:nvPicPr>
        <p:blipFill>
          <a:blip r:embed="rId3"/>
          <a:srcRect/>
          <a:stretch>
            <a:fillRect/>
          </a:stretch>
        </p:blipFill>
        <p:spPr bwMode="auto">
          <a:xfrm>
            <a:off x="914400" y="1600200"/>
            <a:ext cx="7315200" cy="4900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707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Fade!</a:t>
            </a:r>
          </a:p>
        </p:txBody>
      </p:sp>
      <p:sp>
        <p:nvSpPr>
          <p:cNvPr id="12707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Let's fade from linear to </a:t>
            </a:r>
            <a:r>
              <a:rPr lang="en-GB" sz="2400" dirty="0" err="1">
                <a:solidFill>
                  <a:srgbClr val="FFFFFF"/>
                </a:solidFill>
              </a:rPr>
              <a:t>Reinhard</a:t>
            </a:r>
            <a:r>
              <a:rPr lang="en-GB" sz="2400" dirty="0">
                <a:solidFill>
                  <a:srgbClr val="FFFFFF"/>
                </a:solidFill>
              </a:rPr>
              <a:t>.</a:t>
            </a:r>
          </a:p>
        </p:txBody>
      </p:sp>
      <p:pic>
        <p:nvPicPr>
          <p:cNvPr id="1270788" name="Picture 3"/>
          <p:cNvPicPr>
            <a:picLocks noChangeAspect="1" noChangeArrowheads="1"/>
          </p:cNvPicPr>
          <p:nvPr/>
        </p:nvPicPr>
        <p:blipFill>
          <a:blip r:embed="rId3"/>
          <a:srcRect/>
          <a:stretch>
            <a:fillRect/>
          </a:stretch>
        </p:blipFill>
        <p:spPr bwMode="auto">
          <a:xfrm>
            <a:off x="914400" y="1600200"/>
            <a:ext cx="7315200" cy="4900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718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Fade!</a:t>
            </a:r>
          </a:p>
        </p:txBody>
      </p:sp>
      <p:sp>
        <p:nvSpPr>
          <p:cNvPr id="12718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Let's fade from linear to Reinhard.</a:t>
            </a:r>
          </a:p>
        </p:txBody>
      </p:sp>
      <p:pic>
        <p:nvPicPr>
          <p:cNvPr id="1271812" name="Picture 3"/>
          <p:cNvPicPr>
            <a:picLocks noChangeAspect="1" noChangeArrowheads="1"/>
          </p:cNvPicPr>
          <p:nvPr/>
        </p:nvPicPr>
        <p:blipFill>
          <a:blip r:embed="rId3"/>
          <a:srcRect/>
          <a:stretch>
            <a:fillRect/>
          </a:stretch>
        </p:blipFill>
        <p:spPr bwMode="auto">
          <a:xfrm>
            <a:off x="914400" y="1600200"/>
            <a:ext cx="7315200" cy="4900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728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Fade!</a:t>
            </a:r>
          </a:p>
        </p:txBody>
      </p:sp>
      <p:sp>
        <p:nvSpPr>
          <p:cNvPr id="12728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Let's fade from linear to Reinhard.</a:t>
            </a:r>
          </a:p>
        </p:txBody>
      </p:sp>
      <p:pic>
        <p:nvPicPr>
          <p:cNvPr id="1272836" name="Picture 3"/>
          <p:cNvPicPr>
            <a:picLocks noChangeAspect="1" noChangeArrowheads="1"/>
          </p:cNvPicPr>
          <p:nvPr/>
        </p:nvPicPr>
        <p:blipFill>
          <a:blip r:embed="rId3"/>
          <a:srcRect/>
          <a:stretch>
            <a:fillRect/>
          </a:stretch>
        </p:blipFill>
        <p:spPr bwMode="auto">
          <a:xfrm>
            <a:off x="914400" y="1600200"/>
            <a:ext cx="7315200" cy="4900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738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Fade!</a:t>
            </a:r>
          </a:p>
        </p:txBody>
      </p:sp>
      <p:sp>
        <p:nvSpPr>
          <p:cNvPr id="12738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Let's fade from linear to Reinhard.</a:t>
            </a:r>
          </a:p>
        </p:txBody>
      </p:sp>
      <p:pic>
        <p:nvPicPr>
          <p:cNvPr id="1273860" name="Picture 3"/>
          <p:cNvPicPr>
            <a:picLocks noChangeAspect="1" noChangeArrowheads="1"/>
          </p:cNvPicPr>
          <p:nvPr/>
        </p:nvPicPr>
        <p:blipFill>
          <a:blip r:embed="rId3"/>
          <a:srcRect/>
          <a:stretch>
            <a:fillRect/>
          </a:stretch>
        </p:blipFill>
        <p:spPr bwMode="auto">
          <a:xfrm>
            <a:off x="914400" y="1600200"/>
            <a:ext cx="7315200" cy="4900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748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Fade!</a:t>
            </a:r>
          </a:p>
        </p:txBody>
      </p:sp>
      <p:sp>
        <p:nvSpPr>
          <p:cNvPr id="12748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Let's fade from linear to </a:t>
            </a:r>
            <a:r>
              <a:rPr lang="en-GB" sz="2400" dirty="0" err="1" smtClean="0">
                <a:solidFill>
                  <a:srgbClr val="FFFFFF"/>
                </a:solidFill>
              </a:rPr>
              <a:t>Reinhard</a:t>
            </a:r>
            <a:r>
              <a:rPr lang="en-GB" sz="2400" dirty="0" smtClean="0">
                <a:solidFill>
                  <a:srgbClr val="FFFFFF"/>
                </a:solidFill>
              </a:rPr>
              <a:t>.</a:t>
            </a:r>
            <a:endParaRPr lang="en-GB" sz="2400" dirty="0">
              <a:solidFill>
                <a:srgbClr val="FFFFFF"/>
              </a:solidFill>
            </a:endParaRPr>
          </a:p>
        </p:txBody>
      </p:sp>
      <p:pic>
        <p:nvPicPr>
          <p:cNvPr id="1274884" name="Picture 3"/>
          <p:cNvPicPr>
            <a:picLocks noChangeAspect="1" noChangeArrowheads="1"/>
          </p:cNvPicPr>
          <p:nvPr/>
        </p:nvPicPr>
        <p:blipFill>
          <a:blip r:embed="rId3"/>
          <a:srcRect/>
          <a:stretch>
            <a:fillRect/>
          </a:stretch>
        </p:blipFill>
        <p:spPr bwMode="auto">
          <a:xfrm>
            <a:off x="914400" y="1600200"/>
            <a:ext cx="7315200" cy="49006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7590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Why Does this happen</a:t>
            </a:r>
          </a:p>
        </p:txBody>
      </p:sp>
      <p:sp>
        <p:nvSpPr>
          <p:cNvPr id="127590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Start with orange (255,88,21)</a:t>
            </a:r>
            <a:r>
              <a:rPr lang="ar-SA" sz="2400">
                <a:solidFill>
                  <a:srgbClr val="FFFFFF"/>
                </a:solidFill>
                <a:cs typeface="Arial" charset="0"/>
              </a:rPr>
              <a:t>‏</a:t>
            </a:r>
            <a:endParaRPr lang="en-GB" sz="2400">
              <a:solidFill>
                <a:srgbClr val="FFFFFF"/>
              </a:solidFill>
            </a:endParaRP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275908" name="Picture 3"/>
          <p:cNvPicPr>
            <a:picLocks noChangeAspect="1" noChangeArrowheads="1"/>
          </p:cNvPicPr>
          <p:nvPr/>
        </p:nvPicPr>
        <p:blipFill>
          <a:blip r:embed="rId3"/>
          <a:srcRect/>
          <a:stretch>
            <a:fillRect/>
          </a:stretch>
        </p:blipFill>
        <p:spPr bwMode="auto">
          <a:xfrm>
            <a:off x="2311400" y="2286000"/>
            <a:ext cx="4546600" cy="36337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7693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Linear Curve</a:t>
            </a:r>
          </a:p>
        </p:txBody>
      </p:sp>
      <p:sp>
        <p:nvSpPr>
          <p:cNvPr id="127693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Linear curve at the low end and high end</a:t>
            </a:r>
          </a:p>
        </p:txBody>
      </p:sp>
      <p:pic>
        <p:nvPicPr>
          <p:cNvPr id="1276932" name="Picture 3"/>
          <p:cNvPicPr>
            <a:picLocks noChangeAspect="1" noChangeArrowheads="1"/>
          </p:cNvPicPr>
          <p:nvPr/>
        </p:nvPicPr>
        <p:blipFill>
          <a:blip r:embed="rId3"/>
          <a:srcRect/>
          <a:stretch>
            <a:fillRect/>
          </a:stretch>
        </p:blipFill>
        <p:spPr bwMode="auto">
          <a:xfrm>
            <a:off x="457200" y="1905000"/>
            <a:ext cx="3733800" cy="2501900"/>
          </a:xfrm>
          <a:prstGeom prst="rect">
            <a:avLst/>
          </a:prstGeom>
          <a:noFill/>
          <a:ln w="25560">
            <a:noFill/>
            <a:round/>
            <a:headEnd/>
            <a:tailEnd/>
          </a:ln>
        </p:spPr>
      </p:pic>
      <p:pic>
        <p:nvPicPr>
          <p:cNvPr id="1276933" name="Picture 4"/>
          <p:cNvPicPr>
            <a:picLocks noChangeAspect="1" noChangeArrowheads="1"/>
          </p:cNvPicPr>
          <p:nvPr/>
        </p:nvPicPr>
        <p:blipFill>
          <a:blip r:embed="rId4"/>
          <a:srcRect/>
          <a:stretch>
            <a:fillRect/>
          </a:stretch>
        </p:blipFill>
        <p:spPr bwMode="auto">
          <a:xfrm>
            <a:off x="5029200" y="1905000"/>
            <a:ext cx="3810000" cy="2552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7795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Bad Gamma</a:t>
            </a:r>
          </a:p>
        </p:txBody>
      </p:sp>
      <p:sp>
        <p:nvSpPr>
          <p:cNvPr id="127795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Better blacks actually, but wrong color at the bottom and horrible hue-shifting.</a:t>
            </a:r>
          </a:p>
        </p:txBody>
      </p:sp>
      <p:pic>
        <p:nvPicPr>
          <p:cNvPr id="1277956" name="Picture 3"/>
          <p:cNvPicPr>
            <a:picLocks noChangeAspect="1" noChangeArrowheads="1"/>
          </p:cNvPicPr>
          <p:nvPr/>
        </p:nvPicPr>
        <p:blipFill>
          <a:blip r:embed="rId3"/>
          <a:srcRect/>
          <a:stretch>
            <a:fillRect/>
          </a:stretch>
        </p:blipFill>
        <p:spPr bwMode="auto">
          <a:xfrm>
            <a:off x="457200" y="1905000"/>
            <a:ext cx="3733800" cy="2501900"/>
          </a:xfrm>
          <a:prstGeom prst="rect">
            <a:avLst/>
          </a:prstGeom>
          <a:noFill/>
          <a:ln w="25560">
            <a:noFill/>
            <a:round/>
            <a:headEnd/>
            <a:tailEnd/>
          </a:ln>
        </p:spPr>
      </p:pic>
      <p:pic>
        <p:nvPicPr>
          <p:cNvPr id="1277957" name="Picture 4"/>
          <p:cNvPicPr>
            <a:picLocks noChangeAspect="1" noChangeArrowheads="1"/>
          </p:cNvPicPr>
          <p:nvPr/>
        </p:nvPicPr>
        <p:blipFill>
          <a:blip r:embed="rId4"/>
          <a:srcRect/>
          <a:stretch>
            <a:fillRect/>
          </a:stretch>
        </p:blipFill>
        <p:spPr bwMode="auto">
          <a:xfrm>
            <a:off x="5029200" y="1905000"/>
            <a:ext cx="3810000" cy="2552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7897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err="1" smtClean="0">
                <a:solidFill>
                  <a:srgbClr val="336699"/>
                </a:solidFill>
              </a:rPr>
              <a:t>Reinhard</a:t>
            </a:r>
            <a:endParaRPr lang="en-GB" sz="3600" b="1" dirty="0">
              <a:solidFill>
                <a:srgbClr val="336699"/>
              </a:solidFill>
            </a:endParaRPr>
          </a:p>
        </p:txBody>
      </p:sp>
      <p:sp>
        <p:nvSpPr>
          <p:cNvPr id="127897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Desaturated blacks, but nice top end.</a:t>
            </a:r>
          </a:p>
        </p:txBody>
      </p:sp>
      <p:pic>
        <p:nvPicPr>
          <p:cNvPr id="1278980" name="Picture 3"/>
          <p:cNvPicPr>
            <a:picLocks noChangeAspect="1" noChangeArrowheads="1"/>
          </p:cNvPicPr>
          <p:nvPr/>
        </p:nvPicPr>
        <p:blipFill>
          <a:blip r:embed="rId3"/>
          <a:srcRect/>
          <a:stretch>
            <a:fillRect/>
          </a:stretch>
        </p:blipFill>
        <p:spPr bwMode="auto">
          <a:xfrm>
            <a:off x="457200" y="1905000"/>
            <a:ext cx="3733800" cy="2501900"/>
          </a:xfrm>
          <a:prstGeom prst="rect">
            <a:avLst/>
          </a:prstGeom>
          <a:noFill/>
          <a:ln w="25560">
            <a:noFill/>
            <a:round/>
            <a:headEnd/>
            <a:tailEnd/>
          </a:ln>
        </p:spPr>
      </p:pic>
      <p:pic>
        <p:nvPicPr>
          <p:cNvPr id="1278981" name="Picture 4"/>
          <p:cNvPicPr>
            <a:picLocks noChangeAspect="1" noChangeArrowheads="1"/>
          </p:cNvPicPr>
          <p:nvPr/>
        </p:nvPicPr>
        <p:blipFill>
          <a:blip r:embed="rId4"/>
          <a:srcRect/>
          <a:stretch>
            <a:fillRect/>
          </a:stretch>
        </p:blipFill>
        <p:spPr bwMode="auto">
          <a:xfrm>
            <a:off x="5029200" y="1905000"/>
            <a:ext cx="3810000" cy="2552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013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20013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So if the left and right are alternating lines of 0 and 255, then what color is the rectangle with the blue dot?</a:t>
            </a:r>
          </a:p>
        </p:txBody>
      </p:sp>
      <p:pic>
        <p:nvPicPr>
          <p:cNvPr id="1200132" name="Picture 3"/>
          <p:cNvPicPr>
            <a:picLocks noChangeAspect="1" noChangeArrowheads="1"/>
          </p:cNvPicPr>
          <p:nvPr/>
        </p:nvPicPr>
        <p:blipFill>
          <a:blip r:embed="rId3"/>
          <a:srcRect/>
          <a:stretch>
            <a:fillRect/>
          </a:stretch>
        </p:blipFill>
        <p:spPr bwMode="auto">
          <a:xfrm>
            <a:off x="1905000" y="1981200"/>
            <a:ext cx="5410200" cy="4200525"/>
          </a:xfrm>
          <a:prstGeom prst="rect">
            <a:avLst/>
          </a:prstGeom>
          <a:noFill/>
          <a:ln w="25560">
            <a:noFill/>
            <a:round/>
            <a:headEnd/>
            <a:tailEnd/>
          </a:ln>
        </p:spPr>
      </p:pic>
      <p:pic>
        <p:nvPicPr>
          <p:cNvPr id="1200133" name="Picture 5"/>
          <p:cNvPicPr>
            <a:picLocks noChangeAspect="1" noChangeArrowheads="1"/>
          </p:cNvPicPr>
          <p:nvPr/>
        </p:nvPicPr>
        <p:blipFill>
          <a:blip r:embed="rId4"/>
          <a:srcRect/>
          <a:stretch>
            <a:fillRect/>
          </a:stretch>
        </p:blipFill>
        <p:spPr bwMode="auto">
          <a:xfrm>
            <a:off x="6096000" y="3124200"/>
            <a:ext cx="1295400" cy="1444625"/>
          </a:xfrm>
          <a:prstGeom prst="rect">
            <a:avLst/>
          </a:prstGeom>
          <a:noFill/>
          <a:ln w="25560">
            <a:noFill/>
            <a:round/>
            <a:headEnd/>
            <a:tailEnd/>
          </a:ln>
        </p:spPr>
      </p:pic>
      <p:pic>
        <p:nvPicPr>
          <p:cNvPr id="1200134" name="Picture 6"/>
          <p:cNvPicPr>
            <a:picLocks noChangeAspect="1" noChangeArrowheads="1"/>
          </p:cNvPicPr>
          <p:nvPr/>
        </p:nvPicPr>
        <p:blipFill>
          <a:blip r:embed="rId4"/>
          <a:srcRect/>
          <a:stretch>
            <a:fillRect/>
          </a:stretch>
        </p:blipFill>
        <p:spPr bwMode="auto">
          <a:xfrm>
            <a:off x="1752600" y="3124200"/>
            <a:ext cx="1295400" cy="1444625"/>
          </a:xfrm>
          <a:prstGeom prst="rect">
            <a:avLst/>
          </a:prstGeom>
          <a:noFill/>
          <a:ln w="25560">
            <a:noFill/>
            <a:round/>
            <a:headEnd/>
            <a:tailEnd/>
          </a:ln>
        </p:spPr>
      </p:pic>
      <p:sp>
        <p:nvSpPr>
          <p:cNvPr id="7" name="Oval 6"/>
          <p:cNvSpPr/>
          <p:nvPr/>
        </p:nvSpPr>
        <p:spPr bwMode="auto">
          <a:xfrm>
            <a:off x="4419600" y="4648200"/>
            <a:ext cx="381000" cy="381000"/>
          </a:xfrm>
          <a:prstGeom prst="ellipse">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pPr>
            <a:endParaRPr kumimoji="0" lang="en-US" sz="1800" b="0" i="0" u="none" strike="noStrike" cap="none" normalizeH="0" baseline="0" smtClean="0">
              <a:ln>
                <a:noFill/>
              </a:ln>
              <a:effectLst/>
              <a:latin typeface="Arial"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0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Color Changes</a:t>
            </a:r>
          </a:p>
        </p:txBody>
      </p:sp>
      <p:sp>
        <p:nvSpPr>
          <p:cNvPr id="128000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Gee...if only we could get:</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The crisper, more saturated blacks of improper gamma.</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The nice soft highlights of Reinhard</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And get the input colors to actually match like pure linear.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10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Voila</a:t>
            </a:r>
            <a:r>
              <a:rPr lang="en-GB" sz="3600" b="1" dirty="0">
                <a:solidFill>
                  <a:srgbClr val="336699"/>
                </a:solidFill>
              </a:rPr>
              <a:t>!</a:t>
            </a:r>
          </a:p>
        </p:txBody>
      </p:sp>
      <p:sp>
        <p:nvSpPr>
          <p:cNvPr id="12810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Guess what?  There is a solution!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20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Voila</a:t>
            </a:r>
            <a:r>
              <a:rPr lang="en-GB" sz="3600" b="1" dirty="0">
                <a:solidFill>
                  <a:srgbClr val="336699"/>
                </a:solidFill>
              </a:rPr>
              <a:t>!</a:t>
            </a:r>
          </a:p>
        </p:txBody>
      </p:sp>
      <p:sp>
        <p:nvSpPr>
          <p:cNvPr id="12820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Solution by Haarm-Peter Duiker</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CG Supervisor at Digital Domain</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Used to be a CG Supervisor on LMNO at EA</a:t>
            </a:r>
          </a:p>
          <a:p>
            <a:pPr marL="323850" indent="-323850"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30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Film</a:t>
            </a:r>
            <a:endParaRPr lang="en-GB" sz="3600" b="1" dirty="0">
              <a:solidFill>
                <a:srgbClr val="336699"/>
              </a:solidFill>
            </a:endParaRPr>
          </a:p>
        </p:txBody>
      </p:sp>
      <p:sp>
        <p:nvSpPr>
          <p:cNvPr id="12830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Q) Why do they still use film in movies?</a:t>
            </a:r>
          </a:p>
          <a:p>
            <a:pPr marL="323850" indent="-32385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 The look.</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Film</a:t>
            </a:r>
            <a:endParaRPr lang="en-GB" sz="3600" b="1" dirty="0">
              <a:solidFill>
                <a:srgbClr val="336699"/>
              </a:solidFill>
            </a:endParaRPr>
          </a:p>
        </p:txBody>
      </p:sp>
      <p:sp>
        <p:nvSpPr>
          <p:cNvPr id="90114"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Kodak film examples.</a:t>
            </a:r>
          </a:p>
        </p:txBody>
      </p:sp>
      <p:pic>
        <p:nvPicPr>
          <p:cNvPr id="90115" name="Picture 3"/>
          <p:cNvPicPr>
            <a:picLocks noChangeAspect="1" noChangeArrowheads="1"/>
          </p:cNvPicPr>
          <p:nvPr/>
        </p:nvPicPr>
        <p:blipFill>
          <a:blip r:embed="rId3"/>
          <a:srcRect/>
          <a:stretch>
            <a:fillRect/>
          </a:stretch>
        </p:blipFill>
        <p:spPr bwMode="auto">
          <a:xfrm>
            <a:off x="2057400" y="1814513"/>
            <a:ext cx="5029200" cy="4718050"/>
          </a:xfrm>
          <a:prstGeom prst="rect">
            <a:avLst/>
          </a:prstGeom>
          <a:noFill/>
          <a:ln w="9525">
            <a:noFill/>
            <a:round/>
            <a:headEnd/>
            <a:tailEnd/>
          </a:ln>
          <a:effectLst/>
        </p:spPr>
      </p:pic>
      <p:sp>
        <p:nvSpPr>
          <p:cNvPr id="90116" name="Line 4"/>
          <p:cNvSpPr>
            <a:spLocks noChangeShapeType="1"/>
          </p:cNvSpPr>
          <p:nvPr/>
        </p:nvSpPr>
        <p:spPr bwMode="auto">
          <a:xfrm flipH="1" flipV="1">
            <a:off x="5245100" y="2959100"/>
            <a:ext cx="1397000" cy="1168400"/>
          </a:xfrm>
          <a:prstGeom prst="line">
            <a:avLst/>
          </a:prstGeom>
          <a:noFill/>
          <a:ln w="50760">
            <a:solidFill>
              <a:srgbClr val="FF0066"/>
            </a:solidFill>
            <a:miter lim="800000"/>
            <a:headEnd/>
            <a:tailEnd type="triangle" w="med" len="med"/>
          </a:ln>
          <a:effectLst/>
        </p:spPr>
        <p:txBody>
          <a:bodyPr/>
          <a:lstStyle/>
          <a:p>
            <a:endParaRPr lang="en-US"/>
          </a:p>
        </p:txBody>
      </p:sp>
      <p:sp>
        <p:nvSpPr>
          <p:cNvPr id="90117" name="Line 5"/>
          <p:cNvSpPr>
            <a:spLocks noChangeShapeType="1"/>
          </p:cNvSpPr>
          <p:nvPr/>
        </p:nvSpPr>
        <p:spPr bwMode="auto">
          <a:xfrm>
            <a:off x="2286000" y="5257800"/>
            <a:ext cx="1600200" cy="457200"/>
          </a:xfrm>
          <a:prstGeom prst="line">
            <a:avLst/>
          </a:prstGeom>
          <a:noFill/>
          <a:ln w="50760">
            <a:solidFill>
              <a:srgbClr val="FF0066"/>
            </a:solidFill>
            <a:miter lim="800000"/>
            <a:headEnd/>
            <a:tailEnd type="triangle" w="med" len="med"/>
          </a:ln>
          <a:effectLst/>
        </p:spPr>
        <p:txBody>
          <a:bodyPr/>
          <a:lstStyle/>
          <a:p>
            <a:endParaRPr lang="en-US"/>
          </a:p>
        </p:txBody>
      </p:sp>
      <p:sp>
        <p:nvSpPr>
          <p:cNvPr id="90118" name="AutoShape 6"/>
          <p:cNvSpPr>
            <a:spLocks noChangeArrowheads="1"/>
          </p:cNvSpPr>
          <p:nvPr/>
        </p:nvSpPr>
        <p:spPr bwMode="auto">
          <a:xfrm>
            <a:off x="6629400" y="3657600"/>
            <a:ext cx="1600200" cy="1143000"/>
          </a:xfrm>
          <a:prstGeom prst="roundRect">
            <a:avLst>
              <a:gd name="adj" fmla="val 139"/>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Shoulder</a:t>
            </a:r>
          </a:p>
        </p:txBody>
      </p:sp>
      <p:sp>
        <p:nvSpPr>
          <p:cNvPr id="90119" name="AutoShape 7"/>
          <p:cNvSpPr>
            <a:spLocks noChangeArrowheads="1"/>
          </p:cNvSpPr>
          <p:nvPr/>
        </p:nvSpPr>
        <p:spPr bwMode="auto">
          <a:xfrm>
            <a:off x="685800" y="4800600"/>
            <a:ext cx="1600200" cy="1143000"/>
          </a:xfrm>
          <a:prstGeom prst="roundRect">
            <a:avLst>
              <a:gd name="adj" fmla="val 139"/>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Toe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512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a:t>
            </a:r>
          </a:p>
        </p:txBody>
      </p:sp>
      <p:sp>
        <p:nvSpPr>
          <p:cNvPr id="128512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Using a film curve solves tons of problems.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Film vs. Digital purists.</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Who would’ve thought: Kodak knows how to make good film.</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61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Filmic </a:t>
            </a:r>
            <a:r>
              <a:rPr lang="en-GB" sz="3600" b="1" dirty="0">
                <a:solidFill>
                  <a:srgbClr val="336699"/>
                </a:solidFill>
              </a:rPr>
              <a:t>Curve</a:t>
            </a:r>
          </a:p>
        </p:txBody>
      </p:sp>
      <p:sp>
        <p:nvSpPr>
          <p:cNvPr id="12861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Crisp blacks, saturated dark end, and nice highlights.</a:t>
            </a:r>
          </a:p>
        </p:txBody>
      </p:sp>
      <p:pic>
        <p:nvPicPr>
          <p:cNvPr id="1286148" name="Picture 3"/>
          <p:cNvPicPr>
            <a:picLocks noChangeAspect="1" noChangeArrowheads="1"/>
          </p:cNvPicPr>
          <p:nvPr/>
        </p:nvPicPr>
        <p:blipFill>
          <a:blip r:embed="rId3"/>
          <a:srcRect/>
          <a:stretch>
            <a:fillRect/>
          </a:stretch>
        </p:blipFill>
        <p:spPr bwMode="auto">
          <a:xfrm>
            <a:off x="457200" y="1905000"/>
            <a:ext cx="3733800" cy="2501900"/>
          </a:xfrm>
          <a:prstGeom prst="rect">
            <a:avLst/>
          </a:prstGeom>
          <a:noFill/>
          <a:ln w="25560">
            <a:noFill/>
            <a:round/>
            <a:headEnd/>
            <a:tailEnd/>
          </a:ln>
        </p:spPr>
      </p:pic>
      <p:pic>
        <p:nvPicPr>
          <p:cNvPr id="1286149" name="Picture 4"/>
          <p:cNvPicPr>
            <a:picLocks noChangeAspect="1" noChangeArrowheads="1"/>
          </p:cNvPicPr>
          <p:nvPr/>
        </p:nvPicPr>
        <p:blipFill>
          <a:blip r:embed="rId4"/>
          <a:srcRect/>
          <a:stretch>
            <a:fillRect/>
          </a:stretch>
        </p:blipFill>
        <p:spPr bwMode="auto">
          <a:xfrm>
            <a:off x="5029200" y="1905000"/>
            <a:ext cx="3810000" cy="25527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sp>
        <p:nvSpPr>
          <p:cNvPr id="94210"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technique works with any </a:t>
            </a:r>
            <a:r>
              <a:rPr lang="en-GB" sz="2400" dirty="0" err="1">
                <a:solidFill>
                  <a:srgbClr val="FFFFFF"/>
                </a:solidFill>
              </a:rPr>
              <a:t>color</a:t>
            </a:r>
            <a:r>
              <a:rPr lang="en-GB" sz="2400" dirty="0">
                <a:solidFill>
                  <a:srgbClr val="FFFFFF"/>
                </a:solidFill>
              </a:rPr>
              <a:t>.</a:t>
            </a:r>
          </a:p>
        </p:txBody>
      </p:sp>
      <p:pic>
        <p:nvPicPr>
          <p:cNvPr id="94211" name="Picture 3"/>
          <p:cNvPicPr>
            <a:picLocks noChangeAspect="1" noChangeArrowheads="1"/>
          </p:cNvPicPr>
          <p:nvPr/>
        </p:nvPicPr>
        <p:blipFill>
          <a:blip r:embed="rId3"/>
          <a:srcRect/>
          <a:stretch>
            <a:fillRect/>
          </a:stretch>
        </p:blipFill>
        <p:spPr bwMode="auto">
          <a:xfrm>
            <a:off x="2286000" y="1828800"/>
            <a:ext cx="6400800" cy="4289425"/>
          </a:xfrm>
          <a:prstGeom prst="rect">
            <a:avLst/>
          </a:prstGeom>
          <a:noFill/>
          <a:ln w="9525">
            <a:noFill/>
            <a:round/>
            <a:headEnd/>
            <a:tailEnd/>
          </a:ln>
          <a:effectLst/>
        </p:spPr>
      </p:pic>
      <p:sp>
        <p:nvSpPr>
          <p:cNvPr id="94212" name="AutoShape 4"/>
          <p:cNvSpPr>
            <a:spLocks noChangeArrowheads="1"/>
          </p:cNvSpPr>
          <p:nvPr/>
        </p:nvSpPr>
        <p:spPr bwMode="auto">
          <a:xfrm>
            <a:off x="457200" y="20574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Reinhard</a:t>
            </a:r>
          </a:p>
        </p:txBody>
      </p:sp>
      <p:sp>
        <p:nvSpPr>
          <p:cNvPr id="94213" name="AutoShape 5"/>
          <p:cNvSpPr>
            <a:spLocks noChangeArrowheads="1"/>
          </p:cNvSpPr>
          <p:nvPr/>
        </p:nvSpPr>
        <p:spPr bwMode="auto">
          <a:xfrm>
            <a:off x="457200" y="36576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Linear</a:t>
            </a:r>
          </a:p>
        </p:txBody>
      </p:sp>
      <p:sp>
        <p:nvSpPr>
          <p:cNvPr id="94214" name="AutoShape 6"/>
          <p:cNvSpPr>
            <a:spLocks noChangeArrowheads="1"/>
          </p:cNvSpPr>
          <p:nvPr/>
        </p:nvSpPr>
        <p:spPr bwMode="auto">
          <a:xfrm>
            <a:off x="457200" y="50292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Filmic</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pic>
        <p:nvPicPr>
          <p:cNvPr id="95235" name="Picture 3"/>
          <p:cNvPicPr>
            <a:picLocks noChangeAspect="1" noChangeArrowheads="1"/>
          </p:cNvPicPr>
          <p:nvPr/>
        </p:nvPicPr>
        <p:blipFill>
          <a:blip r:embed="rId3"/>
          <a:srcRect/>
          <a:stretch>
            <a:fillRect/>
          </a:stretch>
        </p:blipFill>
        <p:spPr bwMode="auto">
          <a:xfrm>
            <a:off x="2286000" y="1828800"/>
            <a:ext cx="6400800" cy="4289425"/>
          </a:xfrm>
          <a:prstGeom prst="rect">
            <a:avLst/>
          </a:prstGeom>
          <a:noFill/>
          <a:ln w="9525">
            <a:noFill/>
            <a:round/>
            <a:headEnd/>
            <a:tailEnd/>
          </a:ln>
          <a:effectLst/>
        </p:spPr>
      </p:pic>
      <p:sp>
        <p:nvSpPr>
          <p:cNvPr id="95236" name="AutoShape 4"/>
          <p:cNvSpPr>
            <a:spLocks noChangeArrowheads="1"/>
          </p:cNvSpPr>
          <p:nvPr/>
        </p:nvSpPr>
        <p:spPr bwMode="auto">
          <a:xfrm>
            <a:off x="457200" y="20574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Reinhard</a:t>
            </a:r>
          </a:p>
        </p:txBody>
      </p:sp>
      <p:sp>
        <p:nvSpPr>
          <p:cNvPr id="95237" name="AutoShape 5"/>
          <p:cNvSpPr>
            <a:spLocks noChangeArrowheads="1"/>
          </p:cNvSpPr>
          <p:nvPr/>
        </p:nvSpPr>
        <p:spPr bwMode="auto">
          <a:xfrm>
            <a:off x="457200" y="36576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Linear</a:t>
            </a:r>
          </a:p>
        </p:txBody>
      </p:sp>
      <p:sp>
        <p:nvSpPr>
          <p:cNvPr id="95238" name="AutoShape 6"/>
          <p:cNvSpPr>
            <a:spLocks noChangeArrowheads="1"/>
          </p:cNvSpPr>
          <p:nvPr/>
        </p:nvSpPr>
        <p:spPr bwMode="auto">
          <a:xfrm>
            <a:off x="457200" y="50292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Filmic</a:t>
            </a:r>
          </a:p>
        </p:txBody>
      </p:sp>
      <p:sp>
        <p:nvSpPr>
          <p:cNvPr id="8"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technique works with any </a:t>
            </a:r>
            <a:r>
              <a:rPr lang="en-GB" sz="2400" dirty="0" err="1">
                <a:solidFill>
                  <a:srgbClr val="FFFFFF"/>
                </a:solidFill>
              </a:rPr>
              <a:t>color</a:t>
            </a:r>
            <a:r>
              <a:rPr lang="en-GB" sz="2400" dirty="0">
                <a:solidFill>
                  <a:srgbClr val="FFFFFF"/>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Filmic Tonemapping</a:t>
            </a:r>
          </a:p>
        </p:txBody>
      </p:sp>
      <p:pic>
        <p:nvPicPr>
          <p:cNvPr id="96259" name="Picture 3"/>
          <p:cNvPicPr>
            <a:picLocks noChangeAspect="1" noChangeArrowheads="1"/>
          </p:cNvPicPr>
          <p:nvPr/>
        </p:nvPicPr>
        <p:blipFill>
          <a:blip r:embed="rId3"/>
          <a:srcRect/>
          <a:stretch>
            <a:fillRect/>
          </a:stretch>
        </p:blipFill>
        <p:spPr bwMode="auto">
          <a:xfrm>
            <a:off x="2286000" y="1828800"/>
            <a:ext cx="6400800" cy="4287838"/>
          </a:xfrm>
          <a:prstGeom prst="rect">
            <a:avLst/>
          </a:prstGeom>
          <a:noFill/>
          <a:ln w="9525">
            <a:noFill/>
            <a:round/>
            <a:headEnd/>
            <a:tailEnd/>
          </a:ln>
          <a:effectLst/>
        </p:spPr>
      </p:pic>
      <p:sp>
        <p:nvSpPr>
          <p:cNvPr id="96260" name="AutoShape 4"/>
          <p:cNvSpPr>
            <a:spLocks noChangeArrowheads="1"/>
          </p:cNvSpPr>
          <p:nvPr/>
        </p:nvSpPr>
        <p:spPr bwMode="auto">
          <a:xfrm>
            <a:off x="457200" y="20574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Reinhard</a:t>
            </a:r>
          </a:p>
        </p:txBody>
      </p:sp>
      <p:sp>
        <p:nvSpPr>
          <p:cNvPr id="96261" name="AutoShape 5"/>
          <p:cNvSpPr>
            <a:spLocks noChangeArrowheads="1"/>
          </p:cNvSpPr>
          <p:nvPr/>
        </p:nvSpPr>
        <p:spPr bwMode="auto">
          <a:xfrm>
            <a:off x="457200" y="36576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Linear</a:t>
            </a:r>
          </a:p>
        </p:txBody>
      </p:sp>
      <p:sp>
        <p:nvSpPr>
          <p:cNvPr id="96262" name="AutoShape 6"/>
          <p:cNvSpPr>
            <a:spLocks noChangeArrowheads="1"/>
          </p:cNvSpPr>
          <p:nvPr/>
        </p:nvSpPr>
        <p:spPr bwMode="auto">
          <a:xfrm>
            <a:off x="457200" y="5029200"/>
            <a:ext cx="1600200" cy="685800"/>
          </a:xfrm>
          <a:prstGeom prst="roundRect">
            <a:avLst>
              <a:gd name="adj" fmla="val 231"/>
            </a:avLst>
          </a:prstGeom>
          <a:solidFill>
            <a:srgbClr val="99CCFF"/>
          </a:solidFill>
          <a:ln w="9525">
            <a:solidFill>
              <a:srgbClr val="000000"/>
            </a:solidFill>
            <a:round/>
            <a:headEnd/>
            <a:tailEnd/>
          </a:ln>
          <a:effectLst/>
        </p:spPr>
        <p:txBody>
          <a:bodyPr lIns="90000" tIns="45000" rIns="90000" bIns="45000" anchor="ctr" anchorCtr="1"/>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a:solidFill>
                  <a:srgbClr val="000000"/>
                </a:solidFill>
              </a:rPr>
              <a:t>Filmic</a:t>
            </a:r>
          </a:p>
        </p:txBody>
      </p:sp>
      <p:sp>
        <p:nvSpPr>
          <p:cNvPr id="8"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technique works with any </a:t>
            </a:r>
            <a:r>
              <a:rPr lang="en-GB" sz="2400" dirty="0" err="1">
                <a:solidFill>
                  <a:srgbClr val="FFFFFF"/>
                </a:solidFill>
              </a:rPr>
              <a:t>color</a:t>
            </a:r>
            <a:r>
              <a:rPr lang="en-GB" sz="2400" dirty="0">
                <a:solidFill>
                  <a:srgbClr val="FFFFFF"/>
                </a:solidFill>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3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4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4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5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5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5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5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5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5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5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5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5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5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6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6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6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6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6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6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6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6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6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6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7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7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7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7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7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7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7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7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7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7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1.xml><?xml version="1.0" encoding="utf-8"?>
<a:theme xmlns:a="http://schemas.openxmlformats.org/drawingml/2006/main" name="8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2.xml><?xml version="1.0" encoding="utf-8"?>
<a:theme xmlns:a="http://schemas.openxmlformats.org/drawingml/2006/main" name="8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8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4.xml><?xml version="1.0" encoding="utf-8"?>
<a:theme xmlns:a="http://schemas.openxmlformats.org/drawingml/2006/main" name="8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5.xml><?xml version="1.0" encoding="utf-8"?>
<a:theme xmlns:a="http://schemas.openxmlformats.org/drawingml/2006/main" name="8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8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8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8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8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8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1.xml><?xml version="1.0" encoding="utf-8"?>
<a:theme xmlns:a="http://schemas.openxmlformats.org/drawingml/2006/main" name="9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2.xml><?xml version="1.0" encoding="utf-8"?>
<a:theme xmlns:a="http://schemas.openxmlformats.org/drawingml/2006/main" name="9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3.xml><?xml version="1.0" encoding="utf-8"?>
<a:theme xmlns:a="http://schemas.openxmlformats.org/drawingml/2006/main" name="9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4.xml><?xml version="1.0" encoding="utf-8"?>
<a:theme xmlns:a="http://schemas.openxmlformats.org/drawingml/2006/main" name="9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9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9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7.xml><?xml version="1.0" encoding="utf-8"?>
<a:theme xmlns:a="http://schemas.openxmlformats.org/drawingml/2006/main" name="9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Bookman Old Style"/>
        <a:ea typeface="MS Gothic"/>
        <a:cs typeface="MS Gothic"/>
      </a:majorFont>
      <a:minorFont>
        <a:latin typeface="Gill Sans MT"/>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1226</TotalTime>
  <Words>8720</Words>
  <Application>Microsoft Office PowerPoint</Application>
  <PresentationFormat>On-screen Show (4:3)</PresentationFormat>
  <Paragraphs>3559</Paragraphs>
  <Slides>313</Slides>
  <Notes>313</Notes>
  <HiddenSlides>0</HiddenSlides>
  <MMClips>0</MMClips>
  <ScaleCrop>false</ScaleCrop>
  <HeadingPairs>
    <vt:vector size="4" baseType="variant">
      <vt:variant>
        <vt:lpstr>Theme</vt:lpstr>
      </vt:variant>
      <vt:variant>
        <vt:i4>97</vt:i4>
      </vt:variant>
      <vt:variant>
        <vt:lpstr>Slide Titles</vt:lpstr>
      </vt:variant>
      <vt:variant>
        <vt:i4>313</vt:i4>
      </vt:variant>
    </vt:vector>
  </HeadingPairs>
  <TitlesOfParts>
    <vt:vector size="410" baseType="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15_Office Theme</vt:lpstr>
      <vt:lpstr>16_Office Theme</vt:lpstr>
      <vt:lpstr>17_Office Theme</vt:lpstr>
      <vt:lpstr>18_Office Theme</vt:lpstr>
      <vt:lpstr>19_Office Theme</vt:lpstr>
      <vt:lpstr>20_Office Theme</vt:lpstr>
      <vt:lpstr>21_Office Theme</vt:lpstr>
      <vt:lpstr>22_Office Theme</vt:lpstr>
      <vt:lpstr>23_Office Theme</vt:lpstr>
      <vt:lpstr>24_Office Theme</vt:lpstr>
      <vt:lpstr>25_Office Theme</vt:lpstr>
      <vt:lpstr>26_Office Theme</vt:lpstr>
      <vt:lpstr>27_Office Theme</vt:lpstr>
      <vt:lpstr>28_Office Theme</vt:lpstr>
      <vt:lpstr>29_Office Theme</vt:lpstr>
      <vt:lpstr>30_Office Theme</vt:lpstr>
      <vt:lpstr>31_Office Theme</vt:lpstr>
      <vt:lpstr>32_Office Theme</vt:lpstr>
      <vt:lpstr>33_Office Theme</vt:lpstr>
      <vt:lpstr>34_Office Theme</vt:lpstr>
      <vt:lpstr>35_Office Theme</vt:lpstr>
      <vt:lpstr>36_Office Theme</vt:lpstr>
      <vt:lpstr>37_Office Theme</vt:lpstr>
      <vt:lpstr>38_Office Theme</vt:lpstr>
      <vt:lpstr>39_Office Theme</vt:lpstr>
      <vt:lpstr>40_Office Theme</vt:lpstr>
      <vt:lpstr>41_Office Theme</vt:lpstr>
      <vt:lpstr>42_Office Theme</vt:lpstr>
      <vt:lpstr>43_Office Theme</vt:lpstr>
      <vt:lpstr>44_Office Theme</vt:lpstr>
      <vt:lpstr>45_Office Theme</vt:lpstr>
      <vt:lpstr>46_Office Theme</vt:lpstr>
      <vt:lpstr>47_Office Theme</vt:lpstr>
      <vt:lpstr>48_Office Theme</vt:lpstr>
      <vt:lpstr>49_Office Theme</vt:lpstr>
      <vt:lpstr>50_Office Theme</vt:lpstr>
      <vt:lpstr>51_Office Theme</vt:lpstr>
      <vt:lpstr>52_Office Theme</vt:lpstr>
      <vt:lpstr>53_Office Theme</vt:lpstr>
      <vt:lpstr>54_Office Theme</vt:lpstr>
      <vt:lpstr>55_Office Theme</vt:lpstr>
      <vt:lpstr>56_Office Theme</vt:lpstr>
      <vt:lpstr>57_Office Theme</vt:lpstr>
      <vt:lpstr>58_Office Theme</vt:lpstr>
      <vt:lpstr>59_Office Theme</vt:lpstr>
      <vt:lpstr>60_Office Theme</vt:lpstr>
      <vt:lpstr>61_Office Theme</vt:lpstr>
      <vt:lpstr>62_Office Theme</vt:lpstr>
      <vt:lpstr>63_Office Theme</vt:lpstr>
      <vt:lpstr>64_Office Theme</vt:lpstr>
      <vt:lpstr>65_Office Theme</vt:lpstr>
      <vt:lpstr>66_Office Theme</vt:lpstr>
      <vt:lpstr>67_Office Theme</vt:lpstr>
      <vt:lpstr>68_Office Theme</vt:lpstr>
      <vt:lpstr>69_Office Theme</vt:lpstr>
      <vt:lpstr>70_Office Theme</vt:lpstr>
      <vt:lpstr>71_Office Theme</vt:lpstr>
      <vt:lpstr>72_Office Theme</vt:lpstr>
      <vt:lpstr>73_Office Theme</vt:lpstr>
      <vt:lpstr>74_Office Theme</vt:lpstr>
      <vt:lpstr>75_Office Theme</vt:lpstr>
      <vt:lpstr>76_Office Theme</vt:lpstr>
      <vt:lpstr>77_Office Theme</vt:lpstr>
      <vt:lpstr>78_Office Theme</vt:lpstr>
      <vt:lpstr>79_Office Theme</vt:lpstr>
      <vt:lpstr>80_Office Theme</vt:lpstr>
      <vt:lpstr>81_Office Theme</vt:lpstr>
      <vt:lpstr>82_Office Theme</vt:lpstr>
      <vt:lpstr>83_Office Theme</vt:lpstr>
      <vt:lpstr>84_Office Theme</vt:lpstr>
      <vt:lpstr>85_Office Theme</vt:lpstr>
      <vt:lpstr>86_Office Theme</vt:lpstr>
      <vt:lpstr>87_Office Theme</vt:lpstr>
      <vt:lpstr>88_Office Theme</vt:lpstr>
      <vt:lpstr>89_Office Theme</vt:lpstr>
      <vt:lpstr>90_Office Theme</vt:lpstr>
      <vt:lpstr>91_Office Theme</vt:lpstr>
      <vt:lpstr>92_Office Theme</vt:lpstr>
      <vt:lpstr>93_Office Theme</vt:lpstr>
      <vt:lpstr>94_Office Theme</vt:lpstr>
      <vt:lpstr>95_Office Theme</vt:lpstr>
      <vt:lpstr>96_Office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jhable</dc:creator>
  <cp:lastModifiedBy>big4ared</cp:lastModifiedBy>
  <cp:revision>70</cp:revision>
  <dcterms:modified xsi:type="dcterms:W3CDTF">2010-03-14T20:06:32Z</dcterms:modified>
</cp:coreProperties>
</file>